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85"/>
  </p:notesMasterIdLst>
  <p:handoutMasterIdLst>
    <p:handoutMasterId r:id="rId86"/>
  </p:handoutMasterIdLst>
  <p:sldIdLst>
    <p:sldId id="543" r:id="rId2"/>
    <p:sldId id="703" r:id="rId3"/>
    <p:sldId id="704" r:id="rId4"/>
    <p:sldId id="735" r:id="rId5"/>
    <p:sldId id="736" r:id="rId6"/>
    <p:sldId id="737" r:id="rId7"/>
    <p:sldId id="718" r:id="rId8"/>
    <p:sldId id="705" r:id="rId9"/>
    <p:sldId id="706" r:id="rId10"/>
    <p:sldId id="707" r:id="rId11"/>
    <p:sldId id="720" r:id="rId12"/>
    <p:sldId id="719" r:id="rId13"/>
    <p:sldId id="741" r:id="rId14"/>
    <p:sldId id="739" r:id="rId15"/>
    <p:sldId id="733" r:id="rId16"/>
    <p:sldId id="726" r:id="rId17"/>
    <p:sldId id="727" r:id="rId18"/>
    <p:sldId id="729" r:id="rId19"/>
    <p:sldId id="730" r:id="rId20"/>
    <p:sldId id="621" r:id="rId21"/>
    <p:sldId id="622" r:id="rId22"/>
    <p:sldId id="623" r:id="rId23"/>
    <p:sldId id="624" r:id="rId24"/>
    <p:sldId id="740" r:id="rId25"/>
    <p:sldId id="625" r:id="rId26"/>
    <p:sldId id="626" r:id="rId27"/>
    <p:sldId id="627" r:id="rId28"/>
    <p:sldId id="628" r:id="rId29"/>
    <p:sldId id="629" r:id="rId30"/>
    <p:sldId id="630" r:id="rId31"/>
    <p:sldId id="631" r:id="rId32"/>
    <p:sldId id="632" r:id="rId33"/>
    <p:sldId id="742" r:id="rId34"/>
    <p:sldId id="744" r:id="rId35"/>
    <p:sldId id="745" r:id="rId36"/>
    <p:sldId id="746" r:id="rId37"/>
    <p:sldId id="747" r:id="rId38"/>
    <p:sldId id="743" r:id="rId39"/>
    <p:sldId id="633" r:id="rId40"/>
    <p:sldId id="634" r:id="rId41"/>
    <p:sldId id="635" r:id="rId42"/>
    <p:sldId id="636" r:id="rId43"/>
    <p:sldId id="637" r:id="rId44"/>
    <p:sldId id="638" r:id="rId45"/>
    <p:sldId id="639" r:id="rId46"/>
    <p:sldId id="640" r:id="rId47"/>
    <p:sldId id="641" r:id="rId48"/>
    <p:sldId id="642" r:id="rId49"/>
    <p:sldId id="643" r:id="rId50"/>
    <p:sldId id="644" r:id="rId51"/>
    <p:sldId id="645" r:id="rId52"/>
    <p:sldId id="749" r:id="rId53"/>
    <p:sldId id="659" r:id="rId54"/>
    <p:sldId id="692" r:id="rId55"/>
    <p:sldId id="660" r:id="rId56"/>
    <p:sldId id="658" r:id="rId57"/>
    <p:sldId id="662" r:id="rId58"/>
    <p:sldId id="663" r:id="rId59"/>
    <p:sldId id="665" r:id="rId60"/>
    <p:sldId id="666" r:id="rId61"/>
    <p:sldId id="671" r:id="rId62"/>
    <p:sldId id="672" r:id="rId63"/>
    <p:sldId id="673" r:id="rId64"/>
    <p:sldId id="674" r:id="rId65"/>
    <p:sldId id="675" r:id="rId66"/>
    <p:sldId id="676" r:id="rId67"/>
    <p:sldId id="677" r:id="rId68"/>
    <p:sldId id="678" r:id="rId69"/>
    <p:sldId id="679" r:id="rId70"/>
    <p:sldId id="680" r:id="rId71"/>
    <p:sldId id="681" r:id="rId72"/>
    <p:sldId id="682" r:id="rId73"/>
    <p:sldId id="683" r:id="rId74"/>
    <p:sldId id="684" r:id="rId75"/>
    <p:sldId id="685" r:id="rId76"/>
    <p:sldId id="686" r:id="rId77"/>
    <p:sldId id="687" r:id="rId78"/>
    <p:sldId id="688" r:id="rId79"/>
    <p:sldId id="689" r:id="rId80"/>
    <p:sldId id="690" r:id="rId81"/>
    <p:sldId id="651" r:id="rId82"/>
    <p:sldId id="646" r:id="rId83"/>
    <p:sldId id="556" r:id="rId84"/>
  </p:sldIdLst>
  <p:sldSz cx="12192000" cy="6858000"/>
  <p:notesSz cx="7010400" cy="92964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 uri="{2D200454-40CA-4A62-9FC3-DE9A4176ACB9}">
      <p15:notesGuideLst xmlns="" xmlns:p15="http://schemas.microsoft.com/office/powerpoint/2012/main">
        <p15:guide id="1" orient="horz" pos="2928">
          <p15:clr>
            <a:srgbClr val="A4A3A4"/>
          </p15:clr>
        </p15:guide>
        <p15:guide id="2" pos="2160">
          <p15:clr>
            <a:srgbClr val="A4A3A4"/>
          </p15:clr>
        </p15:guide>
        <p15:guide id="3" orient="horz" pos="3110">
          <p15:clr>
            <a:srgbClr val="A4A3A4"/>
          </p15:clr>
        </p15:guide>
        <p15:guide id="4" pos="2141">
          <p15:clr>
            <a:srgbClr val="A4A3A4"/>
          </p15:clr>
        </p15:guide>
        <p15:guide id="5" orient="horz" pos="2757">
          <p15:clr>
            <a:srgbClr val="A4A3A4"/>
          </p15:clr>
        </p15:guide>
        <p15:guide id="6" pos="2228">
          <p15:clr>
            <a:srgbClr val="A4A3A4"/>
          </p15:clr>
        </p15:guide>
        <p15:guide id="7"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BCC6"/>
    <a:srgbClr val="FA6B44"/>
    <a:srgbClr val="A12F5A"/>
    <a:srgbClr val="D4DFCC"/>
    <a:srgbClr val="C35A10"/>
    <a:srgbClr val="2E75B6"/>
    <a:srgbClr val="2E6CA4"/>
    <a:srgbClr val="478954"/>
    <a:srgbClr val="2E74B5"/>
    <a:srgbClr val="5481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31" autoAdjust="0"/>
    <p:restoredTop sz="98849" autoAdjust="0"/>
  </p:normalViewPr>
  <p:slideViewPr>
    <p:cSldViewPr snapToGrid="0">
      <p:cViewPr>
        <p:scale>
          <a:sx n="94" d="100"/>
          <a:sy n="94" d="100"/>
        </p:scale>
        <p:origin x="-144" y="-72"/>
      </p:cViewPr>
      <p:guideLst>
        <p:guide orient="horz" pos="2160"/>
        <p:guide pos="3840"/>
      </p:guideLst>
    </p:cSldViewPr>
  </p:slideViewPr>
  <p:notesTextViewPr>
    <p:cViewPr>
      <p:scale>
        <a:sx n="1" d="1"/>
        <a:sy n="1" d="1"/>
      </p:scale>
      <p:origin x="0" y="0"/>
    </p:cViewPr>
  </p:notesTextViewPr>
  <p:notesViewPr>
    <p:cSldViewPr snapToGrid="0">
      <p:cViewPr varScale="1">
        <p:scale>
          <a:sx n="53" d="100"/>
          <a:sy n="53" d="100"/>
        </p:scale>
        <p:origin x="-2016" y="-102"/>
      </p:cViewPr>
      <p:guideLst>
        <p:guide orient="horz" pos="2928"/>
        <p:guide orient="horz" pos="3110"/>
        <p:guide orient="horz" pos="2757"/>
        <p:guide pos="2160"/>
        <p:guide pos="2141"/>
        <p:guide pos="22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handoutMaster" Target="handoutMasters/handoutMaster1.xml"/></Relationships>
</file>

<file path=ppt/diagrams/_rels/data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jpeg"/><Relationship Id="rId12" Type="http://schemas.openxmlformats.org/officeDocument/2006/relationships/image" Target="../media/image30.jpeg"/><Relationship Id="rId2" Type="http://schemas.openxmlformats.org/officeDocument/2006/relationships/image" Target="../media/image20.png"/><Relationship Id="rId1" Type="http://schemas.openxmlformats.org/officeDocument/2006/relationships/image" Target="../media/image19.png"/><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diagrams/_rels/data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 Id="rId4" Type="http://schemas.openxmlformats.org/officeDocument/2006/relationships/image" Target="../media/image38.png"/></Relationships>
</file>

<file path=ppt/diagrams/_rels/data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 Id="rId4" Type="http://schemas.openxmlformats.org/officeDocument/2006/relationships/image" Target="../media/image38.png"/></Relationships>
</file>

<file path=ppt/diagrams/_rels/data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 Id="rId4" Type="http://schemas.openxmlformats.org/officeDocument/2006/relationships/image" Target="../media/image38.png"/></Relationships>
</file>

<file path=ppt/diagrams/_rels/data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 Id="rId4" Type="http://schemas.openxmlformats.org/officeDocument/2006/relationships/image" Target="../media/image38.png"/></Relationships>
</file>

<file path=ppt/diagrams/_rels/drawing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jpeg"/><Relationship Id="rId12" Type="http://schemas.openxmlformats.org/officeDocument/2006/relationships/image" Target="../media/image30.jpeg"/><Relationship Id="rId2" Type="http://schemas.openxmlformats.org/officeDocument/2006/relationships/image" Target="../media/image20.png"/><Relationship Id="rId1" Type="http://schemas.openxmlformats.org/officeDocument/2006/relationships/image" Target="../media/image19.png"/><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diagrams/_rels/drawing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image" Target="../media/image35.png"/><Relationship Id="rId4" Type="http://schemas.openxmlformats.org/officeDocument/2006/relationships/image" Target="../media/image38.png"/></Relationships>
</file>

<file path=ppt/diagrams/_rels/drawing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image" Target="../media/image35.png"/><Relationship Id="rId4" Type="http://schemas.openxmlformats.org/officeDocument/2006/relationships/image" Target="../media/image38.png"/></Relationships>
</file>

<file path=ppt/diagrams/_rels/drawing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image" Target="../media/image35.png"/><Relationship Id="rId4" Type="http://schemas.openxmlformats.org/officeDocument/2006/relationships/image" Target="../media/image38.png"/></Relationships>
</file>

<file path=ppt/diagrams/_rels/drawing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image" Target="../media/image35.png"/><Relationship Id="rId4" Type="http://schemas.openxmlformats.org/officeDocument/2006/relationships/image" Target="../media/image3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921E5E-76C4-4AC3-9C88-5C75F7C75ED5}"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en-US"/>
        </a:p>
      </dgm:t>
    </dgm:pt>
    <dgm:pt modelId="{1E2346E4-7DDB-48A5-9499-792EF99AA908}">
      <dgm:prSet phldrT="[Text]" custT="1"/>
      <dgm:spPr>
        <a:solidFill>
          <a:schemeClr val="accent2"/>
        </a:solidFill>
      </dgm:spPr>
      <dgm:t>
        <a:bodyPr/>
        <a:lstStyle/>
        <a:p>
          <a:r>
            <a:rPr lang="en-US" sz="1000" b="1" dirty="0">
              <a:solidFill>
                <a:schemeClr val="tx1"/>
              </a:solidFill>
              <a:latin typeface="Book Antiqua" panose="02040602050305030304" pitchFamily="18" charset="0"/>
              <a:cs typeface="Arial" pitchFamily="34" charset="0"/>
            </a:rPr>
            <a:t>Online application form</a:t>
          </a:r>
        </a:p>
      </dgm:t>
    </dgm:pt>
    <dgm:pt modelId="{520FAE75-9E70-4741-9565-4C9A30DAFD1A}" type="parTrans" cxnId="{75E7386B-AEE8-4D1A-93F2-C90EB5DE055F}">
      <dgm:prSet/>
      <dgm:spPr/>
      <dgm:t>
        <a:bodyPr/>
        <a:lstStyle/>
        <a:p>
          <a:endParaRPr lang="en-US" sz="1000" b="1">
            <a:solidFill>
              <a:schemeClr val="tx1"/>
            </a:solidFill>
            <a:latin typeface="Book Antiqua" panose="02040602050305030304" pitchFamily="18" charset="0"/>
            <a:cs typeface="Arial" pitchFamily="34" charset="0"/>
          </a:endParaRPr>
        </a:p>
      </dgm:t>
    </dgm:pt>
    <dgm:pt modelId="{B26222CF-0A03-441F-8D47-8C5F0CC66BF3}" type="sibTrans" cxnId="{75E7386B-AEE8-4D1A-93F2-C90EB5DE055F}">
      <dgm:prSet/>
      <dgm:spPr/>
      <dgm:t>
        <a:bodyPr/>
        <a:lstStyle/>
        <a:p>
          <a:endParaRPr lang="en-US" sz="1000" b="1">
            <a:solidFill>
              <a:schemeClr val="tx1"/>
            </a:solidFill>
            <a:latin typeface="Book Antiqua" panose="02040602050305030304" pitchFamily="18" charset="0"/>
            <a:cs typeface="Arial" pitchFamily="34" charset="0"/>
          </a:endParaRPr>
        </a:p>
      </dgm:t>
    </dgm:pt>
    <dgm:pt modelId="{77D4B622-8CFC-45C2-B7EF-B6DD0E016FDB}">
      <dgm:prSet phldrT="[Text]" custT="1"/>
      <dgm:spPr>
        <a:solidFill>
          <a:srgbClr val="D0B4E0"/>
        </a:solidFill>
      </dgm:spPr>
      <dgm:t>
        <a:bodyPr/>
        <a:lstStyle/>
        <a:p>
          <a:pPr>
            <a:spcAft>
              <a:spcPts val="0"/>
            </a:spcAft>
          </a:pPr>
          <a:r>
            <a:rPr lang="en-US" sz="900" b="1" dirty="0">
              <a:solidFill>
                <a:schemeClr val="tx1"/>
              </a:solidFill>
              <a:latin typeface="Book Antiqua" panose="02040602050305030304" pitchFamily="18" charset="0"/>
              <a:cs typeface="Arial" pitchFamily="34" charset="0"/>
            </a:rPr>
            <a:t>Roll based dashboard</a:t>
          </a:r>
        </a:p>
        <a:p>
          <a:pPr>
            <a:spcAft>
              <a:spcPts val="0"/>
            </a:spcAft>
          </a:pPr>
          <a:r>
            <a:rPr lang="en-US" sz="900" b="1" dirty="0">
              <a:solidFill>
                <a:schemeClr val="tx1"/>
              </a:solidFill>
              <a:latin typeface="Book Antiqua" panose="02040602050305030304" pitchFamily="18" charset="0"/>
              <a:cs typeface="Arial" pitchFamily="34" charset="0"/>
            </a:rPr>
            <a:t>e-Alert/notice board, send clarification</a:t>
          </a:r>
        </a:p>
      </dgm:t>
    </dgm:pt>
    <dgm:pt modelId="{0D6387A2-C8FD-482A-ACA0-68E563616134}" type="parTrans" cxnId="{AD8728A5-7E4C-4BDB-B785-A92BFEFDD4F5}">
      <dgm:prSet/>
      <dgm:spPr/>
      <dgm:t>
        <a:bodyPr/>
        <a:lstStyle/>
        <a:p>
          <a:endParaRPr lang="en-US" sz="1000" b="1">
            <a:solidFill>
              <a:schemeClr val="tx1"/>
            </a:solidFill>
            <a:latin typeface="Book Antiqua" panose="02040602050305030304" pitchFamily="18" charset="0"/>
            <a:cs typeface="Arial" pitchFamily="34" charset="0"/>
          </a:endParaRPr>
        </a:p>
      </dgm:t>
    </dgm:pt>
    <dgm:pt modelId="{92D862BA-48FE-45E5-AFE7-B2E4E6DC6E95}" type="sibTrans" cxnId="{AD8728A5-7E4C-4BDB-B785-A92BFEFDD4F5}">
      <dgm:prSet/>
      <dgm:spPr/>
      <dgm:t>
        <a:bodyPr/>
        <a:lstStyle/>
        <a:p>
          <a:endParaRPr lang="en-US" sz="1000" b="1">
            <a:solidFill>
              <a:schemeClr val="tx1"/>
            </a:solidFill>
            <a:latin typeface="Book Antiqua" panose="02040602050305030304" pitchFamily="18" charset="0"/>
            <a:cs typeface="Arial" pitchFamily="34" charset="0"/>
          </a:endParaRPr>
        </a:p>
      </dgm:t>
    </dgm:pt>
    <dgm:pt modelId="{CCC02803-41F5-4693-ACF7-5AC83B4A7D87}">
      <dgm:prSet phldrT="[Text]" custT="1"/>
      <dgm:spPr>
        <a:solidFill>
          <a:schemeClr val="accent3">
            <a:lumMod val="60000"/>
            <a:lumOff val="40000"/>
          </a:schemeClr>
        </a:solidFill>
      </dgm:spPr>
      <dgm:t>
        <a:bodyPr/>
        <a:lstStyle/>
        <a:p>
          <a:r>
            <a:rPr lang="en-US" sz="1000" b="1" dirty="0">
              <a:solidFill>
                <a:schemeClr val="tx1"/>
              </a:solidFill>
              <a:latin typeface="Book Antiqua" panose="02040602050305030304" pitchFamily="18" charset="0"/>
              <a:cs typeface="Arial" pitchFamily="34" charset="0"/>
            </a:rPr>
            <a:t>Application trend</a:t>
          </a:r>
        </a:p>
      </dgm:t>
    </dgm:pt>
    <dgm:pt modelId="{8088CAB3-E861-4697-AE55-70C328419DDF}" type="parTrans" cxnId="{0B72DFC5-3032-40F1-AA99-AEF08A64AD28}">
      <dgm:prSet/>
      <dgm:spPr/>
      <dgm:t>
        <a:bodyPr/>
        <a:lstStyle/>
        <a:p>
          <a:endParaRPr lang="en-US" sz="1000" b="1">
            <a:solidFill>
              <a:schemeClr val="tx1"/>
            </a:solidFill>
            <a:latin typeface="Book Antiqua" panose="02040602050305030304" pitchFamily="18" charset="0"/>
            <a:cs typeface="Arial" pitchFamily="34" charset="0"/>
          </a:endParaRPr>
        </a:p>
      </dgm:t>
    </dgm:pt>
    <dgm:pt modelId="{35655C46-B80B-428A-A51B-1307D737B362}" type="sibTrans" cxnId="{0B72DFC5-3032-40F1-AA99-AEF08A64AD28}">
      <dgm:prSet/>
      <dgm:spPr/>
      <dgm:t>
        <a:bodyPr/>
        <a:lstStyle/>
        <a:p>
          <a:endParaRPr lang="en-US" sz="1000" b="1">
            <a:solidFill>
              <a:schemeClr val="tx1"/>
            </a:solidFill>
            <a:latin typeface="Book Antiqua" panose="02040602050305030304" pitchFamily="18" charset="0"/>
            <a:cs typeface="Arial" pitchFamily="34" charset="0"/>
          </a:endParaRPr>
        </a:p>
      </dgm:t>
    </dgm:pt>
    <dgm:pt modelId="{6881B2AB-3B9C-4634-BB6D-C0E219980CAB}">
      <dgm:prSet phldrT="[Text]" custT="1"/>
      <dgm:spPr/>
      <dgm:t>
        <a:bodyPr/>
        <a:lstStyle/>
        <a:p>
          <a:r>
            <a:rPr lang="en-US" sz="1000" b="1" dirty="0">
              <a:solidFill>
                <a:schemeClr val="tx1"/>
              </a:solidFill>
              <a:latin typeface="Book Antiqua" panose="02040602050305030304" pitchFamily="18" charset="0"/>
              <a:cs typeface="Arial" pitchFamily="34" charset="0"/>
            </a:rPr>
            <a:t>Stage wise dept status </a:t>
          </a:r>
        </a:p>
      </dgm:t>
    </dgm:pt>
    <dgm:pt modelId="{1C83F501-37F4-4DF5-8E90-84F78117B8B9}" type="parTrans" cxnId="{C3F8468D-918E-4798-8548-A155F9FE56B2}">
      <dgm:prSet/>
      <dgm:spPr/>
      <dgm:t>
        <a:bodyPr/>
        <a:lstStyle/>
        <a:p>
          <a:endParaRPr lang="en-US" sz="1000" b="1">
            <a:solidFill>
              <a:schemeClr val="tx1"/>
            </a:solidFill>
            <a:latin typeface="Book Antiqua" panose="02040602050305030304" pitchFamily="18" charset="0"/>
            <a:cs typeface="Arial" pitchFamily="34" charset="0"/>
          </a:endParaRPr>
        </a:p>
      </dgm:t>
    </dgm:pt>
    <dgm:pt modelId="{14D98263-F89F-4906-B2C8-5C2C2E437C22}" type="sibTrans" cxnId="{C3F8468D-918E-4798-8548-A155F9FE56B2}">
      <dgm:prSet/>
      <dgm:spPr/>
      <dgm:t>
        <a:bodyPr/>
        <a:lstStyle/>
        <a:p>
          <a:endParaRPr lang="en-US" sz="1000" b="1">
            <a:solidFill>
              <a:schemeClr val="tx1"/>
            </a:solidFill>
            <a:latin typeface="Book Antiqua" panose="02040602050305030304" pitchFamily="18" charset="0"/>
            <a:cs typeface="Arial" pitchFamily="34" charset="0"/>
          </a:endParaRPr>
        </a:p>
      </dgm:t>
    </dgm:pt>
    <dgm:pt modelId="{E325F6E1-1DAA-460A-B16C-339C92D37BB4}">
      <dgm:prSet phldrT="[Text]" custT="1"/>
      <dgm:spPr>
        <a:solidFill>
          <a:schemeClr val="accent6"/>
        </a:solidFill>
      </dgm:spPr>
      <dgm:t>
        <a:bodyPr/>
        <a:lstStyle/>
        <a:p>
          <a:r>
            <a:rPr lang="en-US" sz="1000" b="1" dirty="0">
              <a:solidFill>
                <a:schemeClr val="tx1"/>
              </a:solidFill>
              <a:latin typeface="Book Antiqua" panose="02040602050305030304" pitchFamily="18" charset="0"/>
              <a:cs typeface="Arial" pitchFamily="34" charset="0"/>
            </a:rPr>
            <a:t>MIS reports</a:t>
          </a:r>
        </a:p>
      </dgm:t>
    </dgm:pt>
    <dgm:pt modelId="{FDB6D408-A0C1-49EC-A24E-65BDB5FCD780}" type="parTrans" cxnId="{68FB08E6-0711-4ECC-B4FB-96FE18357CB8}">
      <dgm:prSet/>
      <dgm:spPr/>
      <dgm:t>
        <a:bodyPr/>
        <a:lstStyle/>
        <a:p>
          <a:endParaRPr lang="en-US" sz="1000" b="1">
            <a:solidFill>
              <a:schemeClr val="tx1"/>
            </a:solidFill>
            <a:latin typeface="Book Antiqua" panose="02040602050305030304" pitchFamily="18" charset="0"/>
            <a:cs typeface="Arial" pitchFamily="34" charset="0"/>
          </a:endParaRPr>
        </a:p>
      </dgm:t>
    </dgm:pt>
    <dgm:pt modelId="{C4301517-50A7-423A-9123-DBBCBDB2F115}" type="sibTrans" cxnId="{68FB08E6-0711-4ECC-B4FB-96FE18357CB8}">
      <dgm:prSet/>
      <dgm:spPr/>
      <dgm:t>
        <a:bodyPr/>
        <a:lstStyle/>
        <a:p>
          <a:endParaRPr lang="en-US" sz="1000" b="1">
            <a:solidFill>
              <a:schemeClr val="tx1"/>
            </a:solidFill>
            <a:latin typeface="Book Antiqua" panose="02040602050305030304" pitchFamily="18" charset="0"/>
            <a:cs typeface="Arial" pitchFamily="34" charset="0"/>
          </a:endParaRPr>
        </a:p>
      </dgm:t>
    </dgm:pt>
    <dgm:pt modelId="{26F82ADD-EE12-409F-92BB-A6F33FFBD9C6}">
      <dgm:prSet custT="1"/>
      <dgm:spPr>
        <a:solidFill>
          <a:schemeClr val="accent2">
            <a:lumMod val="40000"/>
            <a:lumOff val="60000"/>
          </a:schemeClr>
        </a:solidFill>
      </dgm:spPr>
      <dgm:t>
        <a:bodyPr/>
        <a:lstStyle/>
        <a:p>
          <a:r>
            <a:rPr lang="en-US" sz="1000" b="1" dirty="0">
              <a:solidFill>
                <a:schemeClr val="tx1"/>
              </a:solidFill>
              <a:latin typeface="Book Antiqua" panose="02040602050305030304" pitchFamily="18" charset="0"/>
              <a:cs typeface="Arial" pitchFamily="34" charset="0"/>
            </a:rPr>
            <a:t>DSC</a:t>
          </a:r>
        </a:p>
      </dgm:t>
    </dgm:pt>
    <dgm:pt modelId="{94CDC82E-2784-4445-9FA7-75012A44E73E}" type="parTrans" cxnId="{65603334-8214-417E-966F-75B9A3ABC0C9}">
      <dgm:prSet/>
      <dgm:spPr/>
      <dgm:t>
        <a:bodyPr/>
        <a:lstStyle/>
        <a:p>
          <a:endParaRPr lang="en-US" sz="1000" b="1">
            <a:solidFill>
              <a:schemeClr val="tx1"/>
            </a:solidFill>
            <a:latin typeface="Book Antiqua" panose="02040602050305030304" pitchFamily="18" charset="0"/>
            <a:cs typeface="Arial" pitchFamily="34" charset="0"/>
          </a:endParaRPr>
        </a:p>
      </dgm:t>
    </dgm:pt>
    <dgm:pt modelId="{DD10506C-B5E8-430F-B1C5-49B09258D5D4}" type="sibTrans" cxnId="{65603334-8214-417E-966F-75B9A3ABC0C9}">
      <dgm:prSet/>
      <dgm:spPr/>
      <dgm:t>
        <a:bodyPr/>
        <a:lstStyle/>
        <a:p>
          <a:endParaRPr lang="en-US" sz="1000" b="1">
            <a:solidFill>
              <a:schemeClr val="tx1"/>
            </a:solidFill>
            <a:latin typeface="Book Antiqua" panose="02040602050305030304" pitchFamily="18" charset="0"/>
            <a:cs typeface="Arial" pitchFamily="34" charset="0"/>
          </a:endParaRPr>
        </a:p>
      </dgm:t>
    </dgm:pt>
    <dgm:pt modelId="{2933607C-F4D6-479B-866D-002988B90A30}" type="pres">
      <dgm:prSet presAssocID="{88921E5E-76C4-4AC3-9C88-5C75F7C75ED5}" presName="diagram" presStyleCnt="0">
        <dgm:presLayoutVars>
          <dgm:dir/>
          <dgm:resizeHandles val="exact"/>
        </dgm:presLayoutVars>
      </dgm:prSet>
      <dgm:spPr/>
      <dgm:t>
        <a:bodyPr/>
        <a:lstStyle/>
        <a:p>
          <a:endParaRPr lang="en-US"/>
        </a:p>
      </dgm:t>
    </dgm:pt>
    <dgm:pt modelId="{64FE699E-F263-4FE8-9906-DFE5A8791402}" type="pres">
      <dgm:prSet presAssocID="{1E2346E4-7DDB-48A5-9499-792EF99AA908}" presName="node" presStyleLbl="node1" presStyleIdx="0" presStyleCnt="6" custLinFactNeighborX="-3408" custLinFactNeighborY="3786">
        <dgm:presLayoutVars>
          <dgm:bulletEnabled val="1"/>
        </dgm:presLayoutVars>
      </dgm:prSet>
      <dgm:spPr/>
      <dgm:t>
        <a:bodyPr/>
        <a:lstStyle/>
        <a:p>
          <a:endParaRPr lang="en-US"/>
        </a:p>
      </dgm:t>
    </dgm:pt>
    <dgm:pt modelId="{F52658F2-AE81-445F-9823-4FC0AAF5F96D}" type="pres">
      <dgm:prSet presAssocID="{B26222CF-0A03-441F-8D47-8C5F0CC66BF3}" presName="sibTrans" presStyleCnt="0"/>
      <dgm:spPr/>
    </dgm:pt>
    <dgm:pt modelId="{402EECAD-C9F2-40AF-B232-85B3B108BF6C}" type="pres">
      <dgm:prSet presAssocID="{77D4B622-8CFC-45C2-B7EF-B6DD0E016FDB}" presName="node" presStyleLbl="node1" presStyleIdx="1" presStyleCnt="6">
        <dgm:presLayoutVars>
          <dgm:bulletEnabled val="1"/>
        </dgm:presLayoutVars>
      </dgm:prSet>
      <dgm:spPr/>
      <dgm:t>
        <a:bodyPr/>
        <a:lstStyle/>
        <a:p>
          <a:endParaRPr lang="en-US"/>
        </a:p>
      </dgm:t>
    </dgm:pt>
    <dgm:pt modelId="{56905987-343F-4A8A-AF11-33F16E8C86FB}" type="pres">
      <dgm:prSet presAssocID="{92D862BA-48FE-45E5-AFE7-B2E4E6DC6E95}" presName="sibTrans" presStyleCnt="0"/>
      <dgm:spPr/>
    </dgm:pt>
    <dgm:pt modelId="{8E91149B-0B29-43B1-BE3A-EBF03A72AE65}" type="pres">
      <dgm:prSet presAssocID="{CCC02803-41F5-4693-ACF7-5AC83B4A7D87}" presName="node" presStyleLbl="node1" presStyleIdx="2" presStyleCnt="6">
        <dgm:presLayoutVars>
          <dgm:bulletEnabled val="1"/>
        </dgm:presLayoutVars>
      </dgm:prSet>
      <dgm:spPr/>
      <dgm:t>
        <a:bodyPr/>
        <a:lstStyle/>
        <a:p>
          <a:endParaRPr lang="en-US"/>
        </a:p>
      </dgm:t>
    </dgm:pt>
    <dgm:pt modelId="{28DFD4DC-F56D-4A61-A061-090F7765AD06}" type="pres">
      <dgm:prSet presAssocID="{35655C46-B80B-428A-A51B-1307D737B362}" presName="sibTrans" presStyleCnt="0"/>
      <dgm:spPr/>
    </dgm:pt>
    <dgm:pt modelId="{36C1B238-19D8-4AA1-A0B2-A4151044DD7A}" type="pres">
      <dgm:prSet presAssocID="{6881B2AB-3B9C-4634-BB6D-C0E219980CAB}" presName="node" presStyleLbl="node1" presStyleIdx="3" presStyleCnt="6">
        <dgm:presLayoutVars>
          <dgm:bulletEnabled val="1"/>
        </dgm:presLayoutVars>
      </dgm:prSet>
      <dgm:spPr/>
      <dgm:t>
        <a:bodyPr/>
        <a:lstStyle/>
        <a:p>
          <a:endParaRPr lang="en-US"/>
        </a:p>
      </dgm:t>
    </dgm:pt>
    <dgm:pt modelId="{4F8145C7-40F9-4DA5-83A7-994CE9EF354B}" type="pres">
      <dgm:prSet presAssocID="{14D98263-F89F-4906-B2C8-5C2C2E437C22}" presName="sibTrans" presStyleCnt="0"/>
      <dgm:spPr/>
    </dgm:pt>
    <dgm:pt modelId="{30176CB6-A428-467D-91BA-B64F9CD65EFA}" type="pres">
      <dgm:prSet presAssocID="{26F82ADD-EE12-409F-92BB-A6F33FFBD9C6}" presName="node" presStyleLbl="node1" presStyleIdx="4" presStyleCnt="6">
        <dgm:presLayoutVars>
          <dgm:bulletEnabled val="1"/>
        </dgm:presLayoutVars>
      </dgm:prSet>
      <dgm:spPr/>
      <dgm:t>
        <a:bodyPr/>
        <a:lstStyle/>
        <a:p>
          <a:endParaRPr lang="en-US"/>
        </a:p>
      </dgm:t>
    </dgm:pt>
    <dgm:pt modelId="{0870A37B-399E-4A4D-B02F-425148B0CEE3}" type="pres">
      <dgm:prSet presAssocID="{DD10506C-B5E8-430F-B1C5-49B09258D5D4}" presName="sibTrans" presStyleCnt="0"/>
      <dgm:spPr/>
    </dgm:pt>
    <dgm:pt modelId="{2E02D84D-233E-4FC5-86F7-71FB19D966EA}" type="pres">
      <dgm:prSet presAssocID="{E325F6E1-1DAA-460A-B16C-339C92D37BB4}" presName="node" presStyleLbl="node1" presStyleIdx="5" presStyleCnt="6">
        <dgm:presLayoutVars>
          <dgm:bulletEnabled val="1"/>
        </dgm:presLayoutVars>
      </dgm:prSet>
      <dgm:spPr/>
      <dgm:t>
        <a:bodyPr/>
        <a:lstStyle/>
        <a:p>
          <a:endParaRPr lang="en-US"/>
        </a:p>
      </dgm:t>
    </dgm:pt>
  </dgm:ptLst>
  <dgm:cxnLst>
    <dgm:cxn modelId="{2813BEE2-46E9-45A1-8149-42198E79D13F}" type="presOf" srcId="{6881B2AB-3B9C-4634-BB6D-C0E219980CAB}" destId="{36C1B238-19D8-4AA1-A0B2-A4151044DD7A}" srcOrd="0" destOrd="0" presId="urn:microsoft.com/office/officeart/2005/8/layout/default#1"/>
    <dgm:cxn modelId="{B180C9EF-1DA0-47E1-B252-59FAD0440C85}" type="presOf" srcId="{88921E5E-76C4-4AC3-9C88-5C75F7C75ED5}" destId="{2933607C-F4D6-479B-866D-002988B90A30}" srcOrd="0" destOrd="0" presId="urn:microsoft.com/office/officeart/2005/8/layout/default#1"/>
    <dgm:cxn modelId="{C3F8468D-918E-4798-8548-A155F9FE56B2}" srcId="{88921E5E-76C4-4AC3-9C88-5C75F7C75ED5}" destId="{6881B2AB-3B9C-4634-BB6D-C0E219980CAB}" srcOrd="3" destOrd="0" parTransId="{1C83F501-37F4-4DF5-8E90-84F78117B8B9}" sibTransId="{14D98263-F89F-4906-B2C8-5C2C2E437C22}"/>
    <dgm:cxn modelId="{0B72DFC5-3032-40F1-AA99-AEF08A64AD28}" srcId="{88921E5E-76C4-4AC3-9C88-5C75F7C75ED5}" destId="{CCC02803-41F5-4693-ACF7-5AC83B4A7D87}" srcOrd="2" destOrd="0" parTransId="{8088CAB3-E861-4697-AE55-70C328419DDF}" sibTransId="{35655C46-B80B-428A-A51B-1307D737B362}"/>
    <dgm:cxn modelId="{D6FF3B93-BA7B-4A7F-AA19-0477C389A897}" type="presOf" srcId="{26F82ADD-EE12-409F-92BB-A6F33FFBD9C6}" destId="{30176CB6-A428-467D-91BA-B64F9CD65EFA}" srcOrd="0" destOrd="0" presId="urn:microsoft.com/office/officeart/2005/8/layout/default#1"/>
    <dgm:cxn modelId="{65603334-8214-417E-966F-75B9A3ABC0C9}" srcId="{88921E5E-76C4-4AC3-9C88-5C75F7C75ED5}" destId="{26F82ADD-EE12-409F-92BB-A6F33FFBD9C6}" srcOrd="4" destOrd="0" parTransId="{94CDC82E-2784-4445-9FA7-75012A44E73E}" sibTransId="{DD10506C-B5E8-430F-B1C5-49B09258D5D4}"/>
    <dgm:cxn modelId="{4DBBCDD8-8F55-4CCD-A7A5-A3394FA7F08C}" type="presOf" srcId="{CCC02803-41F5-4693-ACF7-5AC83B4A7D87}" destId="{8E91149B-0B29-43B1-BE3A-EBF03A72AE65}" srcOrd="0" destOrd="0" presId="urn:microsoft.com/office/officeart/2005/8/layout/default#1"/>
    <dgm:cxn modelId="{8ED30FD2-0CD3-4831-9F9B-1378A6A856CD}" type="presOf" srcId="{77D4B622-8CFC-45C2-B7EF-B6DD0E016FDB}" destId="{402EECAD-C9F2-40AF-B232-85B3B108BF6C}" srcOrd="0" destOrd="0" presId="urn:microsoft.com/office/officeart/2005/8/layout/default#1"/>
    <dgm:cxn modelId="{AD8728A5-7E4C-4BDB-B785-A92BFEFDD4F5}" srcId="{88921E5E-76C4-4AC3-9C88-5C75F7C75ED5}" destId="{77D4B622-8CFC-45C2-B7EF-B6DD0E016FDB}" srcOrd="1" destOrd="0" parTransId="{0D6387A2-C8FD-482A-ACA0-68E563616134}" sibTransId="{92D862BA-48FE-45E5-AFE7-B2E4E6DC6E95}"/>
    <dgm:cxn modelId="{68FB08E6-0711-4ECC-B4FB-96FE18357CB8}" srcId="{88921E5E-76C4-4AC3-9C88-5C75F7C75ED5}" destId="{E325F6E1-1DAA-460A-B16C-339C92D37BB4}" srcOrd="5" destOrd="0" parTransId="{FDB6D408-A0C1-49EC-A24E-65BDB5FCD780}" sibTransId="{C4301517-50A7-423A-9123-DBBCBDB2F115}"/>
    <dgm:cxn modelId="{10BD5688-2658-42B2-A599-B3394CAB827D}" type="presOf" srcId="{1E2346E4-7DDB-48A5-9499-792EF99AA908}" destId="{64FE699E-F263-4FE8-9906-DFE5A8791402}" srcOrd="0" destOrd="0" presId="urn:microsoft.com/office/officeart/2005/8/layout/default#1"/>
    <dgm:cxn modelId="{75E7386B-AEE8-4D1A-93F2-C90EB5DE055F}" srcId="{88921E5E-76C4-4AC3-9C88-5C75F7C75ED5}" destId="{1E2346E4-7DDB-48A5-9499-792EF99AA908}" srcOrd="0" destOrd="0" parTransId="{520FAE75-9E70-4741-9565-4C9A30DAFD1A}" sibTransId="{B26222CF-0A03-441F-8D47-8C5F0CC66BF3}"/>
    <dgm:cxn modelId="{144A393D-8BB5-4015-82C2-58612D01EEE8}" type="presOf" srcId="{E325F6E1-1DAA-460A-B16C-339C92D37BB4}" destId="{2E02D84D-233E-4FC5-86F7-71FB19D966EA}" srcOrd="0" destOrd="0" presId="urn:microsoft.com/office/officeart/2005/8/layout/default#1"/>
    <dgm:cxn modelId="{63A3BF09-7AAE-416D-A18D-3A8A37983A88}" type="presParOf" srcId="{2933607C-F4D6-479B-866D-002988B90A30}" destId="{64FE699E-F263-4FE8-9906-DFE5A8791402}" srcOrd="0" destOrd="0" presId="urn:microsoft.com/office/officeart/2005/8/layout/default#1"/>
    <dgm:cxn modelId="{FFA48047-F07F-41EB-BBBA-1E197A49BCCB}" type="presParOf" srcId="{2933607C-F4D6-479B-866D-002988B90A30}" destId="{F52658F2-AE81-445F-9823-4FC0AAF5F96D}" srcOrd="1" destOrd="0" presId="urn:microsoft.com/office/officeart/2005/8/layout/default#1"/>
    <dgm:cxn modelId="{CC150E0C-DF85-4075-9531-5A98747B5783}" type="presParOf" srcId="{2933607C-F4D6-479B-866D-002988B90A30}" destId="{402EECAD-C9F2-40AF-B232-85B3B108BF6C}" srcOrd="2" destOrd="0" presId="urn:microsoft.com/office/officeart/2005/8/layout/default#1"/>
    <dgm:cxn modelId="{CFD91B8F-E9EF-46F4-9524-C7F68E2D0F42}" type="presParOf" srcId="{2933607C-F4D6-479B-866D-002988B90A30}" destId="{56905987-343F-4A8A-AF11-33F16E8C86FB}" srcOrd="3" destOrd="0" presId="urn:microsoft.com/office/officeart/2005/8/layout/default#1"/>
    <dgm:cxn modelId="{D70FFB43-CAD8-41D4-A6EF-13E28239741F}" type="presParOf" srcId="{2933607C-F4D6-479B-866D-002988B90A30}" destId="{8E91149B-0B29-43B1-BE3A-EBF03A72AE65}" srcOrd="4" destOrd="0" presId="urn:microsoft.com/office/officeart/2005/8/layout/default#1"/>
    <dgm:cxn modelId="{5F04F437-39D6-4E5C-ABAF-F973E21716DA}" type="presParOf" srcId="{2933607C-F4D6-479B-866D-002988B90A30}" destId="{28DFD4DC-F56D-4A61-A061-090F7765AD06}" srcOrd="5" destOrd="0" presId="urn:microsoft.com/office/officeart/2005/8/layout/default#1"/>
    <dgm:cxn modelId="{165C8D79-56C3-44E8-9AA7-E8A928C50651}" type="presParOf" srcId="{2933607C-F4D6-479B-866D-002988B90A30}" destId="{36C1B238-19D8-4AA1-A0B2-A4151044DD7A}" srcOrd="6" destOrd="0" presId="urn:microsoft.com/office/officeart/2005/8/layout/default#1"/>
    <dgm:cxn modelId="{75B4C350-5921-4883-923E-3D0802B6A1F3}" type="presParOf" srcId="{2933607C-F4D6-479B-866D-002988B90A30}" destId="{4F8145C7-40F9-4DA5-83A7-994CE9EF354B}" srcOrd="7" destOrd="0" presId="urn:microsoft.com/office/officeart/2005/8/layout/default#1"/>
    <dgm:cxn modelId="{03DEDFBD-2332-4E19-B5EB-C2BB42144D7F}" type="presParOf" srcId="{2933607C-F4D6-479B-866D-002988B90A30}" destId="{30176CB6-A428-467D-91BA-B64F9CD65EFA}" srcOrd="8" destOrd="0" presId="urn:microsoft.com/office/officeart/2005/8/layout/default#1"/>
    <dgm:cxn modelId="{1A038322-66E4-41F3-A7FF-B431B782F70E}" type="presParOf" srcId="{2933607C-F4D6-479B-866D-002988B90A30}" destId="{0870A37B-399E-4A4D-B02F-425148B0CEE3}" srcOrd="9" destOrd="0" presId="urn:microsoft.com/office/officeart/2005/8/layout/default#1"/>
    <dgm:cxn modelId="{A9BE2A27-90AB-44F6-B313-11242C18498E}" type="presParOf" srcId="{2933607C-F4D6-479B-866D-002988B90A30}" destId="{2E02D84D-233E-4FC5-86F7-71FB19D966EA}" srcOrd="10" destOrd="0" presId="urn:microsoft.com/office/officeart/2005/8/layout/default#1"/>
  </dgm:cxnLst>
  <dgm:bg>
    <a:solidFill>
      <a:schemeClr val="accent6">
        <a:lumMod val="20000"/>
        <a:lumOff val="8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14A9FAD-F85E-4B18-8DEB-708628C1DF21}" type="doc">
      <dgm:prSet loTypeId="urn:microsoft.com/office/officeart/2005/8/layout/hProcess9" loCatId="process" qsTypeId="urn:microsoft.com/office/officeart/2005/8/quickstyle/simple1" qsCatId="simple" csTypeId="urn:microsoft.com/office/officeart/2005/8/colors/accent1_2" csCatId="accent1" phldr="1"/>
      <dgm:spPr/>
    </dgm:pt>
    <dgm:pt modelId="{9F84E5B1-DC13-4380-B2AB-88E97F858725}">
      <dgm:prSet phldrT="[Text]"/>
      <dgm:spPr>
        <a:solidFill>
          <a:schemeClr val="accent2">
            <a:lumMod val="20000"/>
            <a:lumOff val="80000"/>
          </a:schemeClr>
        </a:solidFill>
      </dgm:spPr>
      <dgm:t>
        <a:bodyPr/>
        <a:lstStyle/>
        <a:p>
          <a:r>
            <a:rPr lang="en-US" dirty="0">
              <a:solidFill>
                <a:schemeClr val="tx1"/>
              </a:solidFill>
            </a:rPr>
            <a:t>Office </a:t>
          </a:r>
        </a:p>
      </dgm:t>
    </dgm:pt>
    <dgm:pt modelId="{069EDAFA-8E6D-4189-B7AF-5D4957149535}" type="parTrans" cxnId="{46A740CE-B4B8-4069-B48E-BF6D6DB58A74}">
      <dgm:prSet/>
      <dgm:spPr/>
      <dgm:t>
        <a:bodyPr/>
        <a:lstStyle/>
        <a:p>
          <a:endParaRPr lang="en-US">
            <a:solidFill>
              <a:schemeClr val="tx1"/>
            </a:solidFill>
          </a:endParaRPr>
        </a:p>
      </dgm:t>
    </dgm:pt>
    <dgm:pt modelId="{C381C5F6-87E9-426E-8607-5ECBA61F724E}" type="sibTrans" cxnId="{46A740CE-B4B8-4069-B48E-BF6D6DB58A74}">
      <dgm:prSet/>
      <dgm:spPr/>
      <dgm:t>
        <a:bodyPr/>
        <a:lstStyle/>
        <a:p>
          <a:endParaRPr lang="en-US">
            <a:solidFill>
              <a:schemeClr val="tx1"/>
            </a:solidFill>
          </a:endParaRPr>
        </a:p>
      </dgm:t>
    </dgm:pt>
    <dgm:pt modelId="{A03BF65D-BB84-43DF-8B61-DC5AB4B30E34}">
      <dgm:prSet phldrT="[Text]"/>
      <dgm:spPr>
        <a:solidFill>
          <a:schemeClr val="accent6">
            <a:lumMod val="60000"/>
            <a:lumOff val="40000"/>
          </a:schemeClr>
        </a:solidFill>
      </dgm:spPr>
      <dgm:t>
        <a:bodyPr/>
        <a:lstStyle/>
        <a:p>
          <a:r>
            <a:rPr lang="en-US" dirty="0">
              <a:solidFill>
                <a:schemeClr val="tx1"/>
              </a:solidFill>
            </a:rPr>
            <a:t>Employees</a:t>
          </a:r>
        </a:p>
        <a:p>
          <a:r>
            <a:rPr lang="en-US" dirty="0">
              <a:solidFill>
                <a:schemeClr val="tx1"/>
              </a:solidFill>
            </a:rPr>
            <a:t>OF </a:t>
          </a:r>
        </a:p>
        <a:p>
          <a:r>
            <a:rPr lang="en-US" dirty="0">
              <a:solidFill>
                <a:schemeClr val="tx1"/>
              </a:solidFill>
            </a:rPr>
            <a:t>Directorate &amp; District Admin</a:t>
          </a:r>
        </a:p>
      </dgm:t>
    </dgm:pt>
    <dgm:pt modelId="{962E318B-8A38-4C17-8C2B-42A77FA53D04}" type="parTrans" cxnId="{35B77550-890F-4DBC-926B-A188C3368446}">
      <dgm:prSet/>
      <dgm:spPr/>
      <dgm:t>
        <a:bodyPr/>
        <a:lstStyle/>
        <a:p>
          <a:endParaRPr lang="en-US">
            <a:solidFill>
              <a:schemeClr val="tx1"/>
            </a:solidFill>
          </a:endParaRPr>
        </a:p>
      </dgm:t>
    </dgm:pt>
    <dgm:pt modelId="{B19701BC-196E-4E97-BCC2-5932E09982A6}" type="sibTrans" cxnId="{35B77550-890F-4DBC-926B-A188C3368446}">
      <dgm:prSet/>
      <dgm:spPr/>
      <dgm:t>
        <a:bodyPr/>
        <a:lstStyle/>
        <a:p>
          <a:endParaRPr lang="en-US">
            <a:solidFill>
              <a:schemeClr val="tx1"/>
            </a:solidFill>
          </a:endParaRPr>
        </a:p>
      </dgm:t>
    </dgm:pt>
    <dgm:pt modelId="{448F4D3B-80CD-46B3-8431-A36ADCE8CCF6}">
      <dgm:prSet phldrT="[Text]"/>
      <dgm:spPr>
        <a:solidFill>
          <a:srgbClr val="D8BCC6"/>
        </a:solidFill>
      </dgm:spPr>
      <dgm:t>
        <a:bodyPr/>
        <a:lstStyle/>
        <a:p>
          <a:r>
            <a:rPr lang="en-US" dirty="0">
              <a:solidFill>
                <a:schemeClr val="tx1"/>
              </a:solidFill>
            </a:rPr>
            <a:t>Service </a:t>
          </a:r>
        </a:p>
      </dgm:t>
    </dgm:pt>
    <dgm:pt modelId="{BFA61854-DAEE-4C50-9C12-C1C7C92B75F8}" type="parTrans" cxnId="{004E2A9D-D2DC-491E-8E8E-D04FDB4BC557}">
      <dgm:prSet/>
      <dgm:spPr/>
      <dgm:t>
        <a:bodyPr/>
        <a:lstStyle/>
        <a:p>
          <a:endParaRPr lang="en-US">
            <a:solidFill>
              <a:schemeClr val="tx1"/>
            </a:solidFill>
          </a:endParaRPr>
        </a:p>
      </dgm:t>
    </dgm:pt>
    <dgm:pt modelId="{3390A1BD-CD37-48AA-9443-0A8A787C0123}" type="sibTrans" cxnId="{004E2A9D-D2DC-491E-8E8E-D04FDB4BC557}">
      <dgm:prSet/>
      <dgm:spPr/>
      <dgm:t>
        <a:bodyPr/>
        <a:lstStyle/>
        <a:p>
          <a:endParaRPr lang="en-US">
            <a:solidFill>
              <a:schemeClr val="tx1"/>
            </a:solidFill>
          </a:endParaRPr>
        </a:p>
      </dgm:t>
    </dgm:pt>
    <dgm:pt modelId="{F1299629-BB91-4913-BAC5-01075ED8C50E}" type="pres">
      <dgm:prSet presAssocID="{F14A9FAD-F85E-4B18-8DEB-708628C1DF21}" presName="CompostProcess" presStyleCnt="0">
        <dgm:presLayoutVars>
          <dgm:dir/>
          <dgm:resizeHandles val="exact"/>
        </dgm:presLayoutVars>
      </dgm:prSet>
      <dgm:spPr/>
    </dgm:pt>
    <dgm:pt modelId="{10A7D273-44FE-4471-BDD6-2B4AD0A2112C}" type="pres">
      <dgm:prSet presAssocID="{F14A9FAD-F85E-4B18-8DEB-708628C1DF21}" presName="arrow" presStyleLbl="bgShp" presStyleIdx="0" presStyleCnt="1"/>
      <dgm:spPr>
        <a:solidFill>
          <a:schemeClr val="accent5">
            <a:lumMod val="20000"/>
            <a:lumOff val="80000"/>
            <a:alpha val="27000"/>
          </a:schemeClr>
        </a:solidFill>
      </dgm:spPr>
    </dgm:pt>
    <dgm:pt modelId="{32FC532D-272D-45B3-8D53-DF3685EF2009}" type="pres">
      <dgm:prSet presAssocID="{F14A9FAD-F85E-4B18-8DEB-708628C1DF21}" presName="linearProcess" presStyleCnt="0"/>
      <dgm:spPr/>
    </dgm:pt>
    <dgm:pt modelId="{B2B7331A-D94B-4D3F-B5A9-BFAE89041E82}" type="pres">
      <dgm:prSet presAssocID="{9F84E5B1-DC13-4380-B2AB-88E97F858725}" presName="textNode" presStyleLbl="node1" presStyleIdx="0" presStyleCnt="3">
        <dgm:presLayoutVars>
          <dgm:bulletEnabled val="1"/>
        </dgm:presLayoutVars>
      </dgm:prSet>
      <dgm:spPr/>
      <dgm:t>
        <a:bodyPr/>
        <a:lstStyle/>
        <a:p>
          <a:endParaRPr lang="en-US"/>
        </a:p>
      </dgm:t>
    </dgm:pt>
    <dgm:pt modelId="{FA52737C-B99C-4CD6-BE89-EF251AD69EBA}" type="pres">
      <dgm:prSet presAssocID="{C381C5F6-87E9-426E-8607-5ECBA61F724E}" presName="sibTrans" presStyleCnt="0"/>
      <dgm:spPr/>
    </dgm:pt>
    <dgm:pt modelId="{49E06B4C-32E7-4FF7-8EE4-99906882E55C}" type="pres">
      <dgm:prSet presAssocID="{A03BF65D-BB84-43DF-8B61-DC5AB4B30E34}" presName="textNode" presStyleLbl="node1" presStyleIdx="1" presStyleCnt="3">
        <dgm:presLayoutVars>
          <dgm:bulletEnabled val="1"/>
        </dgm:presLayoutVars>
      </dgm:prSet>
      <dgm:spPr/>
      <dgm:t>
        <a:bodyPr/>
        <a:lstStyle/>
        <a:p>
          <a:endParaRPr lang="en-US"/>
        </a:p>
      </dgm:t>
    </dgm:pt>
    <dgm:pt modelId="{DB1967E5-115B-4207-88D6-669B0154944B}" type="pres">
      <dgm:prSet presAssocID="{B19701BC-196E-4E97-BCC2-5932E09982A6}" presName="sibTrans" presStyleCnt="0"/>
      <dgm:spPr/>
    </dgm:pt>
    <dgm:pt modelId="{5340E5F0-24E0-4EA2-AD69-0A9E0A8654CB}" type="pres">
      <dgm:prSet presAssocID="{448F4D3B-80CD-46B3-8431-A36ADCE8CCF6}" presName="textNode" presStyleLbl="node1" presStyleIdx="2" presStyleCnt="3">
        <dgm:presLayoutVars>
          <dgm:bulletEnabled val="1"/>
        </dgm:presLayoutVars>
      </dgm:prSet>
      <dgm:spPr/>
      <dgm:t>
        <a:bodyPr/>
        <a:lstStyle/>
        <a:p>
          <a:endParaRPr lang="en-US"/>
        </a:p>
      </dgm:t>
    </dgm:pt>
  </dgm:ptLst>
  <dgm:cxnLst>
    <dgm:cxn modelId="{46A740CE-B4B8-4069-B48E-BF6D6DB58A74}" srcId="{F14A9FAD-F85E-4B18-8DEB-708628C1DF21}" destId="{9F84E5B1-DC13-4380-B2AB-88E97F858725}" srcOrd="0" destOrd="0" parTransId="{069EDAFA-8E6D-4189-B7AF-5D4957149535}" sibTransId="{C381C5F6-87E9-426E-8607-5ECBA61F724E}"/>
    <dgm:cxn modelId="{004E2A9D-D2DC-491E-8E8E-D04FDB4BC557}" srcId="{F14A9FAD-F85E-4B18-8DEB-708628C1DF21}" destId="{448F4D3B-80CD-46B3-8431-A36ADCE8CCF6}" srcOrd="2" destOrd="0" parTransId="{BFA61854-DAEE-4C50-9C12-C1C7C92B75F8}" sibTransId="{3390A1BD-CD37-48AA-9443-0A8A787C0123}"/>
    <dgm:cxn modelId="{203DAB26-D6A8-43B6-8E17-69FF45EC31D5}" type="presOf" srcId="{9F84E5B1-DC13-4380-B2AB-88E97F858725}" destId="{B2B7331A-D94B-4D3F-B5A9-BFAE89041E82}" srcOrd="0" destOrd="0" presId="urn:microsoft.com/office/officeart/2005/8/layout/hProcess9"/>
    <dgm:cxn modelId="{776B0025-E554-442C-B370-9B9E5829C0BA}" type="presOf" srcId="{A03BF65D-BB84-43DF-8B61-DC5AB4B30E34}" destId="{49E06B4C-32E7-4FF7-8EE4-99906882E55C}" srcOrd="0" destOrd="0" presId="urn:microsoft.com/office/officeart/2005/8/layout/hProcess9"/>
    <dgm:cxn modelId="{7A45896D-627B-4748-8DD2-95D3E2F2DEE3}" type="presOf" srcId="{F14A9FAD-F85E-4B18-8DEB-708628C1DF21}" destId="{F1299629-BB91-4913-BAC5-01075ED8C50E}" srcOrd="0" destOrd="0" presId="urn:microsoft.com/office/officeart/2005/8/layout/hProcess9"/>
    <dgm:cxn modelId="{640953BB-394E-4FA5-A579-6F01BBFDEFB0}" type="presOf" srcId="{448F4D3B-80CD-46B3-8431-A36ADCE8CCF6}" destId="{5340E5F0-24E0-4EA2-AD69-0A9E0A8654CB}" srcOrd="0" destOrd="0" presId="urn:microsoft.com/office/officeart/2005/8/layout/hProcess9"/>
    <dgm:cxn modelId="{35B77550-890F-4DBC-926B-A188C3368446}" srcId="{F14A9FAD-F85E-4B18-8DEB-708628C1DF21}" destId="{A03BF65D-BB84-43DF-8B61-DC5AB4B30E34}" srcOrd="1" destOrd="0" parTransId="{962E318B-8A38-4C17-8C2B-42A77FA53D04}" sibTransId="{B19701BC-196E-4E97-BCC2-5932E09982A6}"/>
    <dgm:cxn modelId="{82E31356-E5AB-4B20-BDC8-5583B61A57F9}" type="presParOf" srcId="{F1299629-BB91-4913-BAC5-01075ED8C50E}" destId="{10A7D273-44FE-4471-BDD6-2B4AD0A2112C}" srcOrd="0" destOrd="0" presId="urn:microsoft.com/office/officeart/2005/8/layout/hProcess9"/>
    <dgm:cxn modelId="{4537FAC5-DB8B-4A8F-ACBB-50ABCF68C4E2}" type="presParOf" srcId="{F1299629-BB91-4913-BAC5-01075ED8C50E}" destId="{32FC532D-272D-45B3-8D53-DF3685EF2009}" srcOrd="1" destOrd="0" presId="urn:microsoft.com/office/officeart/2005/8/layout/hProcess9"/>
    <dgm:cxn modelId="{E7AAFFD5-828E-4BEC-8B04-F1F99CCE8438}" type="presParOf" srcId="{32FC532D-272D-45B3-8D53-DF3685EF2009}" destId="{B2B7331A-D94B-4D3F-B5A9-BFAE89041E82}" srcOrd="0" destOrd="0" presId="urn:microsoft.com/office/officeart/2005/8/layout/hProcess9"/>
    <dgm:cxn modelId="{E958D0B1-89C5-4971-97AF-D2805483CB5E}" type="presParOf" srcId="{32FC532D-272D-45B3-8D53-DF3685EF2009}" destId="{FA52737C-B99C-4CD6-BE89-EF251AD69EBA}" srcOrd="1" destOrd="0" presId="urn:microsoft.com/office/officeart/2005/8/layout/hProcess9"/>
    <dgm:cxn modelId="{7CAC2241-B39A-4825-BCFA-4FD4BD774B14}" type="presParOf" srcId="{32FC532D-272D-45B3-8D53-DF3685EF2009}" destId="{49E06B4C-32E7-4FF7-8EE4-99906882E55C}" srcOrd="2" destOrd="0" presId="urn:microsoft.com/office/officeart/2005/8/layout/hProcess9"/>
    <dgm:cxn modelId="{F134F48B-92BE-4492-97DF-26B4D5AD9AEA}" type="presParOf" srcId="{32FC532D-272D-45B3-8D53-DF3685EF2009}" destId="{DB1967E5-115B-4207-88D6-669B0154944B}" srcOrd="3" destOrd="0" presId="urn:microsoft.com/office/officeart/2005/8/layout/hProcess9"/>
    <dgm:cxn modelId="{4D127DB0-786A-4116-86A7-FFBA991A91BC}" type="presParOf" srcId="{32FC532D-272D-45B3-8D53-DF3685EF2009}" destId="{5340E5F0-24E0-4EA2-AD69-0A9E0A8654CB}"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921E5E-76C4-4AC3-9C88-5C75F7C75ED5}"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en-US"/>
        </a:p>
      </dgm:t>
    </dgm:pt>
    <dgm:pt modelId="{1E2346E4-7DDB-48A5-9499-792EF99AA908}">
      <dgm:prSet phldrT="[Text]" custT="1"/>
      <dgm:spPr>
        <a:gradFill flip="none" rotWithShape="0">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lin ang="2700000" scaled="1"/>
          <a:tileRect/>
        </a:gradFill>
      </dgm:spPr>
      <dgm:t>
        <a:bodyPr/>
        <a:lstStyle/>
        <a:p>
          <a:r>
            <a:rPr lang="en-US" sz="1000" b="1" dirty="0">
              <a:solidFill>
                <a:schemeClr val="tx1"/>
              </a:solidFill>
              <a:latin typeface="Book Antiqua" panose="02040602050305030304" pitchFamily="18" charset="0"/>
              <a:cs typeface="Arial" pitchFamily="34" charset="0"/>
            </a:rPr>
            <a:t>Single signup</a:t>
          </a:r>
        </a:p>
      </dgm:t>
    </dgm:pt>
    <dgm:pt modelId="{520FAE75-9E70-4741-9565-4C9A30DAFD1A}" type="parTrans" cxnId="{75E7386B-AEE8-4D1A-93F2-C90EB5DE055F}">
      <dgm:prSet/>
      <dgm:spPr/>
      <dgm:t>
        <a:bodyPr/>
        <a:lstStyle/>
        <a:p>
          <a:endParaRPr lang="en-US" sz="1000" b="1">
            <a:solidFill>
              <a:schemeClr val="tx1"/>
            </a:solidFill>
            <a:latin typeface="Book Antiqua" panose="02040602050305030304" pitchFamily="18" charset="0"/>
            <a:cs typeface="Arial" pitchFamily="34" charset="0"/>
          </a:endParaRPr>
        </a:p>
      </dgm:t>
    </dgm:pt>
    <dgm:pt modelId="{B26222CF-0A03-441F-8D47-8C5F0CC66BF3}" type="sibTrans" cxnId="{75E7386B-AEE8-4D1A-93F2-C90EB5DE055F}">
      <dgm:prSet/>
      <dgm:spPr/>
      <dgm:t>
        <a:bodyPr/>
        <a:lstStyle/>
        <a:p>
          <a:endParaRPr lang="en-US" sz="1000" b="1">
            <a:solidFill>
              <a:schemeClr val="tx1"/>
            </a:solidFill>
            <a:latin typeface="Book Antiqua" panose="02040602050305030304" pitchFamily="18" charset="0"/>
            <a:cs typeface="Arial" pitchFamily="34" charset="0"/>
          </a:endParaRPr>
        </a:p>
      </dgm:t>
    </dgm:pt>
    <dgm:pt modelId="{77D4B622-8CFC-45C2-B7EF-B6DD0E016FDB}">
      <dgm:prSet phldrT="[Text]" custT="1"/>
      <dgm:spPr>
        <a:solidFill>
          <a:schemeClr val="accent6">
            <a:lumMod val="40000"/>
            <a:lumOff val="60000"/>
          </a:schemeClr>
        </a:solidFill>
      </dgm:spPr>
      <dgm:t>
        <a:bodyPr/>
        <a:lstStyle/>
        <a:p>
          <a:pPr>
            <a:spcAft>
              <a:spcPts val="0"/>
            </a:spcAft>
          </a:pPr>
          <a:r>
            <a:rPr lang="en-US" sz="900" b="1" dirty="0">
              <a:solidFill>
                <a:schemeClr val="tx1"/>
              </a:solidFill>
              <a:latin typeface="Book Antiqua" panose="02040602050305030304" pitchFamily="18" charset="0"/>
              <a:cs typeface="Arial" pitchFamily="34" charset="0"/>
            </a:rPr>
            <a:t>CAF</a:t>
          </a:r>
        </a:p>
        <a:p>
          <a:pPr>
            <a:spcAft>
              <a:spcPts val="0"/>
            </a:spcAft>
          </a:pPr>
          <a:r>
            <a:rPr lang="en-US" sz="900" b="1" dirty="0">
              <a:solidFill>
                <a:schemeClr val="tx1"/>
              </a:solidFill>
              <a:latin typeface="Book Antiqua" panose="02040602050305030304" pitchFamily="18" charset="0"/>
              <a:cs typeface="Arial" pitchFamily="34" charset="0"/>
            </a:rPr>
            <a:t>Deemed certificate</a:t>
          </a:r>
        </a:p>
        <a:p>
          <a:pPr>
            <a:spcAft>
              <a:spcPts val="0"/>
            </a:spcAft>
          </a:pPr>
          <a:r>
            <a:rPr lang="en-US" sz="900" b="1" dirty="0">
              <a:solidFill>
                <a:schemeClr val="tx1"/>
              </a:solidFill>
              <a:latin typeface="Book Antiqua" panose="02040602050305030304" pitchFamily="18" charset="0"/>
              <a:cs typeface="Arial" pitchFamily="34" charset="0"/>
            </a:rPr>
            <a:t>Composite </a:t>
          </a:r>
          <a:r>
            <a:rPr lang="en-US" sz="1000" b="1" dirty="0">
              <a:solidFill>
                <a:schemeClr val="tx1"/>
              </a:solidFill>
              <a:latin typeface="Book Antiqua" panose="02040602050305030304" pitchFamily="18" charset="0"/>
              <a:cs typeface="Arial" pitchFamily="34" charset="0"/>
            </a:rPr>
            <a:t>certificate</a:t>
          </a:r>
        </a:p>
      </dgm:t>
    </dgm:pt>
    <dgm:pt modelId="{0D6387A2-C8FD-482A-ACA0-68E563616134}" type="parTrans" cxnId="{AD8728A5-7E4C-4BDB-B785-A92BFEFDD4F5}">
      <dgm:prSet/>
      <dgm:spPr/>
      <dgm:t>
        <a:bodyPr/>
        <a:lstStyle/>
        <a:p>
          <a:endParaRPr lang="en-US" sz="1000" b="1">
            <a:solidFill>
              <a:schemeClr val="tx1"/>
            </a:solidFill>
            <a:latin typeface="Book Antiqua" panose="02040602050305030304" pitchFamily="18" charset="0"/>
            <a:cs typeface="Arial" pitchFamily="34" charset="0"/>
          </a:endParaRPr>
        </a:p>
      </dgm:t>
    </dgm:pt>
    <dgm:pt modelId="{92D862BA-48FE-45E5-AFE7-B2E4E6DC6E95}" type="sibTrans" cxnId="{AD8728A5-7E4C-4BDB-B785-A92BFEFDD4F5}">
      <dgm:prSet/>
      <dgm:spPr/>
      <dgm:t>
        <a:bodyPr/>
        <a:lstStyle/>
        <a:p>
          <a:endParaRPr lang="en-US" sz="1000" b="1">
            <a:solidFill>
              <a:schemeClr val="tx1"/>
            </a:solidFill>
            <a:latin typeface="Book Antiqua" panose="02040602050305030304" pitchFamily="18" charset="0"/>
            <a:cs typeface="Arial" pitchFamily="34" charset="0"/>
          </a:endParaRPr>
        </a:p>
      </dgm:t>
    </dgm:pt>
    <dgm:pt modelId="{CCC02803-41F5-4693-ACF7-5AC83B4A7D87}">
      <dgm:prSet phldrT="[Text]" custT="1"/>
      <dgm:spPr>
        <a:solidFill>
          <a:schemeClr val="accent3">
            <a:lumMod val="60000"/>
            <a:lumOff val="40000"/>
          </a:schemeClr>
        </a:solidFill>
      </dgm:spPr>
      <dgm:t>
        <a:bodyPr/>
        <a:lstStyle/>
        <a:p>
          <a:r>
            <a:rPr lang="en-US" sz="1000" b="1" dirty="0">
              <a:solidFill>
                <a:schemeClr val="tx1"/>
              </a:solidFill>
              <a:latin typeface="Book Antiqua" panose="02040602050305030304" pitchFamily="18" charset="0"/>
              <a:cs typeface="Arial" pitchFamily="34" charset="0"/>
            </a:rPr>
            <a:t>Application trend</a:t>
          </a:r>
        </a:p>
      </dgm:t>
    </dgm:pt>
    <dgm:pt modelId="{8088CAB3-E861-4697-AE55-70C328419DDF}" type="parTrans" cxnId="{0B72DFC5-3032-40F1-AA99-AEF08A64AD28}">
      <dgm:prSet/>
      <dgm:spPr/>
      <dgm:t>
        <a:bodyPr/>
        <a:lstStyle/>
        <a:p>
          <a:endParaRPr lang="en-US" sz="1000" b="1">
            <a:solidFill>
              <a:schemeClr val="tx1"/>
            </a:solidFill>
            <a:latin typeface="Book Antiqua" panose="02040602050305030304" pitchFamily="18" charset="0"/>
            <a:cs typeface="Arial" pitchFamily="34" charset="0"/>
          </a:endParaRPr>
        </a:p>
      </dgm:t>
    </dgm:pt>
    <dgm:pt modelId="{35655C46-B80B-428A-A51B-1307D737B362}" type="sibTrans" cxnId="{0B72DFC5-3032-40F1-AA99-AEF08A64AD28}">
      <dgm:prSet/>
      <dgm:spPr/>
      <dgm:t>
        <a:bodyPr/>
        <a:lstStyle/>
        <a:p>
          <a:endParaRPr lang="en-US" sz="1000" b="1">
            <a:solidFill>
              <a:schemeClr val="tx1"/>
            </a:solidFill>
            <a:latin typeface="Book Antiqua" panose="02040602050305030304" pitchFamily="18" charset="0"/>
            <a:cs typeface="Arial" pitchFamily="34" charset="0"/>
          </a:endParaRPr>
        </a:p>
      </dgm:t>
    </dgm:pt>
    <dgm:pt modelId="{6881B2AB-3B9C-4634-BB6D-C0E219980CAB}">
      <dgm:prSet phldrT="[Text]" custT="1"/>
      <dgm:spPr>
        <a:noFill/>
      </dgm:spPr>
      <dgm:t>
        <a:bodyPr/>
        <a:lstStyle/>
        <a:p>
          <a:r>
            <a:rPr lang="en-US" sz="1000" b="1" dirty="0">
              <a:solidFill>
                <a:schemeClr val="tx1"/>
              </a:solidFill>
              <a:latin typeface="Book Antiqua" panose="02040602050305030304" pitchFamily="18" charset="0"/>
              <a:cs typeface="Arial" pitchFamily="34" charset="0"/>
            </a:rPr>
            <a:t>Stage wise Dept. status  of application </a:t>
          </a:r>
        </a:p>
      </dgm:t>
    </dgm:pt>
    <dgm:pt modelId="{1C83F501-37F4-4DF5-8E90-84F78117B8B9}" type="parTrans" cxnId="{C3F8468D-918E-4798-8548-A155F9FE56B2}">
      <dgm:prSet/>
      <dgm:spPr/>
      <dgm:t>
        <a:bodyPr/>
        <a:lstStyle/>
        <a:p>
          <a:endParaRPr lang="en-US" sz="1000" b="1">
            <a:solidFill>
              <a:schemeClr val="tx1"/>
            </a:solidFill>
            <a:latin typeface="Book Antiqua" panose="02040602050305030304" pitchFamily="18" charset="0"/>
            <a:cs typeface="Arial" pitchFamily="34" charset="0"/>
          </a:endParaRPr>
        </a:p>
      </dgm:t>
    </dgm:pt>
    <dgm:pt modelId="{14D98263-F89F-4906-B2C8-5C2C2E437C22}" type="sibTrans" cxnId="{C3F8468D-918E-4798-8548-A155F9FE56B2}">
      <dgm:prSet/>
      <dgm:spPr/>
      <dgm:t>
        <a:bodyPr/>
        <a:lstStyle/>
        <a:p>
          <a:endParaRPr lang="en-US" sz="1000" b="1">
            <a:solidFill>
              <a:schemeClr val="tx1"/>
            </a:solidFill>
            <a:latin typeface="Book Antiqua" panose="02040602050305030304" pitchFamily="18" charset="0"/>
            <a:cs typeface="Arial" pitchFamily="34" charset="0"/>
          </a:endParaRPr>
        </a:p>
      </dgm:t>
    </dgm:pt>
    <dgm:pt modelId="{E325F6E1-1DAA-460A-B16C-339C92D37BB4}">
      <dgm:prSet phldrT="[Text]" custT="1"/>
      <dgm:spPr>
        <a:solidFill>
          <a:schemeClr val="accent5">
            <a:lumMod val="60000"/>
            <a:lumOff val="40000"/>
          </a:schemeClr>
        </a:solidFill>
      </dgm:spPr>
      <dgm:t>
        <a:bodyPr/>
        <a:lstStyle/>
        <a:p>
          <a:pPr>
            <a:lnSpc>
              <a:spcPct val="100000"/>
            </a:lnSpc>
            <a:spcAft>
              <a:spcPts val="0"/>
            </a:spcAft>
          </a:pPr>
          <a:r>
            <a:rPr lang="en-US" sz="1000" b="1" dirty="0">
              <a:solidFill>
                <a:schemeClr val="tx1"/>
              </a:solidFill>
              <a:latin typeface="Book Antiqua" panose="02040602050305030304" pitchFamily="18" charset="0"/>
              <a:cs typeface="Arial" pitchFamily="34" charset="0"/>
            </a:rPr>
            <a:t>Reduce time line</a:t>
          </a:r>
        </a:p>
        <a:p>
          <a:pPr>
            <a:lnSpc>
              <a:spcPct val="100000"/>
            </a:lnSpc>
            <a:spcAft>
              <a:spcPts val="0"/>
            </a:spcAft>
          </a:pPr>
          <a:r>
            <a:rPr lang="en-US" sz="1000" b="1" dirty="0">
              <a:solidFill>
                <a:schemeClr val="tx1"/>
              </a:solidFill>
              <a:latin typeface="Book Antiqua" panose="02040602050305030304" pitchFamily="18" charset="0"/>
              <a:cs typeface="Arial" pitchFamily="34" charset="0"/>
            </a:rPr>
            <a:t>Cash less, </a:t>
          </a:r>
        </a:p>
        <a:p>
          <a:pPr>
            <a:lnSpc>
              <a:spcPct val="100000"/>
            </a:lnSpc>
            <a:spcAft>
              <a:spcPts val="0"/>
            </a:spcAft>
          </a:pPr>
          <a:r>
            <a:rPr lang="en-US" sz="1000" b="1" dirty="0">
              <a:solidFill>
                <a:schemeClr val="tx1"/>
              </a:solidFill>
              <a:latin typeface="Book Antiqua" panose="02040602050305030304" pitchFamily="18" charset="0"/>
              <a:cs typeface="Arial" pitchFamily="34" charset="0"/>
            </a:rPr>
            <a:t>Faceless</a:t>
          </a:r>
        </a:p>
        <a:p>
          <a:pPr>
            <a:lnSpc>
              <a:spcPct val="100000"/>
            </a:lnSpc>
            <a:spcAft>
              <a:spcPts val="0"/>
            </a:spcAft>
          </a:pPr>
          <a:r>
            <a:rPr lang="en-US" sz="1000" b="1" dirty="0">
              <a:solidFill>
                <a:schemeClr val="tx1"/>
              </a:solidFill>
              <a:latin typeface="Book Antiqua" panose="02040602050305030304" pitchFamily="18" charset="0"/>
              <a:cs typeface="Arial" pitchFamily="34" charset="0"/>
            </a:rPr>
            <a:t>Contactless </a:t>
          </a:r>
        </a:p>
      </dgm:t>
    </dgm:pt>
    <dgm:pt modelId="{FDB6D408-A0C1-49EC-A24E-65BDB5FCD780}" type="parTrans" cxnId="{68FB08E6-0711-4ECC-B4FB-96FE18357CB8}">
      <dgm:prSet/>
      <dgm:spPr/>
      <dgm:t>
        <a:bodyPr/>
        <a:lstStyle/>
        <a:p>
          <a:endParaRPr lang="en-US" sz="1000" b="1">
            <a:solidFill>
              <a:schemeClr val="tx1"/>
            </a:solidFill>
            <a:latin typeface="Book Antiqua" panose="02040602050305030304" pitchFamily="18" charset="0"/>
            <a:cs typeface="Arial" pitchFamily="34" charset="0"/>
          </a:endParaRPr>
        </a:p>
      </dgm:t>
    </dgm:pt>
    <dgm:pt modelId="{C4301517-50A7-423A-9123-DBBCBDB2F115}" type="sibTrans" cxnId="{68FB08E6-0711-4ECC-B4FB-96FE18357CB8}">
      <dgm:prSet/>
      <dgm:spPr/>
      <dgm:t>
        <a:bodyPr/>
        <a:lstStyle/>
        <a:p>
          <a:endParaRPr lang="en-US" sz="1000" b="1">
            <a:solidFill>
              <a:schemeClr val="tx1"/>
            </a:solidFill>
            <a:latin typeface="Book Antiqua" panose="02040602050305030304" pitchFamily="18" charset="0"/>
            <a:cs typeface="Arial" pitchFamily="34" charset="0"/>
          </a:endParaRPr>
        </a:p>
      </dgm:t>
    </dgm:pt>
    <dgm:pt modelId="{26F82ADD-EE12-409F-92BB-A6F33FFBD9C6}">
      <dgm:prSet custT="1"/>
      <dgm:spPr>
        <a:solidFill>
          <a:schemeClr val="accent4">
            <a:lumMod val="60000"/>
            <a:lumOff val="40000"/>
          </a:schemeClr>
        </a:solidFill>
      </dgm:spPr>
      <dgm:t>
        <a:bodyPr/>
        <a:lstStyle/>
        <a:p>
          <a:pPr>
            <a:spcAft>
              <a:spcPts val="0"/>
            </a:spcAft>
          </a:pPr>
          <a:endParaRPr lang="en-US" sz="1000" b="1" dirty="0">
            <a:solidFill>
              <a:schemeClr val="tx1"/>
            </a:solidFill>
            <a:latin typeface="Book Antiqua" panose="02040602050305030304" pitchFamily="18" charset="0"/>
            <a:cs typeface="Arial" pitchFamily="34" charset="0"/>
          </a:endParaRPr>
        </a:p>
        <a:p>
          <a:pPr>
            <a:spcAft>
              <a:spcPts val="0"/>
            </a:spcAft>
          </a:pPr>
          <a:r>
            <a:rPr lang="en-US" sz="1000" b="1" dirty="0">
              <a:solidFill>
                <a:schemeClr val="tx1"/>
              </a:solidFill>
              <a:latin typeface="Book Antiqua" panose="02040602050305030304" pitchFamily="18" charset="0"/>
              <a:cs typeface="Arial" pitchFamily="34" charset="0"/>
            </a:rPr>
            <a:t>  </a:t>
          </a:r>
          <a:r>
            <a:rPr lang="en-US" sz="900" b="1" dirty="0">
              <a:solidFill>
                <a:schemeClr val="tx1"/>
              </a:solidFill>
              <a:latin typeface="Book Antiqua" panose="02040602050305030304" pitchFamily="18" charset="0"/>
              <a:cs typeface="Arial" pitchFamily="34" charset="0"/>
            </a:rPr>
            <a:t>Dashboard</a:t>
          </a:r>
        </a:p>
        <a:p>
          <a:pPr>
            <a:spcAft>
              <a:spcPts val="0"/>
            </a:spcAft>
          </a:pPr>
          <a:r>
            <a:rPr lang="en-US" sz="900" b="1" dirty="0">
              <a:solidFill>
                <a:schemeClr val="tx1"/>
              </a:solidFill>
              <a:latin typeface="Book Antiqua" panose="02040602050305030304" pitchFamily="18" charset="0"/>
              <a:cs typeface="Arial" pitchFamily="34" charset="0"/>
            </a:rPr>
            <a:t>e-Alert/notice board,   clarification  </a:t>
          </a:r>
        </a:p>
        <a:p>
          <a:pPr>
            <a:spcAft>
              <a:spcPct val="35000"/>
            </a:spcAft>
          </a:pPr>
          <a:endParaRPr lang="en-US" sz="1000" b="1" dirty="0">
            <a:solidFill>
              <a:schemeClr val="tx1"/>
            </a:solidFill>
            <a:latin typeface="Book Antiqua" panose="02040602050305030304" pitchFamily="18" charset="0"/>
            <a:cs typeface="Arial" pitchFamily="34" charset="0"/>
          </a:endParaRPr>
        </a:p>
      </dgm:t>
    </dgm:pt>
    <dgm:pt modelId="{94CDC82E-2784-4445-9FA7-75012A44E73E}" type="parTrans" cxnId="{65603334-8214-417E-966F-75B9A3ABC0C9}">
      <dgm:prSet/>
      <dgm:spPr/>
      <dgm:t>
        <a:bodyPr/>
        <a:lstStyle/>
        <a:p>
          <a:endParaRPr lang="en-US" sz="1000" b="1">
            <a:solidFill>
              <a:schemeClr val="tx1"/>
            </a:solidFill>
            <a:latin typeface="Book Antiqua" panose="02040602050305030304" pitchFamily="18" charset="0"/>
            <a:cs typeface="Arial" pitchFamily="34" charset="0"/>
          </a:endParaRPr>
        </a:p>
      </dgm:t>
    </dgm:pt>
    <dgm:pt modelId="{DD10506C-B5E8-430F-B1C5-49B09258D5D4}" type="sibTrans" cxnId="{65603334-8214-417E-966F-75B9A3ABC0C9}">
      <dgm:prSet/>
      <dgm:spPr/>
      <dgm:t>
        <a:bodyPr/>
        <a:lstStyle/>
        <a:p>
          <a:endParaRPr lang="en-US" sz="1000" b="1">
            <a:solidFill>
              <a:schemeClr val="tx1"/>
            </a:solidFill>
            <a:latin typeface="Book Antiqua" panose="02040602050305030304" pitchFamily="18" charset="0"/>
            <a:cs typeface="Arial" pitchFamily="34" charset="0"/>
          </a:endParaRPr>
        </a:p>
      </dgm:t>
    </dgm:pt>
    <dgm:pt modelId="{2933607C-F4D6-479B-866D-002988B90A30}" type="pres">
      <dgm:prSet presAssocID="{88921E5E-76C4-4AC3-9C88-5C75F7C75ED5}" presName="diagram" presStyleCnt="0">
        <dgm:presLayoutVars>
          <dgm:dir/>
          <dgm:resizeHandles val="exact"/>
        </dgm:presLayoutVars>
      </dgm:prSet>
      <dgm:spPr/>
      <dgm:t>
        <a:bodyPr/>
        <a:lstStyle/>
        <a:p>
          <a:endParaRPr lang="en-US"/>
        </a:p>
      </dgm:t>
    </dgm:pt>
    <dgm:pt modelId="{64FE699E-F263-4FE8-9906-DFE5A8791402}" type="pres">
      <dgm:prSet presAssocID="{1E2346E4-7DDB-48A5-9499-792EF99AA908}" presName="node" presStyleLbl="node1" presStyleIdx="0" presStyleCnt="6" custLinFactNeighborX="0" custLinFactNeighborY="5057">
        <dgm:presLayoutVars>
          <dgm:bulletEnabled val="1"/>
        </dgm:presLayoutVars>
      </dgm:prSet>
      <dgm:spPr/>
      <dgm:t>
        <a:bodyPr/>
        <a:lstStyle/>
        <a:p>
          <a:endParaRPr lang="en-US"/>
        </a:p>
      </dgm:t>
    </dgm:pt>
    <dgm:pt modelId="{F52658F2-AE81-445F-9823-4FC0AAF5F96D}" type="pres">
      <dgm:prSet presAssocID="{B26222CF-0A03-441F-8D47-8C5F0CC66BF3}" presName="sibTrans" presStyleCnt="0"/>
      <dgm:spPr/>
    </dgm:pt>
    <dgm:pt modelId="{402EECAD-C9F2-40AF-B232-85B3B108BF6C}" type="pres">
      <dgm:prSet presAssocID="{77D4B622-8CFC-45C2-B7EF-B6DD0E016FDB}" presName="node" presStyleLbl="node1" presStyleIdx="1" presStyleCnt="6">
        <dgm:presLayoutVars>
          <dgm:bulletEnabled val="1"/>
        </dgm:presLayoutVars>
      </dgm:prSet>
      <dgm:spPr/>
      <dgm:t>
        <a:bodyPr/>
        <a:lstStyle/>
        <a:p>
          <a:endParaRPr lang="en-US"/>
        </a:p>
      </dgm:t>
    </dgm:pt>
    <dgm:pt modelId="{56905987-343F-4A8A-AF11-33F16E8C86FB}" type="pres">
      <dgm:prSet presAssocID="{92D862BA-48FE-45E5-AFE7-B2E4E6DC6E95}" presName="sibTrans" presStyleCnt="0"/>
      <dgm:spPr/>
    </dgm:pt>
    <dgm:pt modelId="{8E91149B-0B29-43B1-BE3A-EBF03A72AE65}" type="pres">
      <dgm:prSet presAssocID="{CCC02803-41F5-4693-ACF7-5AC83B4A7D87}" presName="node" presStyleLbl="node1" presStyleIdx="2" presStyleCnt="6">
        <dgm:presLayoutVars>
          <dgm:bulletEnabled val="1"/>
        </dgm:presLayoutVars>
      </dgm:prSet>
      <dgm:spPr/>
      <dgm:t>
        <a:bodyPr/>
        <a:lstStyle/>
        <a:p>
          <a:endParaRPr lang="en-US"/>
        </a:p>
      </dgm:t>
    </dgm:pt>
    <dgm:pt modelId="{28DFD4DC-F56D-4A61-A061-090F7765AD06}" type="pres">
      <dgm:prSet presAssocID="{35655C46-B80B-428A-A51B-1307D737B362}" presName="sibTrans" presStyleCnt="0"/>
      <dgm:spPr/>
    </dgm:pt>
    <dgm:pt modelId="{36C1B238-19D8-4AA1-A0B2-A4151044DD7A}" type="pres">
      <dgm:prSet presAssocID="{6881B2AB-3B9C-4634-BB6D-C0E219980CAB}" presName="node" presStyleLbl="node1" presStyleIdx="3" presStyleCnt="6">
        <dgm:presLayoutVars>
          <dgm:bulletEnabled val="1"/>
        </dgm:presLayoutVars>
      </dgm:prSet>
      <dgm:spPr/>
      <dgm:t>
        <a:bodyPr/>
        <a:lstStyle/>
        <a:p>
          <a:endParaRPr lang="en-US"/>
        </a:p>
      </dgm:t>
    </dgm:pt>
    <dgm:pt modelId="{4F8145C7-40F9-4DA5-83A7-994CE9EF354B}" type="pres">
      <dgm:prSet presAssocID="{14D98263-F89F-4906-B2C8-5C2C2E437C22}" presName="sibTrans" presStyleCnt="0"/>
      <dgm:spPr/>
    </dgm:pt>
    <dgm:pt modelId="{30176CB6-A428-467D-91BA-B64F9CD65EFA}" type="pres">
      <dgm:prSet presAssocID="{26F82ADD-EE12-409F-92BB-A6F33FFBD9C6}" presName="node" presStyleLbl="node1" presStyleIdx="4" presStyleCnt="6">
        <dgm:presLayoutVars>
          <dgm:bulletEnabled val="1"/>
        </dgm:presLayoutVars>
      </dgm:prSet>
      <dgm:spPr/>
      <dgm:t>
        <a:bodyPr/>
        <a:lstStyle/>
        <a:p>
          <a:endParaRPr lang="en-US"/>
        </a:p>
      </dgm:t>
    </dgm:pt>
    <dgm:pt modelId="{0870A37B-399E-4A4D-B02F-425148B0CEE3}" type="pres">
      <dgm:prSet presAssocID="{DD10506C-B5E8-430F-B1C5-49B09258D5D4}" presName="sibTrans" presStyleCnt="0"/>
      <dgm:spPr/>
    </dgm:pt>
    <dgm:pt modelId="{2E02D84D-233E-4FC5-86F7-71FB19D966EA}" type="pres">
      <dgm:prSet presAssocID="{E325F6E1-1DAA-460A-B16C-339C92D37BB4}" presName="node" presStyleLbl="node1" presStyleIdx="5" presStyleCnt="6">
        <dgm:presLayoutVars>
          <dgm:bulletEnabled val="1"/>
        </dgm:presLayoutVars>
      </dgm:prSet>
      <dgm:spPr/>
      <dgm:t>
        <a:bodyPr/>
        <a:lstStyle/>
        <a:p>
          <a:endParaRPr lang="en-US"/>
        </a:p>
      </dgm:t>
    </dgm:pt>
  </dgm:ptLst>
  <dgm:cxnLst>
    <dgm:cxn modelId="{AF17D0B0-0ECC-4853-95AA-AE452E7A4C27}" type="presOf" srcId="{26F82ADD-EE12-409F-92BB-A6F33FFBD9C6}" destId="{30176CB6-A428-467D-91BA-B64F9CD65EFA}" srcOrd="0" destOrd="0" presId="urn:microsoft.com/office/officeart/2005/8/layout/default#1"/>
    <dgm:cxn modelId="{34A9A2F9-50B8-44BA-8C5A-51D5C357AE77}" type="presOf" srcId="{77D4B622-8CFC-45C2-B7EF-B6DD0E016FDB}" destId="{402EECAD-C9F2-40AF-B232-85B3B108BF6C}" srcOrd="0" destOrd="0" presId="urn:microsoft.com/office/officeart/2005/8/layout/default#1"/>
    <dgm:cxn modelId="{AD8728A5-7E4C-4BDB-B785-A92BFEFDD4F5}" srcId="{88921E5E-76C4-4AC3-9C88-5C75F7C75ED5}" destId="{77D4B622-8CFC-45C2-B7EF-B6DD0E016FDB}" srcOrd="1" destOrd="0" parTransId="{0D6387A2-C8FD-482A-ACA0-68E563616134}" sibTransId="{92D862BA-48FE-45E5-AFE7-B2E4E6DC6E95}"/>
    <dgm:cxn modelId="{338C25C9-A7C7-4D95-BB41-14C18B43E276}" type="presOf" srcId="{CCC02803-41F5-4693-ACF7-5AC83B4A7D87}" destId="{8E91149B-0B29-43B1-BE3A-EBF03A72AE65}" srcOrd="0" destOrd="0" presId="urn:microsoft.com/office/officeart/2005/8/layout/default#1"/>
    <dgm:cxn modelId="{77664260-2CC9-444D-9965-0E2E0D3C7086}" type="presOf" srcId="{6881B2AB-3B9C-4634-BB6D-C0E219980CAB}" destId="{36C1B238-19D8-4AA1-A0B2-A4151044DD7A}" srcOrd="0" destOrd="0" presId="urn:microsoft.com/office/officeart/2005/8/layout/default#1"/>
    <dgm:cxn modelId="{75E7386B-AEE8-4D1A-93F2-C90EB5DE055F}" srcId="{88921E5E-76C4-4AC3-9C88-5C75F7C75ED5}" destId="{1E2346E4-7DDB-48A5-9499-792EF99AA908}" srcOrd="0" destOrd="0" parTransId="{520FAE75-9E70-4741-9565-4C9A30DAFD1A}" sibTransId="{B26222CF-0A03-441F-8D47-8C5F0CC66BF3}"/>
    <dgm:cxn modelId="{7D46C36C-73A5-4FB1-B4AE-84DEDE847B0F}" type="presOf" srcId="{88921E5E-76C4-4AC3-9C88-5C75F7C75ED5}" destId="{2933607C-F4D6-479B-866D-002988B90A30}" srcOrd="0" destOrd="0" presId="urn:microsoft.com/office/officeart/2005/8/layout/default#1"/>
    <dgm:cxn modelId="{0B72DFC5-3032-40F1-AA99-AEF08A64AD28}" srcId="{88921E5E-76C4-4AC3-9C88-5C75F7C75ED5}" destId="{CCC02803-41F5-4693-ACF7-5AC83B4A7D87}" srcOrd="2" destOrd="0" parTransId="{8088CAB3-E861-4697-AE55-70C328419DDF}" sibTransId="{35655C46-B80B-428A-A51B-1307D737B362}"/>
    <dgm:cxn modelId="{BB967788-F0AD-49C5-B9F4-DB134E70B26D}" type="presOf" srcId="{E325F6E1-1DAA-460A-B16C-339C92D37BB4}" destId="{2E02D84D-233E-4FC5-86F7-71FB19D966EA}" srcOrd="0" destOrd="0" presId="urn:microsoft.com/office/officeart/2005/8/layout/default#1"/>
    <dgm:cxn modelId="{C3F8468D-918E-4798-8548-A155F9FE56B2}" srcId="{88921E5E-76C4-4AC3-9C88-5C75F7C75ED5}" destId="{6881B2AB-3B9C-4634-BB6D-C0E219980CAB}" srcOrd="3" destOrd="0" parTransId="{1C83F501-37F4-4DF5-8E90-84F78117B8B9}" sibTransId="{14D98263-F89F-4906-B2C8-5C2C2E437C22}"/>
    <dgm:cxn modelId="{F592694F-CE50-4E21-8941-39A938534D07}" type="presOf" srcId="{1E2346E4-7DDB-48A5-9499-792EF99AA908}" destId="{64FE699E-F263-4FE8-9906-DFE5A8791402}" srcOrd="0" destOrd="0" presId="urn:microsoft.com/office/officeart/2005/8/layout/default#1"/>
    <dgm:cxn modelId="{65603334-8214-417E-966F-75B9A3ABC0C9}" srcId="{88921E5E-76C4-4AC3-9C88-5C75F7C75ED5}" destId="{26F82ADD-EE12-409F-92BB-A6F33FFBD9C6}" srcOrd="4" destOrd="0" parTransId="{94CDC82E-2784-4445-9FA7-75012A44E73E}" sibTransId="{DD10506C-B5E8-430F-B1C5-49B09258D5D4}"/>
    <dgm:cxn modelId="{68FB08E6-0711-4ECC-B4FB-96FE18357CB8}" srcId="{88921E5E-76C4-4AC3-9C88-5C75F7C75ED5}" destId="{E325F6E1-1DAA-460A-B16C-339C92D37BB4}" srcOrd="5" destOrd="0" parTransId="{FDB6D408-A0C1-49EC-A24E-65BDB5FCD780}" sibTransId="{C4301517-50A7-423A-9123-DBBCBDB2F115}"/>
    <dgm:cxn modelId="{CACA3589-C00E-41F7-B260-AD320FA6A11D}" type="presParOf" srcId="{2933607C-F4D6-479B-866D-002988B90A30}" destId="{64FE699E-F263-4FE8-9906-DFE5A8791402}" srcOrd="0" destOrd="0" presId="urn:microsoft.com/office/officeart/2005/8/layout/default#1"/>
    <dgm:cxn modelId="{3EC870CE-8AEF-4D85-895E-68893ADD505F}" type="presParOf" srcId="{2933607C-F4D6-479B-866D-002988B90A30}" destId="{F52658F2-AE81-445F-9823-4FC0AAF5F96D}" srcOrd="1" destOrd="0" presId="urn:microsoft.com/office/officeart/2005/8/layout/default#1"/>
    <dgm:cxn modelId="{353B42C5-34DF-404A-9A46-CC360AFFD356}" type="presParOf" srcId="{2933607C-F4D6-479B-866D-002988B90A30}" destId="{402EECAD-C9F2-40AF-B232-85B3B108BF6C}" srcOrd="2" destOrd="0" presId="urn:microsoft.com/office/officeart/2005/8/layout/default#1"/>
    <dgm:cxn modelId="{1E8EADB5-5385-44AD-8209-A50B88BB7782}" type="presParOf" srcId="{2933607C-F4D6-479B-866D-002988B90A30}" destId="{56905987-343F-4A8A-AF11-33F16E8C86FB}" srcOrd="3" destOrd="0" presId="urn:microsoft.com/office/officeart/2005/8/layout/default#1"/>
    <dgm:cxn modelId="{2B5247CC-733F-4D56-A82F-C7131A12D7AE}" type="presParOf" srcId="{2933607C-F4D6-479B-866D-002988B90A30}" destId="{8E91149B-0B29-43B1-BE3A-EBF03A72AE65}" srcOrd="4" destOrd="0" presId="urn:microsoft.com/office/officeart/2005/8/layout/default#1"/>
    <dgm:cxn modelId="{3A24FA72-4E06-4F46-A02B-9F8FF8287E24}" type="presParOf" srcId="{2933607C-F4D6-479B-866D-002988B90A30}" destId="{28DFD4DC-F56D-4A61-A061-090F7765AD06}" srcOrd="5" destOrd="0" presId="urn:microsoft.com/office/officeart/2005/8/layout/default#1"/>
    <dgm:cxn modelId="{367F53F1-761A-4197-8091-6F869AE009F4}" type="presParOf" srcId="{2933607C-F4D6-479B-866D-002988B90A30}" destId="{36C1B238-19D8-4AA1-A0B2-A4151044DD7A}" srcOrd="6" destOrd="0" presId="urn:microsoft.com/office/officeart/2005/8/layout/default#1"/>
    <dgm:cxn modelId="{0713E8C2-6759-4F5A-89CE-D85670327A69}" type="presParOf" srcId="{2933607C-F4D6-479B-866D-002988B90A30}" destId="{4F8145C7-40F9-4DA5-83A7-994CE9EF354B}" srcOrd="7" destOrd="0" presId="urn:microsoft.com/office/officeart/2005/8/layout/default#1"/>
    <dgm:cxn modelId="{419A83CF-F42F-4D11-8B42-4B1B5222AC5D}" type="presParOf" srcId="{2933607C-F4D6-479B-866D-002988B90A30}" destId="{30176CB6-A428-467D-91BA-B64F9CD65EFA}" srcOrd="8" destOrd="0" presId="urn:microsoft.com/office/officeart/2005/8/layout/default#1"/>
    <dgm:cxn modelId="{71D735B3-2777-444D-B900-923005CF39BB}" type="presParOf" srcId="{2933607C-F4D6-479B-866D-002988B90A30}" destId="{0870A37B-399E-4A4D-B02F-425148B0CEE3}" srcOrd="9" destOrd="0" presId="urn:microsoft.com/office/officeart/2005/8/layout/default#1"/>
    <dgm:cxn modelId="{4E2D56D5-5848-4A02-92DE-AC271AEE7224}" type="presParOf" srcId="{2933607C-F4D6-479B-866D-002988B90A30}" destId="{2E02D84D-233E-4FC5-86F7-71FB19D966EA}" srcOrd="10" destOrd="0" presId="urn:microsoft.com/office/officeart/2005/8/layout/default#1"/>
  </dgm:cxnLst>
  <dgm:bg>
    <a:solidFill>
      <a:schemeClr val="tx2">
        <a:lumMod val="20000"/>
        <a:lumOff val="80000"/>
      </a:schemeClr>
    </a:solid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8921E5E-76C4-4AC3-9C88-5C75F7C75ED5}"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en-US"/>
        </a:p>
      </dgm:t>
    </dgm:pt>
    <dgm:pt modelId="{1E2346E4-7DDB-48A5-9499-792EF99AA908}">
      <dgm:prSet phldrT="[Text]" custT="1"/>
      <dgm:spPr>
        <a:solidFill>
          <a:srgbClr val="FFC000"/>
        </a:solidFill>
      </dgm:spPr>
      <dgm:t>
        <a:bodyPr/>
        <a:lstStyle/>
        <a:p>
          <a:r>
            <a:rPr lang="en-US" sz="1000" b="1" dirty="0">
              <a:solidFill>
                <a:schemeClr val="tx1"/>
              </a:solidFill>
              <a:latin typeface="Book Antiqua" panose="02040602050305030304" pitchFamily="18" charset="0"/>
              <a:cs typeface="Arial" pitchFamily="34" charset="0"/>
            </a:rPr>
            <a:t>End to end solution</a:t>
          </a:r>
        </a:p>
      </dgm:t>
    </dgm:pt>
    <dgm:pt modelId="{520FAE75-9E70-4741-9565-4C9A30DAFD1A}" type="parTrans" cxnId="{75E7386B-AEE8-4D1A-93F2-C90EB5DE055F}">
      <dgm:prSet/>
      <dgm:spPr/>
      <dgm:t>
        <a:bodyPr/>
        <a:lstStyle/>
        <a:p>
          <a:endParaRPr lang="en-US" sz="1000" b="1">
            <a:solidFill>
              <a:schemeClr val="tx1"/>
            </a:solidFill>
            <a:latin typeface="Book Antiqua" panose="02040602050305030304" pitchFamily="18" charset="0"/>
            <a:cs typeface="Arial" pitchFamily="34" charset="0"/>
          </a:endParaRPr>
        </a:p>
      </dgm:t>
    </dgm:pt>
    <dgm:pt modelId="{B26222CF-0A03-441F-8D47-8C5F0CC66BF3}" type="sibTrans" cxnId="{75E7386B-AEE8-4D1A-93F2-C90EB5DE055F}">
      <dgm:prSet/>
      <dgm:spPr/>
      <dgm:t>
        <a:bodyPr/>
        <a:lstStyle/>
        <a:p>
          <a:endParaRPr lang="en-US" sz="1000" b="1">
            <a:solidFill>
              <a:schemeClr val="tx1"/>
            </a:solidFill>
            <a:latin typeface="Book Antiqua" panose="02040602050305030304" pitchFamily="18" charset="0"/>
            <a:cs typeface="Arial" pitchFamily="34" charset="0"/>
          </a:endParaRPr>
        </a:p>
      </dgm:t>
    </dgm:pt>
    <dgm:pt modelId="{77D4B622-8CFC-45C2-B7EF-B6DD0E016FDB}">
      <dgm:prSet phldrT="[Text]" custT="1"/>
      <dgm:spPr>
        <a:solidFill>
          <a:schemeClr val="accent6">
            <a:lumMod val="40000"/>
            <a:lumOff val="60000"/>
          </a:schemeClr>
        </a:solidFill>
      </dgm:spPr>
      <dgm:t>
        <a:bodyPr/>
        <a:lstStyle/>
        <a:p>
          <a:r>
            <a:rPr lang="en-US" sz="1000" b="1" dirty="0">
              <a:solidFill>
                <a:schemeClr val="tx1"/>
              </a:solidFill>
              <a:latin typeface="Book Antiqua" panose="02040602050305030304" pitchFamily="18" charset="0"/>
              <a:cs typeface="Arial" pitchFamily="34" charset="0"/>
            </a:rPr>
            <a:t>e-Payment</a:t>
          </a:r>
        </a:p>
      </dgm:t>
    </dgm:pt>
    <dgm:pt modelId="{0D6387A2-C8FD-482A-ACA0-68E563616134}" type="parTrans" cxnId="{AD8728A5-7E4C-4BDB-B785-A92BFEFDD4F5}">
      <dgm:prSet/>
      <dgm:spPr/>
      <dgm:t>
        <a:bodyPr/>
        <a:lstStyle/>
        <a:p>
          <a:endParaRPr lang="en-US" sz="1000" b="1">
            <a:solidFill>
              <a:schemeClr val="tx1"/>
            </a:solidFill>
            <a:latin typeface="Book Antiqua" panose="02040602050305030304" pitchFamily="18" charset="0"/>
            <a:cs typeface="Arial" pitchFamily="34" charset="0"/>
          </a:endParaRPr>
        </a:p>
      </dgm:t>
    </dgm:pt>
    <dgm:pt modelId="{92D862BA-48FE-45E5-AFE7-B2E4E6DC6E95}" type="sibTrans" cxnId="{AD8728A5-7E4C-4BDB-B785-A92BFEFDD4F5}">
      <dgm:prSet/>
      <dgm:spPr/>
      <dgm:t>
        <a:bodyPr/>
        <a:lstStyle/>
        <a:p>
          <a:endParaRPr lang="en-US" sz="1000" b="1">
            <a:solidFill>
              <a:schemeClr val="tx1"/>
            </a:solidFill>
            <a:latin typeface="Book Antiqua" panose="02040602050305030304" pitchFamily="18" charset="0"/>
            <a:cs typeface="Arial" pitchFamily="34" charset="0"/>
          </a:endParaRPr>
        </a:p>
      </dgm:t>
    </dgm:pt>
    <dgm:pt modelId="{CCC02803-41F5-4693-ACF7-5AC83B4A7D87}">
      <dgm:prSet phldrT="[Text]" custT="1"/>
      <dgm:spPr>
        <a:solidFill>
          <a:schemeClr val="bg2">
            <a:lumMod val="90000"/>
          </a:schemeClr>
        </a:solidFill>
      </dgm:spPr>
      <dgm:t>
        <a:bodyPr/>
        <a:lstStyle/>
        <a:p>
          <a:r>
            <a:rPr lang="en-US" sz="1000" b="1" dirty="0">
              <a:solidFill>
                <a:schemeClr val="tx1"/>
              </a:solidFill>
              <a:latin typeface="Book Antiqua" panose="02040602050305030304" pitchFamily="18" charset="0"/>
              <a:cs typeface="Arial" pitchFamily="34" charset="0"/>
            </a:rPr>
            <a:t>e-Review</a:t>
          </a:r>
        </a:p>
        <a:p>
          <a:r>
            <a:rPr lang="en-US" sz="1000" b="1" dirty="0">
              <a:solidFill>
                <a:schemeClr val="tx1"/>
              </a:solidFill>
              <a:latin typeface="Book Antiqua" panose="02040602050305030304" pitchFamily="18" charset="0"/>
              <a:cs typeface="Arial" pitchFamily="34" charset="0"/>
            </a:rPr>
            <a:t>Platform</a:t>
          </a:r>
        </a:p>
      </dgm:t>
    </dgm:pt>
    <dgm:pt modelId="{8088CAB3-E861-4697-AE55-70C328419DDF}" type="parTrans" cxnId="{0B72DFC5-3032-40F1-AA99-AEF08A64AD28}">
      <dgm:prSet/>
      <dgm:spPr/>
      <dgm:t>
        <a:bodyPr/>
        <a:lstStyle/>
        <a:p>
          <a:endParaRPr lang="en-US" sz="1000" b="1">
            <a:solidFill>
              <a:schemeClr val="tx1"/>
            </a:solidFill>
            <a:latin typeface="Book Antiqua" panose="02040602050305030304" pitchFamily="18" charset="0"/>
            <a:cs typeface="Arial" pitchFamily="34" charset="0"/>
          </a:endParaRPr>
        </a:p>
      </dgm:t>
    </dgm:pt>
    <dgm:pt modelId="{35655C46-B80B-428A-A51B-1307D737B362}" type="sibTrans" cxnId="{0B72DFC5-3032-40F1-AA99-AEF08A64AD28}">
      <dgm:prSet/>
      <dgm:spPr/>
      <dgm:t>
        <a:bodyPr/>
        <a:lstStyle/>
        <a:p>
          <a:endParaRPr lang="en-US" sz="1000" b="1">
            <a:solidFill>
              <a:schemeClr val="tx1"/>
            </a:solidFill>
            <a:latin typeface="Book Antiqua" panose="02040602050305030304" pitchFamily="18" charset="0"/>
            <a:cs typeface="Arial" pitchFamily="34" charset="0"/>
          </a:endParaRPr>
        </a:p>
      </dgm:t>
    </dgm:pt>
    <dgm:pt modelId="{6881B2AB-3B9C-4634-BB6D-C0E219980CAB}">
      <dgm:prSet phldrT="[Text]" custT="1"/>
      <dgm:spPr>
        <a:solidFill>
          <a:schemeClr val="accent1">
            <a:lumMod val="60000"/>
            <a:lumOff val="40000"/>
          </a:schemeClr>
        </a:solidFill>
      </dgm:spPr>
      <dgm:t>
        <a:bodyPr/>
        <a:lstStyle/>
        <a:p>
          <a:r>
            <a:rPr lang="en-US" sz="1000" b="1" dirty="0">
              <a:solidFill>
                <a:schemeClr val="tx1"/>
              </a:solidFill>
              <a:latin typeface="Book Antiqua" panose="02040602050305030304" pitchFamily="18" charset="0"/>
              <a:cs typeface="Arial" panose="020B0604020202020204" pitchFamily="34" charset="0"/>
            </a:rPr>
            <a:t>Business Reform Action Plan move from Aspirers to Fast Movers category.</a:t>
          </a:r>
        </a:p>
      </dgm:t>
    </dgm:pt>
    <dgm:pt modelId="{1C83F501-37F4-4DF5-8E90-84F78117B8B9}" type="parTrans" cxnId="{C3F8468D-918E-4798-8548-A155F9FE56B2}">
      <dgm:prSet/>
      <dgm:spPr/>
      <dgm:t>
        <a:bodyPr/>
        <a:lstStyle/>
        <a:p>
          <a:endParaRPr lang="en-US" sz="1000" b="1">
            <a:solidFill>
              <a:schemeClr val="tx1"/>
            </a:solidFill>
            <a:latin typeface="Book Antiqua" panose="02040602050305030304" pitchFamily="18" charset="0"/>
            <a:cs typeface="Arial" pitchFamily="34" charset="0"/>
          </a:endParaRPr>
        </a:p>
      </dgm:t>
    </dgm:pt>
    <dgm:pt modelId="{14D98263-F89F-4906-B2C8-5C2C2E437C22}" type="sibTrans" cxnId="{C3F8468D-918E-4798-8548-A155F9FE56B2}">
      <dgm:prSet/>
      <dgm:spPr/>
      <dgm:t>
        <a:bodyPr/>
        <a:lstStyle/>
        <a:p>
          <a:endParaRPr lang="en-US" sz="1000" b="1">
            <a:solidFill>
              <a:schemeClr val="tx1"/>
            </a:solidFill>
            <a:latin typeface="Book Antiqua" panose="02040602050305030304" pitchFamily="18" charset="0"/>
            <a:cs typeface="Arial" pitchFamily="34" charset="0"/>
          </a:endParaRPr>
        </a:p>
      </dgm:t>
    </dgm:pt>
    <dgm:pt modelId="{E325F6E1-1DAA-460A-B16C-339C92D37BB4}">
      <dgm:prSet phldrT="[Text]" custT="1"/>
      <dgm:spPr>
        <a:solidFill>
          <a:schemeClr val="accent6"/>
        </a:solidFill>
      </dgm:spPr>
      <dgm:t>
        <a:bodyPr/>
        <a:lstStyle/>
        <a:p>
          <a:pPr>
            <a:spcAft>
              <a:spcPts val="0"/>
            </a:spcAft>
          </a:pPr>
          <a:r>
            <a:rPr lang="en-US" sz="1000" b="1" dirty="0">
              <a:solidFill>
                <a:schemeClr val="tx1"/>
              </a:solidFill>
              <a:latin typeface="Book Antiqua" panose="02040602050305030304" pitchFamily="18" charset="0"/>
              <a:cs typeface="Arial" pitchFamily="34" charset="0"/>
            </a:rPr>
            <a:t>Reduce time line</a:t>
          </a:r>
        </a:p>
        <a:p>
          <a:pPr>
            <a:spcAft>
              <a:spcPts val="0"/>
            </a:spcAft>
          </a:pPr>
          <a:r>
            <a:rPr lang="en-US" sz="1000" b="1" dirty="0">
              <a:solidFill>
                <a:schemeClr val="tx1"/>
              </a:solidFill>
              <a:latin typeface="Book Antiqua" panose="02040602050305030304" pitchFamily="18" charset="0"/>
              <a:cs typeface="Arial" pitchFamily="34" charset="0"/>
            </a:rPr>
            <a:t>Cash less, </a:t>
          </a:r>
        </a:p>
        <a:p>
          <a:pPr>
            <a:spcAft>
              <a:spcPts val="0"/>
            </a:spcAft>
          </a:pPr>
          <a:r>
            <a:rPr lang="en-US" sz="1000" b="1" dirty="0">
              <a:solidFill>
                <a:schemeClr val="tx1"/>
              </a:solidFill>
              <a:latin typeface="Book Antiqua" panose="02040602050305030304" pitchFamily="18" charset="0"/>
              <a:cs typeface="Arial" pitchFamily="34" charset="0"/>
            </a:rPr>
            <a:t>Faceless</a:t>
          </a:r>
        </a:p>
        <a:p>
          <a:pPr>
            <a:spcAft>
              <a:spcPts val="0"/>
            </a:spcAft>
          </a:pPr>
          <a:r>
            <a:rPr lang="en-US" sz="1000" b="1" dirty="0">
              <a:solidFill>
                <a:schemeClr val="tx1"/>
              </a:solidFill>
              <a:latin typeface="Book Antiqua" panose="02040602050305030304" pitchFamily="18" charset="0"/>
              <a:cs typeface="Arial" pitchFamily="34" charset="0"/>
            </a:rPr>
            <a:t>Contactless </a:t>
          </a:r>
        </a:p>
      </dgm:t>
    </dgm:pt>
    <dgm:pt modelId="{FDB6D408-A0C1-49EC-A24E-65BDB5FCD780}" type="parTrans" cxnId="{68FB08E6-0711-4ECC-B4FB-96FE18357CB8}">
      <dgm:prSet/>
      <dgm:spPr/>
      <dgm:t>
        <a:bodyPr/>
        <a:lstStyle/>
        <a:p>
          <a:endParaRPr lang="en-US" sz="1000" b="1">
            <a:solidFill>
              <a:schemeClr val="tx1"/>
            </a:solidFill>
            <a:latin typeface="Book Antiqua" panose="02040602050305030304" pitchFamily="18" charset="0"/>
            <a:cs typeface="Arial" pitchFamily="34" charset="0"/>
          </a:endParaRPr>
        </a:p>
      </dgm:t>
    </dgm:pt>
    <dgm:pt modelId="{C4301517-50A7-423A-9123-DBBCBDB2F115}" type="sibTrans" cxnId="{68FB08E6-0711-4ECC-B4FB-96FE18357CB8}">
      <dgm:prSet/>
      <dgm:spPr/>
      <dgm:t>
        <a:bodyPr/>
        <a:lstStyle/>
        <a:p>
          <a:endParaRPr lang="en-US" sz="1000" b="1">
            <a:solidFill>
              <a:schemeClr val="tx1"/>
            </a:solidFill>
            <a:latin typeface="Book Antiqua" panose="02040602050305030304" pitchFamily="18" charset="0"/>
            <a:cs typeface="Arial" pitchFamily="34" charset="0"/>
          </a:endParaRPr>
        </a:p>
      </dgm:t>
    </dgm:pt>
    <dgm:pt modelId="{26F82ADD-EE12-409F-92BB-A6F33FFBD9C6}">
      <dgm:prSet custT="1"/>
      <dgm:spPr>
        <a:solidFill>
          <a:schemeClr val="accent2">
            <a:lumMod val="40000"/>
            <a:lumOff val="60000"/>
          </a:schemeClr>
        </a:solidFill>
      </dgm:spPr>
      <dgm:t>
        <a:bodyPr/>
        <a:lstStyle/>
        <a:p>
          <a:pPr>
            <a:spcAft>
              <a:spcPts val="0"/>
            </a:spcAft>
          </a:pPr>
          <a:r>
            <a:rPr lang="en-US" sz="1000" b="1" dirty="0">
              <a:solidFill>
                <a:schemeClr val="tx1"/>
              </a:solidFill>
              <a:latin typeface="Book Antiqua" panose="02040602050305030304" pitchFamily="18" charset="0"/>
              <a:cs typeface="Arial" pitchFamily="34" charset="0"/>
            </a:rPr>
            <a:t>  Dashboard</a:t>
          </a:r>
        </a:p>
        <a:p>
          <a:pPr>
            <a:spcAft>
              <a:spcPts val="0"/>
            </a:spcAft>
          </a:pPr>
          <a:r>
            <a:rPr lang="en-US" sz="1000" b="1" dirty="0">
              <a:solidFill>
                <a:schemeClr val="tx1"/>
              </a:solidFill>
              <a:latin typeface="Book Antiqua" panose="02040602050305030304" pitchFamily="18" charset="0"/>
              <a:cs typeface="Arial" pitchFamily="34" charset="0"/>
            </a:rPr>
            <a:t>e-Alert/notice board,   clarification  </a:t>
          </a:r>
        </a:p>
        <a:p>
          <a:pPr>
            <a:spcAft>
              <a:spcPct val="35000"/>
            </a:spcAft>
          </a:pPr>
          <a:endParaRPr lang="en-US" sz="1000" b="1" dirty="0">
            <a:solidFill>
              <a:schemeClr val="tx1"/>
            </a:solidFill>
            <a:latin typeface="Book Antiqua" panose="02040602050305030304" pitchFamily="18" charset="0"/>
            <a:cs typeface="Arial" pitchFamily="34" charset="0"/>
          </a:endParaRPr>
        </a:p>
      </dgm:t>
    </dgm:pt>
    <dgm:pt modelId="{94CDC82E-2784-4445-9FA7-75012A44E73E}" type="parTrans" cxnId="{65603334-8214-417E-966F-75B9A3ABC0C9}">
      <dgm:prSet/>
      <dgm:spPr/>
      <dgm:t>
        <a:bodyPr/>
        <a:lstStyle/>
        <a:p>
          <a:endParaRPr lang="en-US" sz="1000" b="1">
            <a:solidFill>
              <a:schemeClr val="tx1"/>
            </a:solidFill>
            <a:latin typeface="Book Antiqua" panose="02040602050305030304" pitchFamily="18" charset="0"/>
            <a:cs typeface="Arial" pitchFamily="34" charset="0"/>
          </a:endParaRPr>
        </a:p>
      </dgm:t>
    </dgm:pt>
    <dgm:pt modelId="{DD10506C-B5E8-430F-B1C5-49B09258D5D4}" type="sibTrans" cxnId="{65603334-8214-417E-966F-75B9A3ABC0C9}">
      <dgm:prSet/>
      <dgm:spPr/>
      <dgm:t>
        <a:bodyPr/>
        <a:lstStyle/>
        <a:p>
          <a:endParaRPr lang="en-US" sz="1000" b="1">
            <a:solidFill>
              <a:schemeClr val="tx1"/>
            </a:solidFill>
            <a:latin typeface="Book Antiqua" panose="02040602050305030304" pitchFamily="18" charset="0"/>
            <a:cs typeface="Arial" pitchFamily="34" charset="0"/>
          </a:endParaRPr>
        </a:p>
      </dgm:t>
    </dgm:pt>
    <dgm:pt modelId="{2933607C-F4D6-479B-866D-002988B90A30}" type="pres">
      <dgm:prSet presAssocID="{88921E5E-76C4-4AC3-9C88-5C75F7C75ED5}" presName="diagram" presStyleCnt="0">
        <dgm:presLayoutVars>
          <dgm:dir/>
          <dgm:resizeHandles val="exact"/>
        </dgm:presLayoutVars>
      </dgm:prSet>
      <dgm:spPr/>
      <dgm:t>
        <a:bodyPr/>
        <a:lstStyle/>
        <a:p>
          <a:endParaRPr lang="en-US"/>
        </a:p>
      </dgm:t>
    </dgm:pt>
    <dgm:pt modelId="{64FE699E-F263-4FE8-9906-DFE5A8791402}" type="pres">
      <dgm:prSet presAssocID="{1E2346E4-7DDB-48A5-9499-792EF99AA908}" presName="node" presStyleLbl="node1" presStyleIdx="0" presStyleCnt="6" custLinFactNeighborX="-3408" custLinFactNeighborY="3786">
        <dgm:presLayoutVars>
          <dgm:bulletEnabled val="1"/>
        </dgm:presLayoutVars>
      </dgm:prSet>
      <dgm:spPr/>
      <dgm:t>
        <a:bodyPr/>
        <a:lstStyle/>
        <a:p>
          <a:endParaRPr lang="en-US"/>
        </a:p>
      </dgm:t>
    </dgm:pt>
    <dgm:pt modelId="{F52658F2-AE81-445F-9823-4FC0AAF5F96D}" type="pres">
      <dgm:prSet presAssocID="{B26222CF-0A03-441F-8D47-8C5F0CC66BF3}" presName="sibTrans" presStyleCnt="0"/>
      <dgm:spPr/>
    </dgm:pt>
    <dgm:pt modelId="{402EECAD-C9F2-40AF-B232-85B3B108BF6C}" type="pres">
      <dgm:prSet presAssocID="{77D4B622-8CFC-45C2-B7EF-B6DD0E016FDB}" presName="node" presStyleLbl="node1" presStyleIdx="1" presStyleCnt="6">
        <dgm:presLayoutVars>
          <dgm:bulletEnabled val="1"/>
        </dgm:presLayoutVars>
      </dgm:prSet>
      <dgm:spPr/>
      <dgm:t>
        <a:bodyPr/>
        <a:lstStyle/>
        <a:p>
          <a:endParaRPr lang="en-US"/>
        </a:p>
      </dgm:t>
    </dgm:pt>
    <dgm:pt modelId="{56905987-343F-4A8A-AF11-33F16E8C86FB}" type="pres">
      <dgm:prSet presAssocID="{92D862BA-48FE-45E5-AFE7-B2E4E6DC6E95}" presName="sibTrans" presStyleCnt="0"/>
      <dgm:spPr/>
    </dgm:pt>
    <dgm:pt modelId="{8E91149B-0B29-43B1-BE3A-EBF03A72AE65}" type="pres">
      <dgm:prSet presAssocID="{CCC02803-41F5-4693-ACF7-5AC83B4A7D87}" presName="node" presStyleLbl="node1" presStyleIdx="2" presStyleCnt="6">
        <dgm:presLayoutVars>
          <dgm:bulletEnabled val="1"/>
        </dgm:presLayoutVars>
      </dgm:prSet>
      <dgm:spPr/>
      <dgm:t>
        <a:bodyPr/>
        <a:lstStyle/>
        <a:p>
          <a:endParaRPr lang="en-US"/>
        </a:p>
      </dgm:t>
    </dgm:pt>
    <dgm:pt modelId="{28DFD4DC-F56D-4A61-A061-090F7765AD06}" type="pres">
      <dgm:prSet presAssocID="{35655C46-B80B-428A-A51B-1307D737B362}" presName="sibTrans" presStyleCnt="0"/>
      <dgm:spPr/>
    </dgm:pt>
    <dgm:pt modelId="{36C1B238-19D8-4AA1-A0B2-A4151044DD7A}" type="pres">
      <dgm:prSet presAssocID="{6881B2AB-3B9C-4634-BB6D-C0E219980CAB}" presName="node" presStyleLbl="node1" presStyleIdx="3" presStyleCnt="6" custScaleY="85613" custLinFactNeighborX="-851" custLinFactNeighborY="-707">
        <dgm:presLayoutVars>
          <dgm:bulletEnabled val="1"/>
        </dgm:presLayoutVars>
      </dgm:prSet>
      <dgm:spPr/>
      <dgm:t>
        <a:bodyPr/>
        <a:lstStyle/>
        <a:p>
          <a:endParaRPr lang="en-US"/>
        </a:p>
      </dgm:t>
    </dgm:pt>
    <dgm:pt modelId="{4F8145C7-40F9-4DA5-83A7-994CE9EF354B}" type="pres">
      <dgm:prSet presAssocID="{14D98263-F89F-4906-B2C8-5C2C2E437C22}" presName="sibTrans" presStyleCnt="0"/>
      <dgm:spPr/>
    </dgm:pt>
    <dgm:pt modelId="{30176CB6-A428-467D-91BA-B64F9CD65EFA}" type="pres">
      <dgm:prSet presAssocID="{26F82ADD-EE12-409F-92BB-A6F33FFBD9C6}" presName="node" presStyleLbl="node1" presStyleIdx="4" presStyleCnt="6">
        <dgm:presLayoutVars>
          <dgm:bulletEnabled val="1"/>
        </dgm:presLayoutVars>
      </dgm:prSet>
      <dgm:spPr/>
      <dgm:t>
        <a:bodyPr/>
        <a:lstStyle/>
        <a:p>
          <a:endParaRPr lang="en-US"/>
        </a:p>
      </dgm:t>
    </dgm:pt>
    <dgm:pt modelId="{0870A37B-399E-4A4D-B02F-425148B0CEE3}" type="pres">
      <dgm:prSet presAssocID="{DD10506C-B5E8-430F-B1C5-49B09258D5D4}" presName="sibTrans" presStyleCnt="0"/>
      <dgm:spPr/>
    </dgm:pt>
    <dgm:pt modelId="{2E02D84D-233E-4FC5-86F7-71FB19D966EA}" type="pres">
      <dgm:prSet presAssocID="{E325F6E1-1DAA-460A-B16C-339C92D37BB4}" presName="node" presStyleLbl="node1" presStyleIdx="5" presStyleCnt="6">
        <dgm:presLayoutVars>
          <dgm:bulletEnabled val="1"/>
        </dgm:presLayoutVars>
      </dgm:prSet>
      <dgm:spPr/>
      <dgm:t>
        <a:bodyPr/>
        <a:lstStyle/>
        <a:p>
          <a:endParaRPr lang="en-US"/>
        </a:p>
      </dgm:t>
    </dgm:pt>
  </dgm:ptLst>
  <dgm:cxnLst>
    <dgm:cxn modelId="{8406147E-3782-47E9-B564-E5695451A82F}" type="presOf" srcId="{CCC02803-41F5-4693-ACF7-5AC83B4A7D87}" destId="{8E91149B-0B29-43B1-BE3A-EBF03A72AE65}" srcOrd="0" destOrd="0" presId="urn:microsoft.com/office/officeart/2005/8/layout/default#1"/>
    <dgm:cxn modelId="{672C5AE6-DB1E-4AB8-B386-D22C27B93B6D}" type="presOf" srcId="{E325F6E1-1DAA-460A-B16C-339C92D37BB4}" destId="{2E02D84D-233E-4FC5-86F7-71FB19D966EA}" srcOrd="0" destOrd="0" presId="urn:microsoft.com/office/officeart/2005/8/layout/default#1"/>
    <dgm:cxn modelId="{1ECD1725-7976-434E-BE32-3ECCFC83427B}" type="presOf" srcId="{77D4B622-8CFC-45C2-B7EF-B6DD0E016FDB}" destId="{402EECAD-C9F2-40AF-B232-85B3B108BF6C}" srcOrd="0" destOrd="0" presId="urn:microsoft.com/office/officeart/2005/8/layout/default#1"/>
    <dgm:cxn modelId="{67DCAC01-27C8-46A2-94A6-97CF4A53F929}" type="presOf" srcId="{88921E5E-76C4-4AC3-9C88-5C75F7C75ED5}" destId="{2933607C-F4D6-479B-866D-002988B90A30}" srcOrd="0" destOrd="0" presId="urn:microsoft.com/office/officeart/2005/8/layout/default#1"/>
    <dgm:cxn modelId="{AD8728A5-7E4C-4BDB-B785-A92BFEFDD4F5}" srcId="{88921E5E-76C4-4AC3-9C88-5C75F7C75ED5}" destId="{77D4B622-8CFC-45C2-B7EF-B6DD0E016FDB}" srcOrd="1" destOrd="0" parTransId="{0D6387A2-C8FD-482A-ACA0-68E563616134}" sibTransId="{92D862BA-48FE-45E5-AFE7-B2E4E6DC6E95}"/>
    <dgm:cxn modelId="{4AE09714-262F-4450-9509-3F7D48E7188A}" type="presOf" srcId="{6881B2AB-3B9C-4634-BB6D-C0E219980CAB}" destId="{36C1B238-19D8-4AA1-A0B2-A4151044DD7A}" srcOrd="0" destOrd="0" presId="urn:microsoft.com/office/officeart/2005/8/layout/default#1"/>
    <dgm:cxn modelId="{75E7386B-AEE8-4D1A-93F2-C90EB5DE055F}" srcId="{88921E5E-76C4-4AC3-9C88-5C75F7C75ED5}" destId="{1E2346E4-7DDB-48A5-9499-792EF99AA908}" srcOrd="0" destOrd="0" parTransId="{520FAE75-9E70-4741-9565-4C9A30DAFD1A}" sibTransId="{B26222CF-0A03-441F-8D47-8C5F0CC66BF3}"/>
    <dgm:cxn modelId="{0B72DFC5-3032-40F1-AA99-AEF08A64AD28}" srcId="{88921E5E-76C4-4AC3-9C88-5C75F7C75ED5}" destId="{CCC02803-41F5-4693-ACF7-5AC83B4A7D87}" srcOrd="2" destOrd="0" parTransId="{8088CAB3-E861-4697-AE55-70C328419DDF}" sibTransId="{35655C46-B80B-428A-A51B-1307D737B362}"/>
    <dgm:cxn modelId="{1FE143A0-933C-4CC6-B243-217A8EBF83D6}" type="presOf" srcId="{26F82ADD-EE12-409F-92BB-A6F33FFBD9C6}" destId="{30176CB6-A428-467D-91BA-B64F9CD65EFA}" srcOrd="0" destOrd="0" presId="urn:microsoft.com/office/officeart/2005/8/layout/default#1"/>
    <dgm:cxn modelId="{C3F8468D-918E-4798-8548-A155F9FE56B2}" srcId="{88921E5E-76C4-4AC3-9C88-5C75F7C75ED5}" destId="{6881B2AB-3B9C-4634-BB6D-C0E219980CAB}" srcOrd="3" destOrd="0" parTransId="{1C83F501-37F4-4DF5-8E90-84F78117B8B9}" sibTransId="{14D98263-F89F-4906-B2C8-5C2C2E437C22}"/>
    <dgm:cxn modelId="{65603334-8214-417E-966F-75B9A3ABC0C9}" srcId="{88921E5E-76C4-4AC3-9C88-5C75F7C75ED5}" destId="{26F82ADD-EE12-409F-92BB-A6F33FFBD9C6}" srcOrd="4" destOrd="0" parTransId="{94CDC82E-2784-4445-9FA7-75012A44E73E}" sibTransId="{DD10506C-B5E8-430F-B1C5-49B09258D5D4}"/>
    <dgm:cxn modelId="{83BCF35D-CC5C-472D-8F05-35C1767166C3}" type="presOf" srcId="{1E2346E4-7DDB-48A5-9499-792EF99AA908}" destId="{64FE699E-F263-4FE8-9906-DFE5A8791402}" srcOrd="0" destOrd="0" presId="urn:microsoft.com/office/officeart/2005/8/layout/default#1"/>
    <dgm:cxn modelId="{68FB08E6-0711-4ECC-B4FB-96FE18357CB8}" srcId="{88921E5E-76C4-4AC3-9C88-5C75F7C75ED5}" destId="{E325F6E1-1DAA-460A-B16C-339C92D37BB4}" srcOrd="5" destOrd="0" parTransId="{FDB6D408-A0C1-49EC-A24E-65BDB5FCD780}" sibTransId="{C4301517-50A7-423A-9123-DBBCBDB2F115}"/>
    <dgm:cxn modelId="{02FFFF83-FD07-400D-8EDF-F7AABB327717}" type="presParOf" srcId="{2933607C-F4D6-479B-866D-002988B90A30}" destId="{64FE699E-F263-4FE8-9906-DFE5A8791402}" srcOrd="0" destOrd="0" presId="urn:microsoft.com/office/officeart/2005/8/layout/default#1"/>
    <dgm:cxn modelId="{80BC2004-1AAD-43F8-8738-DEB173CBB179}" type="presParOf" srcId="{2933607C-F4D6-479B-866D-002988B90A30}" destId="{F52658F2-AE81-445F-9823-4FC0AAF5F96D}" srcOrd="1" destOrd="0" presId="urn:microsoft.com/office/officeart/2005/8/layout/default#1"/>
    <dgm:cxn modelId="{9878B3F4-E55E-4664-9E68-11C2A53468C1}" type="presParOf" srcId="{2933607C-F4D6-479B-866D-002988B90A30}" destId="{402EECAD-C9F2-40AF-B232-85B3B108BF6C}" srcOrd="2" destOrd="0" presId="urn:microsoft.com/office/officeart/2005/8/layout/default#1"/>
    <dgm:cxn modelId="{4C7B282D-9892-4BF8-AF3B-54F2E1D4149D}" type="presParOf" srcId="{2933607C-F4D6-479B-866D-002988B90A30}" destId="{56905987-343F-4A8A-AF11-33F16E8C86FB}" srcOrd="3" destOrd="0" presId="urn:microsoft.com/office/officeart/2005/8/layout/default#1"/>
    <dgm:cxn modelId="{23A662BB-4A79-418B-94A2-A3AE27FF8F9B}" type="presParOf" srcId="{2933607C-F4D6-479B-866D-002988B90A30}" destId="{8E91149B-0B29-43B1-BE3A-EBF03A72AE65}" srcOrd="4" destOrd="0" presId="urn:microsoft.com/office/officeart/2005/8/layout/default#1"/>
    <dgm:cxn modelId="{D5040374-1C95-4453-83B2-31537EDE3EC8}" type="presParOf" srcId="{2933607C-F4D6-479B-866D-002988B90A30}" destId="{28DFD4DC-F56D-4A61-A061-090F7765AD06}" srcOrd="5" destOrd="0" presId="urn:microsoft.com/office/officeart/2005/8/layout/default#1"/>
    <dgm:cxn modelId="{EFE2065F-A4C5-4D3F-894B-984D812A337F}" type="presParOf" srcId="{2933607C-F4D6-479B-866D-002988B90A30}" destId="{36C1B238-19D8-4AA1-A0B2-A4151044DD7A}" srcOrd="6" destOrd="0" presId="urn:microsoft.com/office/officeart/2005/8/layout/default#1"/>
    <dgm:cxn modelId="{1AFFB333-8C48-43E0-9803-010AB3855B4D}" type="presParOf" srcId="{2933607C-F4D6-479B-866D-002988B90A30}" destId="{4F8145C7-40F9-4DA5-83A7-994CE9EF354B}" srcOrd="7" destOrd="0" presId="urn:microsoft.com/office/officeart/2005/8/layout/default#1"/>
    <dgm:cxn modelId="{70A0309A-F3EE-4BE3-8B35-925B89927005}" type="presParOf" srcId="{2933607C-F4D6-479B-866D-002988B90A30}" destId="{30176CB6-A428-467D-91BA-B64F9CD65EFA}" srcOrd="8" destOrd="0" presId="urn:microsoft.com/office/officeart/2005/8/layout/default#1"/>
    <dgm:cxn modelId="{E4D4B90E-DB71-4FA2-8894-F78D26B8C9B0}" type="presParOf" srcId="{2933607C-F4D6-479B-866D-002988B90A30}" destId="{0870A37B-399E-4A4D-B02F-425148B0CEE3}" srcOrd="9" destOrd="0" presId="urn:microsoft.com/office/officeart/2005/8/layout/default#1"/>
    <dgm:cxn modelId="{E7A55E41-7F1C-4513-86BB-767584825346}" type="presParOf" srcId="{2933607C-F4D6-479B-866D-002988B90A30}" destId="{2E02D84D-233E-4FC5-86F7-71FB19D966EA}" srcOrd="10" destOrd="0" presId="urn:microsoft.com/office/officeart/2005/8/layout/default#1"/>
  </dgm:cxnLst>
  <dgm:bg>
    <a:solidFill>
      <a:schemeClr val="accent2">
        <a:lumMod val="20000"/>
        <a:lumOff val="80000"/>
      </a:schemeClr>
    </a:solidFill>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8921E5E-76C4-4AC3-9C88-5C75F7C75ED5}"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en-US"/>
        </a:p>
      </dgm:t>
    </dgm:pt>
    <dgm:pt modelId="{1E2346E4-7DDB-48A5-9499-792EF99AA908}">
      <dgm:prSet phldrT="[Text]" custT="1"/>
      <dgm:spPr>
        <a:solidFill>
          <a:schemeClr val="accent2"/>
        </a:solidFill>
      </dgm:spPr>
      <dgm:t>
        <a:bodyPr/>
        <a:lstStyle/>
        <a:p>
          <a:r>
            <a:rPr lang="en-US" sz="1800" dirty="0">
              <a:solidFill>
                <a:schemeClr val="tx1"/>
              </a:solidFill>
              <a:latin typeface="Arial" pitchFamily="34" charset="0"/>
              <a:cs typeface="Arial" pitchFamily="34" charset="0"/>
            </a:rPr>
            <a:t>E-application form</a:t>
          </a:r>
        </a:p>
      </dgm:t>
    </dgm:pt>
    <dgm:pt modelId="{520FAE75-9E70-4741-9565-4C9A30DAFD1A}" type="parTrans" cxnId="{75E7386B-AEE8-4D1A-93F2-C90EB5DE055F}">
      <dgm:prSet/>
      <dgm:spPr/>
      <dgm:t>
        <a:bodyPr/>
        <a:lstStyle/>
        <a:p>
          <a:endParaRPr lang="en-US" sz="1800">
            <a:solidFill>
              <a:schemeClr val="tx1"/>
            </a:solidFill>
            <a:latin typeface="Arial" pitchFamily="34" charset="0"/>
            <a:cs typeface="Arial" pitchFamily="34" charset="0"/>
          </a:endParaRPr>
        </a:p>
      </dgm:t>
    </dgm:pt>
    <dgm:pt modelId="{B26222CF-0A03-441F-8D47-8C5F0CC66BF3}" type="sibTrans" cxnId="{75E7386B-AEE8-4D1A-93F2-C90EB5DE055F}">
      <dgm:prSet/>
      <dgm:spPr/>
      <dgm:t>
        <a:bodyPr/>
        <a:lstStyle/>
        <a:p>
          <a:endParaRPr lang="en-US" sz="1800">
            <a:solidFill>
              <a:schemeClr val="tx1"/>
            </a:solidFill>
            <a:latin typeface="Arial" pitchFamily="34" charset="0"/>
            <a:cs typeface="Arial" pitchFamily="34" charset="0"/>
          </a:endParaRPr>
        </a:p>
      </dgm:t>
    </dgm:pt>
    <dgm:pt modelId="{77D4B622-8CFC-45C2-B7EF-B6DD0E016FDB}">
      <dgm:prSet phldrT="[Text]" custT="1"/>
      <dgm:spPr>
        <a:solidFill>
          <a:schemeClr val="accent6">
            <a:lumMod val="40000"/>
            <a:lumOff val="60000"/>
          </a:schemeClr>
        </a:solidFill>
      </dgm:spPr>
      <dgm:t>
        <a:bodyPr/>
        <a:lstStyle/>
        <a:p>
          <a:r>
            <a:rPr lang="en-US" sz="1800" dirty="0">
              <a:solidFill>
                <a:schemeClr val="tx1"/>
              </a:solidFill>
              <a:latin typeface="Arial" pitchFamily="34" charset="0"/>
              <a:cs typeface="Arial" pitchFamily="34" charset="0"/>
            </a:rPr>
            <a:t>Roll based dashboard</a:t>
          </a:r>
        </a:p>
        <a:p>
          <a:r>
            <a:rPr lang="en-US" sz="1800" dirty="0">
              <a:solidFill>
                <a:schemeClr val="tx1"/>
              </a:solidFill>
              <a:latin typeface="Arial" pitchFamily="34" charset="0"/>
              <a:cs typeface="Arial" pitchFamily="34" charset="0"/>
            </a:rPr>
            <a:t>E-alert/notice board, send clarification</a:t>
          </a:r>
        </a:p>
      </dgm:t>
    </dgm:pt>
    <dgm:pt modelId="{0D6387A2-C8FD-482A-ACA0-68E563616134}" type="parTrans" cxnId="{AD8728A5-7E4C-4BDB-B785-A92BFEFDD4F5}">
      <dgm:prSet/>
      <dgm:spPr/>
      <dgm:t>
        <a:bodyPr/>
        <a:lstStyle/>
        <a:p>
          <a:endParaRPr lang="en-US" sz="1800">
            <a:solidFill>
              <a:schemeClr val="tx1"/>
            </a:solidFill>
            <a:latin typeface="Arial" pitchFamily="34" charset="0"/>
            <a:cs typeface="Arial" pitchFamily="34" charset="0"/>
          </a:endParaRPr>
        </a:p>
      </dgm:t>
    </dgm:pt>
    <dgm:pt modelId="{92D862BA-48FE-45E5-AFE7-B2E4E6DC6E95}" type="sibTrans" cxnId="{AD8728A5-7E4C-4BDB-B785-A92BFEFDD4F5}">
      <dgm:prSet/>
      <dgm:spPr/>
      <dgm:t>
        <a:bodyPr/>
        <a:lstStyle/>
        <a:p>
          <a:endParaRPr lang="en-US" sz="1800">
            <a:solidFill>
              <a:schemeClr val="tx1"/>
            </a:solidFill>
            <a:latin typeface="Arial" pitchFamily="34" charset="0"/>
            <a:cs typeface="Arial" pitchFamily="34" charset="0"/>
          </a:endParaRPr>
        </a:p>
      </dgm:t>
    </dgm:pt>
    <dgm:pt modelId="{CCC02803-41F5-4693-ACF7-5AC83B4A7D87}">
      <dgm:prSet phldrT="[Text]" custT="1"/>
      <dgm:spPr>
        <a:solidFill>
          <a:schemeClr val="accent3">
            <a:lumMod val="60000"/>
            <a:lumOff val="40000"/>
          </a:schemeClr>
        </a:solidFill>
      </dgm:spPr>
      <dgm:t>
        <a:bodyPr/>
        <a:lstStyle/>
        <a:p>
          <a:r>
            <a:rPr lang="en-US" sz="1800" dirty="0">
              <a:solidFill>
                <a:schemeClr val="tx1"/>
              </a:solidFill>
              <a:latin typeface="Arial" pitchFamily="34" charset="0"/>
              <a:cs typeface="Arial" pitchFamily="34" charset="0"/>
            </a:rPr>
            <a:t>Application trend</a:t>
          </a:r>
        </a:p>
      </dgm:t>
    </dgm:pt>
    <dgm:pt modelId="{8088CAB3-E861-4697-AE55-70C328419DDF}" type="parTrans" cxnId="{0B72DFC5-3032-40F1-AA99-AEF08A64AD28}">
      <dgm:prSet/>
      <dgm:spPr/>
      <dgm:t>
        <a:bodyPr/>
        <a:lstStyle/>
        <a:p>
          <a:endParaRPr lang="en-US" sz="1800">
            <a:solidFill>
              <a:schemeClr val="tx1"/>
            </a:solidFill>
            <a:latin typeface="Arial" pitchFamily="34" charset="0"/>
            <a:cs typeface="Arial" pitchFamily="34" charset="0"/>
          </a:endParaRPr>
        </a:p>
      </dgm:t>
    </dgm:pt>
    <dgm:pt modelId="{35655C46-B80B-428A-A51B-1307D737B362}" type="sibTrans" cxnId="{0B72DFC5-3032-40F1-AA99-AEF08A64AD28}">
      <dgm:prSet/>
      <dgm:spPr/>
      <dgm:t>
        <a:bodyPr/>
        <a:lstStyle/>
        <a:p>
          <a:endParaRPr lang="en-US" sz="1800">
            <a:solidFill>
              <a:schemeClr val="tx1"/>
            </a:solidFill>
            <a:latin typeface="Arial" pitchFamily="34" charset="0"/>
            <a:cs typeface="Arial" pitchFamily="34" charset="0"/>
          </a:endParaRPr>
        </a:p>
      </dgm:t>
    </dgm:pt>
    <dgm:pt modelId="{6881B2AB-3B9C-4634-BB6D-C0E219980CAB}">
      <dgm:prSet phldrT="[Text]" custT="1"/>
      <dgm:spPr/>
      <dgm:t>
        <a:bodyPr/>
        <a:lstStyle/>
        <a:p>
          <a:r>
            <a:rPr lang="en-US" sz="1800" dirty="0">
              <a:solidFill>
                <a:schemeClr val="tx1"/>
              </a:solidFill>
              <a:latin typeface="Arial" pitchFamily="34" charset="0"/>
              <a:cs typeface="Arial" pitchFamily="34" charset="0"/>
            </a:rPr>
            <a:t>Stage wise dept status </a:t>
          </a:r>
        </a:p>
      </dgm:t>
    </dgm:pt>
    <dgm:pt modelId="{1C83F501-37F4-4DF5-8E90-84F78117B8B9}" type="parTrans" cxnId="{C3F8468D-918E-4798-8548-A155F9FE56B2}">
      <dgm:prSet/>
      <dgm:spPr/>
      <dgm:t>
        <a:bodyPr/>
        <a:lstStyle/>
        <a:p>
          <a:endParaRPr lang="en-US" sz="1800">
            <a:solidFill>
              <a:schemeClr val="tx1"/>
            </a:solidFill>
            <a:latin typeface="Arial" pitchFamily="34" charset="0"/>
            <a:cs typeface="Arial" pitchFamily="34" charset="0"/>
          </a:endParaRPr>
        </a:p>
      </dgm:t>
    </dgm:pt>
    <dgm:pt modelId="{14D98263-F89F-4906-B2C8-5C2C2E437C22}" type="sibTrans" cxnId="{C3F8468D-918E-4798-8548-A155F9FE56B2}">
      <dgm:prSet/>
      <dgm:spPr/>
      <dgm:t>
        <a:bodyPr/>
        <a:lstStyle/>
        <a:p>
          <a:endParaRPr lang="en-US" sz="1800">
            <a:solidFill>
              <a:schemeClr val="tx1"/>
            </a:solidFill>
            <a:latin typeface="Arial" pitchFamily="34" charset="0"/>
            <a:cs typeface="Arial" pitchFamily="34" charset="0"/>
          </a:endParaRPr>
        </a:p>
      </dgm:t>
    </dgm:pt>
    <dgm:pt modelId="{E325F6E1-1DAA-460A-B16C-339C92D37BB4}">
      <dgm:prSet phldrT="[Text]" custT="1"/>
      <dgm:spPr>
        <a:solidFill>
          <a:schemeClr val="accent6"/>
        </a:solidFill>
      </dgm:spPr>
      <dgm:t>
        <a:bodyPr/>
        <a:lstStyle/>
        <a:p>
          <a:r>
            <a:rPr lang="en-US" sz="1800" dirty="0">
              <a:solidFill>
                <a:schemeClr val="tx1"/>
              </a:solidFill>
              <a:latin typeface="Arial" pitchFamily="34" charset="0"/>
              <a:cs typeface="Arial" pitchFamily="34" charset="0"/>
            </a:rPr>
            <a:t>MIS reports</a:t>
          </a:r>
        </a:p>
      </dgm:t>
    </dgm:pt>
    <dgm:pt modelId="{FDB6D408-A0C1-49EC-A24E-65BDB5FCD780}" type="parTrans" cxnId="{68FB08E6-0711-4ECC-B4FB-96FE18357CB8}">
      <dgm:prSet/>
      <dgm:spPr/>
      <dgm:t>
        <a:bodyPr/>
        <a:lstStyle/>
        <a:p>
          <a:endParaRPr lang="en-US" sz="1800">
            <a:solidFill>
              <a:schemeClr val="tx1"/>
            </a:solidFill>
            <a:latin typeface="Arial" pitchFamily="34" charset="0"/>
            <a:cs typeface="Arial" pitchFamily="34" charset="0"/>
          </a:endParaRPr>
        </a:p>
      </dgm:t>
    </dgm:pt>
    <dgm:pt modelId="{C4301517-50A7-423A-9123-DBBCBDB2F115}" type="sibTrans" cxnId="{68FB08E6-0711-4ECC-B4FB-96FE18357CB8}">
      <dgm:prSet/>
      <dgm:spPr/>
      <dgm:t>
        <a:bodyPr/>
        <a:lstStyle/>
        <a:p>
          <a:endParaRPr lang="en-US" sz="1800">
            <a:solidFill>
              <a:schemeClr val="tx1"/>
            </a:solidFill>
            <a:latin typeface="Arial" pitchFamily="34" charset="0"/>
            <a:cs typeface="Arial" pitchFamily="34" charset="0"/>
          </a:endParaRPr>
        </a:p>
      </dgm:t>
    </dgm:pt>
    <dgm:pt modelId="{26F82ADD-EE12-409F-92BB-A6F33FFBD9C6}">
      <dgm:prSet custT="1"/>
      <dgm:spPr>
        <a:solidFill>
          <a:schemeClr val="accent2">
            <a:lumMod val="40000"/>
            <a:lumOff val="60000"/>
          </a:schemeClr>
        </a:solidFill>
      </dgm:spPr>
      <dgm:t>
        <a:bodyPr/>
        <a:lstStyle/>
        <a:p>
          <a:r>
            <a:rPr lang="en-US" sz="1800" dirty="0">
              <a:solidFill>
                <a:schemeClr val="tx1"/>
              </a:solidFill>
              <a:latin typeface="Arial" pitchFamily="34" charset="0"/>
              <a:cs typeface="Arial" pitchFamily="34" charset="0"/>
            </a:rPr>
            <a:t>DSC</a:t>
          </a:r>
        </a:p>
      </dgm:t>
    </dgm:pt>
    <dgm:pt modelId="{94CDC82E-2784-4445-9FA7-75012A44E73E}" type="parTrans" cxnId="{65603334-8214-417E-966F-75B9A3ABC0C9}">
      <dgm:prSet/>
      <dgm:spPr/>
      <dgm:t>
        <a:bodyPr/>
        <a:lstStyle/>
        <a:p>
          <a:endParaRPr lang="en-US" sz="1800">
            <a:solidFill>
              <a:schemeClr val="tx1"/>
            </a:solidFill>
            <a:latin typeface="Arial" pitchFamily="34" charset="0"/>
            <a:cs typeface="Arial" pitchFamily="34" charset="0"/>
          </a:endParaRPr>
        </a:p>
      </dgm:t>
    </dgm:pt>
    <dgm:pt modelId="{DD10506C-B5E8-430F-B1C5-49B09258D5D4}" type="sibTrans" cxnId="{65603334-8214-417E-966F-75B9A3ABC0C9}">
      <dgm:prSet/>
      <dgm:spPr/>
      <dgm:t>
        <a:bodyPr/>
        <a:lstStyle/>
        <a:p>
          <a:endParaRPr lang="en-US" sz="1800">
            <a:solidFill>
              <a:schemeClr val="tx1"/>
            </a:solidFill>
            <a:latin typeface="Arial" pitchFamily="34" charset="0"/>
            <a:cs typeface="Arial" pitchFamily="34" charset="0"/>
          </a:endParaRPr>
        </a:p>
      </dgm:t>
    </dgm:pt>
    <dgm:pt modelId="{2933607C-F4D6-479B-866D-002988B90A30}" type="pres">
      <dgm:prSet presAssocID="{88921E5E-76C4-4AC3-9C88-5C75F7C75ED5}" presName="diagram" presStyleCnt="0">
        <dgm:presLayoutVars>
          <dgm:dir/>
          <dgm:resizeHandles val="exact"/>
        </dgm:presLayoutVars>
      </dgm:prSet>
      <dgm:spPr/>
      <dgm:t>
        <a:bodyPr/>
        <a:lstStyle/>
        <a:p>
          <a:endParaRPr lang="en-US"/>
        </a:p>
      </dgm:t>
    </dgm:pt>
    <dgm:pt modelId="{64FE699E-F263-4FE8-9906-DFE5A8791402}" type="pres">
      <dgm:prSet presAssocID="{1E2346E4-7DDB-48A5-9499-792EF99AA908}" presName="node" presStyleLbl="node1" presStyleIdx="0" presStyleCnt="6" custLinFactNeighborX="-3408" custLinFactNeighborY="3786">
        <dgm:presLayoutVars>
          <dgm:bulletEnabled val="1"/>
        </dgm:presLayoutVars>
      </dgm:prSet>
      <dgm:spPr/>
      <dgm:t>
        <a:bodyPr/>
        <a:lstStyle/>
        <a:p>
          <a:endParaRPr lang="en-US"/>
        </a:p>
      </dgm:t>
    </dgm:pt>
    <dgm:pt modelId="{F52658F2-AE81-445F-9823-4FC0AAF5F96D}" type="pres">
      <dgm:prSet presAssocID="{B26222CF-0A03-441F-8D47-8C5F0CC66BF3}" presName="sibTrans" presStyleCnt="0"/>
      <dgm:spPr/>
    </dgm:pt>
    <dgm:pt modelId="{402EECAD-C9F2-40AF-B232-85B3B108BF6C}" type="pres">
      <dgm:prSet presAssocID="{77D4B622-8CFC-45C2-B7EF-B6DD0E016FDB}" presName="node" presStyleLbl="node1" presStyleIdx="1" presStyleCnt="6">
        <dgm:presLayoutVars>
          <dgm:bulletEnabled val="1"/>
        </dgm:presLayoutVars>
      </dgm:prSet>
      <dgm:spPr/>
      <dgm:t>
        <a:bodyPr/>
        <a:lstStyle/>
        <a:p>
          <a:endParaRPr lang="en-US"/>
        </a:p>
      </dgm:t>
    </dgm:pt>
    <dgm:pt modelId="{56905987-343F-4A8A-AF11-33F16E8C86FB}" type="pres">
      <dgm:prSet presAssocID="{92D862BA-48FE-45E5-AFE7-B2E4E6DC6E95}" presName="sibTrans" presStyleCnt="0"/>
      <dgm:spPr/>
    </dgm:pt>
    <dgm:pt modelId="{8E91149B-0B29-43B1-BE3A-EBF03A72AE65}" type="pres">
      <dgm:prSet presAssocID="{CCC02803-41F5-4693-ACF7-5AC83B4A7D87}" presName="node" presStyleLbl="node1" presStyleIdx="2" presStyleCnt="6">
        <dgm:presLayoutVars>
          <dgm:bulletEnabled val="1"/>
        </dgm:presLayoutVars>
      </dgm:prSet>
      <dgm:spPr/>
      <dgm:t>
        <a:bodyPr/>
        <a:lstStyle/>
        <a:p>
          <a:endParaRPr lang="en-US"/>
        </a:p>
      </dgm:t>
    </dgm:pt>
    <dgm:pt modelId="{28DFD4DC-F56D-4A61-A061-090F7765AD06}" type="pres">
      <dgm:prSet presAssocID="{35655C46-B80B-428A-A51B-1307D737B362}" presName="sibTrans" presStyleCnt="0"/>
      <dgm:spPr/>
    </dgm:pt>
    <dgm:pt modelId="{36C1B238-19D8-4AA1-A0B2-A4151044DD7A}" type="pres">
      <dgm:prSet presAssocID="{6881B2AB-3B9C-4634-BB6D-C0E219980CAB}" presName="node" presStyleLbl="node1" presStyleIdx="3" presStyleCnt="6">
        <dgm:presLayoutVars>
          <dgm:bulletEnabled val="1"/>
        </dgm:presLayoutVars>
      </dgm:prSet>
      <dgm:spPr/>
      <dgm:t>
        <a:bodyPr/>
        <a:lstStyle/>
        <a:p>
          <a:endParaRPr lang="en-US"/>
        </a:p>
      </dgm:t>
    </dgm:pt>
    <dgm:pt modelId="{4F8145C7-40F9-4DA5-83A7-994CE9EF354B}" type="pres">
      <dgm:prSet presAssocID="{14D98263-F89F-4906-B2C8-5C2C2E437C22}" presName="sibTrans" presStyleCnt="0"/>
      <dgm:spPr/>
    </dgm:pt>
    <dgm:pt modelId="{30176CB6-A428-467D-91BA-B64F9CD65EFA}" type="pres">
      <dgm:prSet presAssocID="{26F82ADD-EE12-409F-92BB-A6F33FFBD9C6}" presName="node" presStyleLbl="node1" presStyleIdx="4" presStyleCnt="6">
        <dgm:presLayoutVars>
          <dgm:bulletEnabled val="1"/>
        </dgm:presLayoutVars>
      </dgm:prSet>
      <dgm:spPr/>
      <dgm:t>
        <a:bodyPr/>
        <a:lstStyle/>
        <a:p>
          <a:endParaRPr lang="en-US"/>
        </a:p>
      </dgm:t>
    </dgm:pt>
    <dgm:pt modelId="{0870A37B-399E-4A4D-B02F-425148B0CEE3}" type="pres">
      <dgm:prSet presAssocID="{DD10506C-B5E8-430F-B1C5-49B09258D5D4}" presName="sibTrans" presStyleCnt="0"/>
      <dgm:spPr/>
    </dgm:pt>
    <dgm:pt modelId="{2E02D84D-233E-4FC5-86F7-71FB19D966EA}" type="pres">
      <dgm:prSet presAssocID="{E325F6E1-1DAA-460A-B16C-339C92D37BB4}" presName="node" presStyleLbl="node1" presStyleIdx="5" presStyleCnt="6">
        <dgm:presLayoutVars>
          <dgm:bulletEnabled val="1"/>
        </dgm:presLayoutVars>
      </dgm:prSet>
      <dgm:spPr/>
      <dgm:t>
        <a:bodyPr/>
        <a:lstStyle/>
        <a:p>
          <a:endParaRPr lang="en-US"/>
        </a:p>
      </dgm:t>
    </dgm:pt>
  </dgm:ptLst>
  <dgm:cxnLst>
    <dgm:cxn modelId="{4A55BDF5-08BF-4E44-9211-329753697C25}" type="presOf" srcId="{88921E5E-76C4-4AC3-9C88-5C75F7C75ED5}" destId="{2933607C-F4D6-479B-866D-002988B90A30}" srcOrd="0" destOrd="0" presId="urn:microsoft.com/office/officeart/2005/8/layout/default#1"/>
    <dgm:cxn modelId="{2C2E3FD5-EBB9-4050-8583-4AFC9A70C568}" type="presOf" srcId="{26F82ADD-EE12-409F-92BB-A6F33FFBD9C6}" destId="{30176CB6-A428-467D-91BA-B64F9CD65EFA}" srcOrd="0" destOrd="0" presId="urn:microsoft.com/office/officeart/2005/8/layout/default#1"/>
    <dgm:cxn modelId="{7A40B089-011B-4280-A95B-F1805277E28B}" type="presOf" srcId="{6881B2AB-3B9C-4634-BB6D-C0E219980CAB}" destId="{36C1B238-19D8-4AA1-A0B2-A4151044DD7A}" srcOrd="0" destOrd="0" presId="urn:microsoft.com/office/officeart/2005/8/layout/default#1"/>
    <dgm:cxn modelId="{AD8728A5-7E4C-4BDB-B785-A92BFEFDD4F5}" srcId="{88921E5E-76C4-4AC3-9C88-5C75F7C75ED5}" destId="{77D4B622-8CFC-45C2-B7EF-B6DD0E016FDB}" srcOrd="1" destOrd="0" parTransId="{0D6387A2-C8FD-482A-ACA0-68E563616134}" sibTransId="{92D862BA-48FE-45E5-AFE7-B2E4E6DC6E95}"/>
    <dgm:cxn modelId="{81990ED0-E3D5-465C-BE44-809868CDCDED}" type="presOf" srcId="{E325F6E1-1DAA-460A-B16C-339C92D37BB4}" destId="{2E02D84D-233E-4FC5-86F7-71FB19D966EA}" srcOrd="0" destOrd="0" presId="urn:microsoft.com/office/officeart/2005/8/layout/default#1"/>
    <dgm:cxn modelId="{52AEFA87-48DF-4757-B81E-9C2194A687BC}" type="presOf" srcId="{77D4B622-8CFC-45C2-B7EF-B6DD0E016FDB}" destId="{402EECAD-C9F2-40AF-B232-85B3B108BF6C}" srcOrd="0" destOrd="0" presId="urn:microsoft.com/office/officeart/2005/8/layout/default#1"/>
    <dgm:cxn modelId="{F7B5765F-B62D-4016-B611-2FC1BFAF2A0A}" type="presOf" srcId="{1E2346E4-7DDB-48A5-9499-792EF99AA908}" destId="{64FE699E-F263-4FE8-9906-DFE5A8791402}" srcOrd="0" destOrd="0" presId="urn:microsoft.com/office/officeart/2005/8/layout/default#1"/>
    <dgm:cxn modelId="{75E7386B-AEE8-4D1A-93F2-C90EB5DE055F}" srcId="{88921E5E-76C4-4AC3-9C88-5C75F7C75ED5}" destId="{1E2346E4-7DDB-48A5-9499-792EF99AA908}" srcOrd="0" destOrd="0" parTransId="{520FAE75-9E70-4741-9565-4C9A30DAFD1A}" sibTransId="{B26222CF-0A03-441F-8D47-8C5F0CC66BF3}"/>
    <dgm:cxn modelId="{0B72DFC5-3032-40F1-AA99-AEF08A64AD28}" srcId="{88921E5E-76C4-4AC3-9C88-5C75F7C75ED5}" destId="{CCC02803-41F5-4693-ACF7-5AC83B4A7D87}" srcOrd="2" destOrd="0" parTransId="{8088CAB3-E861-4697-AE55-70C328419DDF}" sibTransId="{35655C46-B80B-428A-A51B-1307D737B362}"/>
    <dgm:cxn modelId="{5143126A-8578-4756-AA4C-2C2D41408747}" type="presOf" srcId="{CCC02803-41F5-4693-ACF7-5AC83B4A7D87}" destId="{8E91149B-0B29-43B1-BE3A-EBF03A72AE65}" srcOrd="0" destOrd="0" presId="urn:microsoft.com/office/officeart/2005/8/layout/default#1"/>
    <dgm:cxn modelId="{C3F8468D-918E-4798-8548-A155F9FE56B2}" srcId="{88921E5E-76C4-4AC3-9C88-5C75F7C75ED5}" destId="{6881B2AB-3B9C-4634-BB6D-C0E219980CAB}" srcOrd="3" destOrd="0" parTransId="{1C83F501-37F4-4DF5-8E90-84F78117B8B9}" sibTransId="{14D98263-F89F-4906-B2C8-5C2C2E437C22}"/>
    <dgm:cxn modelId="{65603334-8214-417E-966F-75B9A3ABC0C9}" srcId="{88921E5E-76C4-4AC3-9C88-5C75F7C75ED5}" destId="{26F82ADD-EE12-409F-92BB-A6F33FFBD9C6}" srcOrd="4" destOrd="0" parTransId="{94CDC82E-2784-4445-9FA7-75012A44E73E}" sibTransId="{DD10506C-B5E8-430F-B1C5-49B09258D5D4}"/>
    <dgm:cxn modelId="{68FB08E6-0711-4ECC-B4FB-96FE18357CB8}" srcId="{88921E5E-76C4-4AC3-9C88-5C75F7C75ED5}" destId="{E325F6E1-1DAA-460A-B16C-339C92D37BB4}" srcOrd="5" destOrd="0" parTransId="{FDB6D408-A0C1-49EC-A24E-65BDB5FCD780}" sibTransId="{C4301517-50A7-423A-9123-DBBCBDB2F115}"/>
    <dgm:cxn modelId="{9899258E-004B-4B51-AFD7-150299901146}" type="presParOf" srcId="{2933607C-F4D6-479B-866D-002988B90A30}" destId="{64FE699E-F263-4FE8-9906-DFE5A8791402}" srcOrd="0" destOrd="0" presId="urn:microsoft.com/office/officeart/2005/8/layout/default#1"/>
    <dgm:cxn modelId="{B2B10B36-CB3B-45A1-A035-FC93EE6E7653}" type="presParOf" srcId="{2933607C-F4D6-479B-866D-002988B90A30}" destId="{F52658F2-AE81-445F-9823-4FC0AAF5F96D}" srcOrd="1" destOrd="0" presId="urn:microsoft.com/office/officeart/2005/8/layout/default#1"/>
    <dgm:cxn modelId="{2320068D-5E7F-4221-B048-3775AC6C6A29}" type="presParOf" srcId="{2933607C-F4D6-479B-866D-002988B90A30}" destId="{402EECAD-C9F2-40AF-B232-85B3B108BF6C}" srcOrd="2" destOrd="0" presId="urn:microsoft.com/office/officeart/2005/8/layout/default#1"/>
    <dgm:cxn modelId="{B529EDE1-1139-47EC-83B5-8A9608B44784}" type="presParOf" srcId="{2933607C-F4D6-479B-866D-002988B90A30}" destId="{56905987-343F-4A8A-AF11-33F16E8C86FB}" srcOrd="3" destOrd="0" presId="urn:microsoft.com/office/officeart/2005/8/layout/default#1"/>
    <dgm:cxn modelId="{1C269FE0-A1EF-4F5A-B8ED-F8D95947DF2C}" type="presParOf" srcId="{2933607C-F4D6-479B-866D-002988B90A30}" destId="{8E91149B-0B29-43B1-BE3A-EBF03A72AE65}" srcOrd="4" destOrd="0" presId="urn:microsoft.com/office/officeart/2005/8/layout/default#1"/>
    <dgm:cxn modelId="{8118C05A-4B67-4690-9071-BDBCD8A642FF}" type="presParOf" srcId="{2933607C-F4D6-479B-866D-002988B90A30}" destId="{28DFD4DC-F56D-4A61-A061-090F7765AD06}" srcOrd="5" destOrd="0" presId="urn:microsoft.com/office/officeart/2005/8/layout/default#1"/>
    <dgm:cxn modelId="{8BA649AE-DE4C-44ED-8C24-4A9584759477}" type="presParOf" srcId="{2933607C-F4D6-479B-866D-002988B90A30}" destId="{36C1B238-19D8-4AA1-A0B2-A4151044DD7A}" srcOrd="6" destOrd="0" presId="urn:microsoft.com/office/officeart/2005/8/layout/default#1"/>
    <dgm:cxn modelId="{4ADAEC98-4A8D-4FD0-B2F7-38AD85B5663D}" type="presParOf" srcId="{2933607C-F4D6-479B-866D-002988B90A30}" destId="{4F8145C7-40F9-4DA5-83A7-994CE9EF354B}" srcOrd="7" destOrd="0" presId="urn:microsoft.com/office/officeart/2005/8/layout/default#1"/>
    <dgm:cxn modelId="{2D76FEA9-3A7B-4094-A390-41B8B11F659A}" type="presParOf" srcId="{2933607C-F4D6-479B-866D-002988B90A30}" destId="{30176CB6-A428-467D-91BA-B64F9CD65EFA}" srcOrd="8" destOrd="0" presId="urn:microsoft.com/office/officeart/2005/8/layout/default#1"/>
    <dgm:cxn modelId="{91E01D40-51E7-477F-B6DE-01E97C21EB7E}" type="presParOf" srcId="{2933607C-F4D6-479B-866D-002988B90A30}" destId="{0870A37B-399E-4A4D-B02F-425148B0CEE3}" srcOrd="9" destOrd="0" presId="urn:microsoft.com/office/officeart/2005/8/layout/default#1"/>
    <dgm:cxn modelId="{104D7E28-2763-4A95-A336-4968AFF7EC8D}" type="presParOf" srcId="{2933607C-F4D6-479B-866D-002988B90A30}" destId="{2E02D84D-233E-4FC5-86F7-71FB19D966EA}" srcOrd="10"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8D59A2E-4478-4F7D-B06C-0203F90B0B89}" type="doc">
      <dgm:prSet loTypeId="urn:microsoft.com/office/officeart/2008/layout/PictureStrips" loCatId="list" qsTypeId="urn:microsoft.com/office/officeart/2005/8/quickstyle/3d3" qsCatId="3D" csTypeId="urn:microsoft.com/office/officeart/2005/8/colors/colorful1#1" csCatId="colorful" phldr="1"/>
      <dgm:spPr/>
      <dgm:t>
        <a:bodyPr/>
        <a:lstStyle/>
        <a:p>
          <a:endParaRPr lang="en-US"/>
        </a:p>
      </dgm:t>
    </dgm:pt>
    <dgm:pt modelId="{35F9452C-A9C1-4C85-945D-59F7268D8D9E}">
      <dgm:prSet phldrT="[Text]"/>
      <dgm:spPr>
        <a:solidFill>
          <a:schemeClr val="bg1">
            <a:lumMod val="85000"/>
            <a:alpha val="40000"/>
          </a:schemeClr>
        </a:solidFill>
      </dgm:spPr>
      <dgm:t>
        <a:bodyPr/>
        <a:lstStyle/>
        <a:p>
          <a:pPr algn="l"/>
          <a:r>
            <a:rPr lang="en-US" altLang="en-US" b="1" dirty="0">
              <a:latin typeface="Arial" panose="020B0604020202020204" pitchFamily="34" charset="0"/>
              <a:cs typeface="Arial" panose="020B0604020202020204" pitchFamily="34" charset="0"/>
            </a:rPr>
            <a:t>Entrepreneur registration</a:t>
          </a:r>
          <a:endParaRPr lang="en-US" dirty="0">
            <a:latin typeface="Arial" panose="020B0604020202020204" pitchFamily="34" charset="0"/>
            <a:cs typeface="Arial" panose="020B0604020202020204" pitchFamily="34" charset="0"/>
          </a:endParaRPr>
        </a:p>
      </dgm:t>
    </dgm:pt>
    <dgm:pt modelId="{598F842A-1B93-43FF-9D6C-C0D2420DD944}" type="parTrans" cxnId="{713EC7F2-8B60-45D5-A681-AF3906E4EA4E}">
      <dgm:prSet/>
      <dgm:spPr/>
      <dgm:t>
        <a:bodyPr/>
        <a:lstStyle/>
        <a:p>
          <a:pPr algn="l"/>
          <a:endParaRPr lang="en-US">
            <a:solidFill>
              <a:schemeClr val="tx1"/>
            </a:solidFill>
            <a:latin typeface="Arial" panose="020B0604020202020204" pitchFamily="34" charset="0"/>
            <a:cs typeface="Arial" panose="020B0604020202020204" pitchFamily="34" charset="0"/>
          </a:endParaRPr>
        </a:p>
      </dgm:t>
    </dgm:pt>
    <dgm:pt modelId="{4E30862C-38EB-4CEA-816C-2BE18FB63C0A}" type="sibTrans" cxnId="{713EC7F2-8B60-45D5-A681-AF3906E4EA4E}">
      <dgm:prSet/>
      <dgm:spPr/>
      <dgm:t>
        <a:bodyPr/>
        <a:lstStyle/>
        <a:p>
          <a:pPr algn="l"/>
          <a:endParaRPr lang="en-US">
            <a:solidFill>
              <a:schemeClr val="tx1"/>
            </a:solidFill>
            <a:latin typeface="Arial" panose="020B0604020202020204" pitchFamily="34" charset="0"/>
            <a:cs typeface="Arial" panose="020B0604020202020204" pitchFamily="34" charset="0"/>
          </a:endParaRPr>
        </a:p>
      </dgm:t>
    </dgm:pt>
    <dgm:pt modelId="{6C3641A6-DF93-4473-8FB8-9AB3A28B3E68}">
      <dgm:prSet phldrT="[Text]"/>
      <dgm:spPr>
        <a:solidFill>
          <a:schemeClr val="accent1">
            <a:lumMod val="40000"/>
            <a:lumOff val="60000"/>
            <a:alpha val="40000"/>
          </a:schemeClr>
        </a:solidFill>
      </dgm:spPr>
      <dgm:t>
        <a:bodyPr/>
        <a:lstStyle/>
        <a:p>
          <a:pPr algn="l"/>
          <a:r>
            <a:rPr lang="en-US" b="1" dirty="0">
              <a:latin typeface="Arial" panose="020B0604020202020204" pitchFamily="34" charset="0"/>
              <a:cs typeface="Arial" panose="020B0604020202020204" pitchFamily="34" charset="0"/>
            </a:rPr>
            <a:t>Common Application form (CAF)</a:t>
          </a:r>
          <a:endParaRPr lang="en-US" dirty="0">
            <a:latin typeface="Arial" panose="020B0604020202020204" pitchFamily="34" charset="0"/>
            <a:cs typeface="Arial" panose="020B0604020202020204" pitchFamily="34" charset="0"/>
          </a:endParaRPr>
        </a:p>
      </dgm:t>
    </dgm:pt>
    <dgm:pt modelId="{12A34102-0649-44DE-A97B-715C5835C753}" type="parTrans" cxnId="{66767262-C315-4BCF-AB4E-BD380E49A45E}">
      <dgm:prSet/>
      <dgm:spPr/>
      <dgm:t>
        <a:bodyPr/>
        <a:lstStyle/>
        <a:p>
          <a:pPr algn="l"/>
          <a:endParaRPr lang="en-US">
            <a:solidFill>
              <a:schemeClr val="tx1"/>
            </a:solidFill>
            <a:latin typeface="Arial" panose="020B0604020202020204" pitchFamily="34" charset="0"/>
            <a:cs typeface="Arial" panose="020B0604020202020204" pitchFamily="34" charset="0"/>
          </a:endParaRPr>
        </a:p>
      </dgm:t>
    </dgm:pt>
    <dgm:pt modelId="{9AF43B99-8BC4-47FA-91E8-01A6291D5B8A}" type="sibTrans" cxnId="{66767262-C315-4BCF-AB4E-BD380E49A45E}">
      <dgm:prSet/>
      <dgm:spPr/>
      <dgm:t>
        <a:bodyPr/>
        <a:lstStyle/>
        <a:p>
          <a:pPr algn="l"/>
          <a:endParaRPr lang="en-US">
            <a:solidFill>
              <a:schemeClr val="tx1"/>
            </a:solidFill>
            <a:latin typeface="Arial" panose="020B0604020202020204" pitchFamily="34" charset="0"/>
            <a:cs typeface="Arial" panose="020B0604020202020204" pitchFamily="34" charset="0"/>
          </a:endParaRPr>
        </a:p>
      </dgm:t>
    </dgm:pt>
    <dgm:pt modelId="{3B321391-1F1F-45F7-860F-23C6B13F4E97}">
      <dgm:prSet phldrT="[Text]"/>
      <dgm:spPr>
        <a:solidFill>
          <a:schemeClr val="accent6">
            <a:lumMod val="40000"/>
            <a:lumOff val="60000"/>
            <a:alpha val="40000"/>
          </a:schemeClr>
        </a:solidFill>
      </dgm:spPr>
      <dgm:t>
        <a:bodyPr/>
        <a:lstStyle/>
        <a:p>
          <a:pPr algn="l"/>
          <a:r>
            <a:rPr lang="en-US" altLang="en-US" b="1" dirty="0">
              <a:latin typeface="Arial" panose="020B0604020202020204" pitchFamily="34" charset="0"/>
              <a:cs typeface="Arial" panose="020B0604020202020204" pitchFamily="34" charset="0"/>
            </a:rPr>
            <a:t>Mapping services with line departments</a:t>
          </a:r>
          <a:endParaRPr lang="en-US" dirty="0">
            <a:latin typeface="Arial" panose="020B0604020202020204" pitchFamily="34" charset="0"/>
            <a:cs typeface="Arial" panose="020B0604020202020204" pitchFamily="34" charset="0"/>
          </a:endParaRPr>
        </a:p>
      </dgm:t>
    </dgm:pt>
    <dgm:pt modelId="{53341270-8079-4404-8DD7-BA554B54D34A}" type="parTrans" cxnId="{96C1267C-979D-4616-86F8-59C3D031A0FF}">
      <dgm:prSet/>
      <dgm:spPr/>
      <dgm:t>
        <a:bodyPr/>
        <a:lstStyle/>
        <a:p>
          <a:pPr algn="l"/>
          <a:endParaRPr lang="en-US">
            <a:solidFill>
              <a:schemeClr val="tx1"/>
            </a:solidFill>
            <a:latin typeface="Arial" panose="020B0604020202020204" pitchFamily="34" charset="0"/>
            <a:cs typeface="Arial" panose="020B0604020202020204" pitchFamily="34" charset="0"/>
          </a:endParaRPr>
        </a:p>
      </dgm:t>
    </dgm:pt>
    <dgm:pt modelId="{06681128-8BA0-492E-90CA-CAEEF362F881}" type="sibTrans" cxnId="{96C1267C-979D-4616-86F8-59C3D031A0FF}">
      <dgm:prSet/>
      <dgm:spPr/>
      <dgm:t>
        <a:bodyPr/>
        <a:lstStyle/>
        <a:p>
          <a:pPr algn="l"/>
          <a:endParaRPr lang="en-US">
            <a:solidFill>
              <a:schemeClr val="tx1"/>
            </a:solidFill>
            <a:latin typeface="Arial" panose="020B0604020202020204" pitchFamily="34" charset="0"/>
            <a:cs typeface="Arial" panose="020B0604020202020204" pitchFamily="34" charset="0"/>
          </a:endParaRPr>
        </a:p>
      </dgm:t>
    </dgm:pt>
    <dgm:pt modelId="{915DDFF6-19BB-42DC-904F-ACFAA7E59667}">
      <dgm:prSet/>
      <dgm:spPr>
        <a:solidFill>
          <a:schemeClr val="accent1">
            <a:lumMod val="40000"/>
            <a:lumOff val="60000"/>
            <a:alpha val="40000"/>
          </a:schemeClr>
        </a:solidFill>
      </dgm:spPr>
      <dgm:t>
        <a:bodyPr/>
        <a:lstStyle/>
        <a:p>
          <a:pPr algn="l"/>
          <a:r>
            <a:rPr lang="en-US" altLang="en-US" b="1" dirty="0">
              <a:latin typeface="Arial" panose="020B0604020202020204" pitchFamily="34" charset="0"/>
              <a:cs typeface="Arial" panose="020B0604020202020204" pitchFamily="34" charset="0"/>
            </a:rPr>
            <a:t>Open API/ Web service Integration with Line departments  </a:t>
          </a:r>
        </a:p>
      </dgm:t>
    </dgm:pt>
    <dgm:pt modelId="{B1C80EA2-86E2-4661-BE60-F66E5139C830}" type="parTrans" cxnId="{D17FE14C-8D23-435A-A651-6067BB95A480}">
      <dgm:prSet/>
      <dgm:spPr/>
      <dgm:t>
        <a:bodyPr/>
        <a:lstStyle/>
        <a:p>
          <a:pPr algn="l"/>
          <a:endParaRPr lang="en-US">
            <a:solidFill>
              <a:schemeClr val="tx1"/>
            </a:solidFill>
            <a:latin typeface="Arial" panose="020B0604020202020204" pitchFamily="34" charset="0"/>
            <a:cs typeface="Arial" panose="020B0604020202020204" pitchFamily="34" charset="0"/>
          </a:endParaRPr>
        </a:p>
      </dgm:t>
    </dgm:pt>
    <dgm:pt modelId="{CBF4D99A-9F4A-4E22-ADE6-3771937552BF}" type="sibTrans" cxnId="{D17FE14C-8D23-435A-A651-6067BB95A480}">
      <dgm:prSet/>
      <dgm:spPr/>
      <dgm:t>
        <a:bodyPr/>
        <a:lstStyle/>
        <a:p>
          <a:pPr algn="l"/>
          <a:endParaRPr lang="en-US">
            <a:solidFill>
              <a:schemeClr val="tx1"/>
            </a:solidFill>
            <a:latin typeface="Arial" panose="020B0604020202020204" pitchFamily="34" charset="0"/>
            <a:cs typeface="Arial" panose="020B0604020202020204" pitchFamily="34" charset="0"/>
          </a:endParaRPr>
        </a:p>
      </dgm:t>
    </dgm:pt>
    <dgm:pt modelId="{59362BEC-69C4-43BD-9B78-F93A45468778}">
      <dgm:prSet/>
      <dgm:spPr>
        <a:solidFill>
          <a:schemeClr val="accent2">
            <a:lumMod val="60000"/>
            <a:lumOff val="40000"/>
            <a:alpha val="40000"/>
          </a:schemeClr>
        </a:solidFill>
      </dgm:spPr>
      <dgm:t>
        <a:bodyPr/>
        <a:lstStyle/>
        <a:p>
          <a:pPr algn="l"/>
          <a:r>
            <a:rPr lang="en-US" altLang="en-US" b="1" dirty="0">
              <a:latin typeface="Arial" panose="020B0604020202020204" pitchFamily="34" charset="0"/>
              <a:cs typeface="Arial" panose="020B0604020202020204" pitchFamily="34" charset="0"/>
            </a:rPr>
            <a:t>Work flow for Non ICT departments</a:t>
          </a:r>
        </a:p>
      </dgm:t>
    </dgm:pt>
    <dgm:pt modelId="{B0D88154-6C81-46B9-9733-71A29D4E0CC4}" type="parTrans" cxnId="{C3647409-746C-49BA-96A0-9D15DDC0DFB4}">
      <dgm:prSet/>
      <dgm:spPr/>
      <dgm:t>
        <a:bodyPr/>
        <a:lstStyle/>
        <a:p>
          <a:pPr algn="l"/>
          <a:endParaRPr lang="en-US">
            <a:solidFill>
              <a:schemeClr val="tx1"/>
            </a:solidFill>
            <a:latin typeface="Arial" panose="020B0604020202020204" pitchFamily="34" charset="0"/>
            <a:cs typeface="Arial" panose="020B0604020202020204" pitchFamily="34" charset="0"/>
          </a:endParaRPr>
        </a:p>
      </dgm:t>
    </dgm:pt>
    <dgm:pt modelId="{0D1478A3-C6C2-4206-A60A-24943D754D95}" type="sibTrans" cxnId="{C3647409-746C-49BA-96A0-9D15DDC0DFB4}">
      <dgm:prSet/>
      <dgm:spPr/>
      <dgm:t>
        <a:bodyPr/>
        <a:lstStyle/>
        <a:p>
          <a:pPr algn="l"/>
          <a:endParaRPr lang="en-US">
            <a:solidFill>
              <a:schemeClr val="tx1"/>
            </a:solidFill>
            <a:latin typeface="Arial" panose="020B0604020202020204" pitchFamily="34" charset="0"/>
            <a:cs typeface="Arial" panose="020B0604020202020204" pitchFamily="34" charset="0"/>
          </a:endParaRPr>
        </a:p>
      </dgm:t>
    </dgm:pt>
    <dgm:pt modelId="{B6791064-EBBC-4777-BB9E-50E33BEBA447}">
      <dgm:prSet/>
      <dgm:spPr>
        <a:solidFill>
          <a:schemeClr val="accent4">
            <a:lumMod val="40000"/>
            <a:lumOff val="60000"/>
            <a:alpha val="40000"/>
          </a:schemeClr>
        </a:solidFill>
      </dgm:spPr>
      <dgm:t>
        <a:bodyPr/>
        <a:lstStyle/>
        <a:p>
          <a:pPr algn="l"/>
          <a:r>
            <a:rPr lang="en-US" altLang="en-US" b="1" dirty="0">
              <a:latin typeface="Arial" panose="020B0604020202020204" pitchFamily="34" charset="0"/>
              <a:cs typeface="Arial" panose="020B0604020202020204" pitchFamily="34" charset="0"/>
            </a:rPr>
            <a:t>e-Payment  (Treasury and Federal bank)</a:t>
          </a:r>
        </a:p>
      </dgm:t>
    </dgm:pt>
    <dgm:pt modelId="{0C20D835-B600-4587-9142-15BC524674EC}" type="parTrans" cxnId="{A4A33F9B-C659-4ED1-A98F-75A49794D2F9}">
      <dgm:prSet/>
      <dgm:spPr/>
      <dgm:t>
        <a:bodyPr/>
        <a:lstStyle/>
        <a:p>
          <a:pPr algn="l"/>
          <a:endParaRPr lang="en-US">
            <a:solidFill>
              <a:schemeClr val="tx1"/>
            </a:solidFill>
            <a:latin typeface="Arial" panose="020B0604020202020204" pitchFamily="34" charset="0"/>
            <a:cs typeface="Arial" panose="020B0604020202020204" pitchFamily="34" charset="0"/>
          </a:endParaRPr>
        </a:p>
      </dgm:t>
    </dgm:pt>
    <dgm:pt modelId="{5F674D35-F404-4BDE-99AF-604675AC2BBA}" type="sibTrans" cxnId="{A4A33F9B-C659-4ED1-A98F-75A49794D2F9}">
      <dgm:prSet/>
      <dgm:spPr/>
      <dgm:t>
        <a:bodyPr/>
        <a:lstStyle/>
        <a:p>
          <a:pPr algn="l"/>
          <a:endParaRPr lang="en-US">
            <a:solidFill>
              <a:schemeClr val="tx1"/>
            </a:solidFill>
            <a:latin typeface="Arial" panose="020B0604020202020204" pitchFamily="34" charset="0"/>
            <a:cs typeface="Arial" panose="020B0604020202020204" pitchFamily="34" charset="0"/>
          </a:endParaRPr>
        </a:p>
      </dgm:t>
    </dgm:pt>
    <dgm:pt modelId="{16D3ED8C-5675-42A7-B3C5-97D5F224955C}">
      <dgm:prSet phldrT="[Text]"/>
      <dgm:spPr>
        <a:solidFill>
          <a:schemeClr val="accent6">
            <a:lumMod val="40000"/>
            <a:lumOff val="60000"/>
            <a:alpha val="40000"/>
          </a:schemeClr>
        </a:solidFill>
      </dgm:spPr>
      <dgm:t>
        <a:bodyPr/>
        <a:lstStyle/>
        <a:p>
          <a:pPr algn="l"/>
          <a:r>
            <a:rPr lang="en-US" altLang="en-US" b="1" dirty="0">
              <a:latin typeface="Arial" panose="020B0604020202020204" pitchFamily="34" charset="0"/>
              <a:cs typeface="Arial" panose="020B0604020202020204" pitchFamily="34" charset="0"/>
            </a:rPr>
            <a:t>DSC integration</a:t>
          </a:r>
        </a:p>
      </dgm:t>
    </dgm:pt>
    <dgm:pt modelId="{7613652F-0D83-4117-A977-DAD32D972E97}" type="parTrans" cxnId="{B5A75057-B794-4CEF-955E-AEA3D9A3EF70}">
      <dgm:prSet/>
      <dgm:spPr/>
      <dgm:t>
        <a:bodyPr/>
        <a:lstStyle/>
        <a:p>
          <a:endParaRPr lang="en-IN">
            <a:latin typeface="Arial" panose="020B0604020202020204" pitchFamily="34" charset="0"/>
            <a:cs typeface="Arial" panose="020B0604020202020204" pitchFamily="34" charset="0"/>
          </a:endParaRPr>
        </a:p>
      </dgm:t>
    </dgm:pt>
    <dgm:pt modelId="{EF2545CC-8570-4A56-A0E5-1E11D05BEA66}" type="sibTrans" cxnId="{B5A75057-B794-4CEF-955E-AEA3D9A3EF70}">
      <dgm:prSet/>
      <dgm:spPr/>
      <dgm:t>
        <a:bodyPr/>
        <a:lstStyle/>
        <a:p>
          <a:endParaRPr lang="en-IN">
            <a:latin typeface="Arial" panose="020B0604020202020204" pitchFamily="34" charset="0"/>
            <a:cs typeface="Arial" panose="020B0604020202020204" pitchFamily="34" charset="0"/>
          </a:endParaRPr>
        </a:p>
      </dgm:t>
    </dgm:pt>
    <dgm:pt modelId="{572FEDB2-897D-4BD3-949C-8C34C5F6862E}">
      <dgm:prSet/>
      <dgm:spPr>
        <a:solidFill>
          <a:srgbClr val="9966FF">
            <a:alpha val="40000"/>
          </a:srgbClr>
        </a:solidFill>
      </dgm:spPr>
      <dgm:t>
        <a:bodyPr/>
        <a:lstStyle/>
        <a:p>
          <a:r>
            <a:rPr lang="en-US" altLang="en-US" b="1" dirty="0">
              <a:latin typeface="Arial" panose="020B0604020202020204" pitchFamily="34" charset="0"/>
              <a:cs typeface="Arial" panose="020B0604020202020204" pitchFamily="34" charset="0"/>
            </a:rPr>
            <a:t>e-Mail / SMS notification</a:t>
          </a:r>
        </a:p>
      </dgm:t>
    </dgm:pt>
    <dgm:pt modelId="{09EBAC8D-DBE5-4770-BCED-1FA171EA10F3}" type="parTrans" cxnId="{6FB65A32-079D-43F4-BBFB-591C6FC72B13}">
      <dgm:prSet/>
      <dgm:spPr/>
      <dgm:t>
        <a:bodyPr/>
        <a:lstStyle/>
        <a:p>
          <a:endParaRPr lang="en-IN">
            <a:latin typeface="Arial" panose="020B0604020202020204" pitchFamily="34" charset="0"/>
            <a:cs typeface="Arial" panose="020B0604020202020204" pitchFamily="34" charset="0"/>
          </a:endParaRPr>
        </a:p>
      </dgm:t>
    </dgm:pt>
    <dgm:pt modelId="{B427D2EF-C43D-4C65-A0ED-5E190A757337}" type="sibTrans" cxnId="{6FB65A32-079D-43F4-BBFB-591C6FC72B13}">
      <dgm:prSet/>
      <dgm:spPr/>
      <dgm:t>
        <a:bodyPr/>
        <a:lstStyle/>
        <a:p>
          <a:endParaRPr lang="en-IN">
            <a:latin typeface="Arial" panose="020B0604020202020204" pitchFamily="34" charset="0"/>
            <a:cs typeface="Arial" panose="020B0604020202020204" pitchFamily="34" charset="0"/>
          </a:endParaRPr>
        </a:p>
      </dgm:t>
    </dgm:pt>
    <dgm:pt modelId="{3A2F9F52-A56F-40F6-9F79-3DA4AB7339E4}">
      <dgm:prSet/>
      <dgm:spPr>
        <a:solidFill>
          <a:schemeClr val="accent2">
            <a:lumMod val="40000"/>
            <a:lumOff val="60000"/>
            <a:alpha val="40000"/>
          </a:schemeClr>
        </a:solidFill>
      </dgm:spPr>
      <dgm:t>
        <a:bodyPr/>
        <a:lstStyle/>
        <a:p>
          <a:r>
            <a:rPr lang="en-US" altLang="en-US" b="1" dirty="0">
              <a:latin typeface="Arial" panose="020B0604020202020204" pitchFamily="34" charset="0"/>
              <a:cs typeface="Arial" panose="020B0604020202020204" pitchFamily="34" charset="0"/>
            </a:rPr>
            <a:t>Tracking application</a:t>
          </a:r>
        </a:p>
      </dgm:t>
    </dgm:pt>
    <dgm:pt modelId="{0E4E9ABA-887C-4DFF-AB48-736709F1EF7C}" type="parTrans" cxnId="{094D8B47-C18A-4889-A59A-62002519F32D}">
      <dgm:prSet/>
      <dgm:spPr/>
      <dgm:t>
        <a:bodyPr/>
        <a:lstStyle/>
        <a:p>
          <a:endParaRPr lang="en-IN">
            <a:latin typeface="Arial" panose="020B0604020202020204" pitchFamily="34" charset="0"/>
            <a:cs typeface="Arial" panose="020B0604020202020204" pitchFamily="34" charset="0"/>
          </a:endParaRPr>
        </a:p>
      </dgm:t>
    </dgm:pt>
    <dgm:pt modelId="{CEB59F4E-4A90-4395-8D92-8A24F8A807DF}" type="sibTrans" cxnId="{094D8B47-C18A-4889-A59A-62002519F32D}">
      <dgm:prSet/>
      <dgm:spPr/>
      <dgm:t>
        <a:bodyPr/>
        <a:lstStyle/>
        <a:p>
          <a:endParaRPr lang="en-IN">
            <a:latin typeface="Arial" panose="020B0604020202020204" pitchFamily="34" charset="0"/>
            <a:cs typeface="Arial" panose="020B0604020202020204" pitchFamily="34" charset="0"/>
          </a:endParaRPr>
        </a:p>
      </dgm:t>
    </dgm:pt>
    <dgm:pt modelId="{E91599A0-9631-414C-BCB6-E7C7134C7ABC}">
      <dgm:prSet/>
      <dgm:spPr>
        <a:solidFill>
          <a:srgbClr val="FFFFCC"/>
        </a:solidFill>
      </dgm:spPr>
      <dgm:t>
        <a:bodyPr/>
        <a:lstStyle/>
        <a:p>
          <a:r>
            <a:rPr lang="en-US" altLang="en-US" b="1" dirty="0">
              <a:latin typeface="Arial" panose="020B0604020202020204" pitchFamily="34" charset="0"/>
              <a:cs typeface="Arial" panose="020B0604020202020204" pitchFamily="34" charset="0"/>
            </a:rPr>
            <a:t>Deemed/ Composite license</a:t>
          </a:r>
        </a:p>
      </dgm:t>
    </dgm:pt>
    <dgm:pt modelId="{8FC3FF00-9681-4652-9165-FEB1BC9025FA}" type="parTrans" cxnId="{384237D2-9686-4AF7-94EB-C46F060F9F0B}">
      <dgm:prSet/>
      <dgm:spPr/>
      <dgm:t>
        <a:bodyPr/>
        <a:lstStyle/>
        <a:p>
          <a:endParaRPr lang="en-IN">
            <a:latin typeface="Arial" panose="020B0604020202020204" pitchFamily="34" charset="0"/>
            <a:cs typeface="Arial" panose="020B0604020202020204" pitchFamily="34" charset="0"/>
          </a:endParaRPr>
        </a:p>
      </dgm:t>
    </dgm:pt>
    <dgm:pt modelId="{3E08AB93-0DA5-4911-BC27-91BA97DE317F}" type="sibTrans" cxnId="{384237D2-9686-4AF7-94EB-C46F060F9F0B}">
      <dgm:prSet/>
      <dgm:spPr/>
      <dgm:t>
        <a:bodyPr/>
        <a:lstStyle/>
        <a:p>
          <a:endParaRPr lang="en-IN">
            <a:latin typeface="Arial" panose="020B0604020202020204" pitchFamily="34" charset="0"/>
            <a:cs typeface="Arial" panose="020B0604020202020204" pitchFamily="34" charset="0"/>
          </a:endParaRPr>
        </a:p>
      </dgm:t>
    </dgm:pt>
    <dgm:pt modelId="{9256EE14-6596-4A6F-BCD2-1B30C166B838}">
      <dgm:prSet/>
      <dgm:spPr>
        <a:solidFill>
          <a:schemeClr val="accent1">
            <a:lumMod val="40000"/>
            <a:lumOff val="60000"/>
            <a:alpha val="40000"/>
          </a:schemeClr>
        </a:solidFill>
      </dgm:spPr>
      <dgm:t>
        <a:bodyPr/>
        <a:lstStyle/>
        <a:p>
          <a:r>
            <a:rPr lang="en-US" altLang="en-US" b="1" dirty="0">
              <a:latin typeface="Arial" panose="020B0604020202020204" pitchFamily="34" charset="0"/>
              <a:cs typeface="Arial" panose="020B0604020202020204" pitchFamily="34" charset="0"/>
            </a:rPr>
            <a:t>Roll based dashboard</a:t>
          </a:r>
        </a:p>
      </dgm:t>
    </dgm:pt>
    <dgm:pt modelId="{2CE24545-9A9C-46A5-86D5-22B01102B72C}" type="parTrans" cxnId="{93CDDD7A-ED4E-4A91-B0A0-83D188EB6ADE}">
      <dgm:prSet/>
      <dgm:spPr/>
      <dgm:t>
        <a:bodyPr/>
        <a:lstStyle/>
        <a:p>
          <a:endParaRPr lang="en-IN">
            <a:latin typeface="Arial" panose="020B0604020202020204" pitchFamily="34" charset="0"/>
            <a:cs typeface="Arial" panose="020B0604020202020204" pitchFamily="34" charset="0"/>
          </a:endParaRPr>
        </a:p>
      </dgm:t>
    </dgm:pt>
    <dgm:pt modelId="{8BC4323A-B228-4F2A-8C8C-14AA3DBD9EBF}" type="sibTrans" cxnId="{93CDDD7A-ED4E-4A91-B0A0-83D188EB6ADE}">
      <dgm:prSet/>
      <dgm:spPr/>
      <dgm:t>
        <a:bodyPr/>
        <a:lstStyle/>
        <a:p>
          <a:endParaRPr lang="en-IN">
            <a:latin typeface="Arial" panose="020B0604020202020204" pitchFamily="34" charset="0"/>
            <a:cs typeface="Arial" panose="020B0604020202020204" pitchFamily="34" charset="0"/>
          </a:endParaRPr>
        </a:p>
      </dgm:t>
    </dgm:pt>
    <dgm:pt modelId="{66EEAD50-C857-44CD-8EB2-DB7841D4882E}">
      <dgm:prSet/>
      <dgm:spPr>
        <a:solidFill>
          <a:srgbClr val="FF5050">
            <a:alpha val="40000"/>
          </a:srgbClr>
        </a:solidFill>
      </dgm:spPr>
      <dgm:t>
        <a:bodyPr/>
        <a:lstStyle/>
        <a:p>
          <a:r>
            <a:rPr lang="en-US" altLang="en-US" b="1" dirty="0">
              <a:latin typeface="Arial" panose="020B0604020202020204" pitchFamily="34" charset="0"/>
              <a:cs typeface="Arial" panose="020B0604020202020204" pitchFamily="34" charset="0"/>
            </a:rPr>
            <a:t>MIS/ Analytical reports</a:t>
          </a:r>
        </a:p>
      </dgm:t>
    </dgm:pt>
    <dgm:pt modelId="{32D8EE71-CB16-4F7B-9F30-DB279CD40334}" type="parTrans" cxnId="{C8C6D29E-7F26-4EEB-8F10-032A743896CA}">
      <dgm:prSet/>
      <dgm:spPr/>
      <dgm:t>
        <a:bodyPr/>
        <a:lstStyle/>
        <a:p>
          <a:endParaRPr lang="en-IN">
            <a:latin typeface="Arial" panose="020B0604020202020204" pitchFamily="34" charset="0"/>
            <a:cs typeface="Arial" panose="020B0604020202020204" pitchFamily="34" charset="0"/>
          </a:endParaRPr>
        </a:p>
      </dgm:t>
    </dgm:pt>
    <dgm:pt modelId="{3EFD9EE9-C798-4329-93C3-EF615AE2433D}" type="sibTrans" cxnId="{C8C6D29E-7F26-4EEB-8F10-032A743896CA}">
      <dgm:prSet/>
      <dgm:spPr/>
      <dgm:t>
        <a:bodyPr/>
        <a:lstStyle/>
        <a:p>
          <a:endParaRPr lang="en-IN">
            <a:latin typeface="Arial" panose="020B0604020202020204" pitchFamily="34" charset="0"/>
            <a:cs typeface="Arial" panose="020B0604020202020204" pitchFamily="34" charset="0"/>
          </a:endParaRPr>
        </a:p>
      </dgm:t>
    </dgm:pt>
    <dgm:pt modelId="{0DA80A21-3C84-427F-AE75-56772A07E8F1}">
      <dgm:prSet/>
      <dgm:spPr>
        <a:solidFill>
          <a:srgbClr val="00B0F0">
            <a:alpha val="40000"/>
          </a:srgbClr>
        </a:solidFill>
      </dgm:spPr>
      <dgm:t>
        <a:bodyPr/>
        <a:lstStyle/>
        <a:p>
          <a:pPr algn="l"/>
          <a:r>
            <a:rPr lang="en-US" altLang="en-US" b="1" dirty="0">
              <a:latin typeface="Arial" panose="020B0604020202020204" pitchFamily="34" charset="0"/>
              <a:cs typeface="Arial" panose="020B0604020202020204" pitchFamily="34" charset="0"/>
            </a:rPr>
            <a:t>  MSME</a:t>
          </a:r>
        </a:p>
      </dgm:t>
    </dgm:pt>
    <dgm:pt modelId="{2A7A2CA2-6720-496C-B0C6-5FA2DD239B7C}" type="parTrans" cxnId="{0DA51A53-0D51-4DD5-8DE3-249A5A29C883}">
      <dgm:prSet/>
      <dgm:spPr/>
      <dgm:t>
        <a:bodyPr/>
        <a:lstStyle/>
        <a:p>
          <a:endParaRPr lang="en-US"/>
        </a:p>
      </dgm:t>
    </dgm:pt>
    <dgm:pt modelId="{2B71156A-8388-4B53-BA71-FB161EC4FADC}" type="sibTrans" cxnId="{0DA51A53-0D51-4DD5-8DE3-249A5A29C883}">
      <dgm:prSet/>
      <dgm:spPr/>
      <dgm:t>
        <a:bodyPr/>
        <a:lstStyle/>
        <a:p>
          <a:endParaRPr lang="en-US"/>
        </a:p>
      </dgm:t>
    </dgm:pt>
    <dgm:pt modelId="{BEE96408-14B7-43A7-9274-6882C0DA1DFE}" type="pres">
      <dgm:prSet presAssocID="{68D59A2E-4478-4F7D-B06C-0203F90B0B89}" presName="Name0" presStyleCnt="0">
        <dgm:presLayoutVars>
          <dgm:dir/>
          <dgm:resizeHandles val="exact"/>
        </dgm:presLayoutVars>
      </dgm:prSet>
      <dgm:spPr/>
      <dgm:t>
        <a:bodyPr/>
        <a:lstStyle/>
        <a:p>
          <a:endParaRPr lang="en-US"/>
        </a:p>
      </dgm:t>
    </dgm:pt>
    <dgm:pt modelId="{50A701C9-3A2B-4BE1-B656-2609D3AB5720}" type="pres">
      <dgm:prSet presAssocID="{35F9452C-A9C1-4C85-945D-59F7268D8D9E}" presName="composite" presStyleCnt="0"/>
      <dgm:spPr/>
    </dgm:pt>
    <dgm:pt modelId="{3264F9D6-BF76-4C52-AF30-0C95117A9EB2}" type="pres">
      <dgm:prSet presAssocID="{35F9452C-A9C1-4C85-945D-59F7268D8D9E}" presName="rect1" presStyleLbl="trAlignAcc1" presStyleIdx="0" presStyleCnt="13">
        <dgm:presLayoutVars>
          <dgm:bulletEnabled val="1"/>
        </dgm:presLayoutVars>
      </dgm:prSet>
      <dgm:spPr/>
      <dgm:t>
        <a:bodyPr/>
        <a:lstStyle/>
        <a:p>
          <a:endParaRPr lang="en-US"/>
        </a:p>
      </dgm:t>
    </dgm:pt>
    <dgm:pt modelId="{5661500B-210E-40D2-8A5E-4C4432E1D068}" type="pres">
      <dgm:prSet presAssocID="{35F9452C-A9C1-4C85-945D-59F7268D8D9E}" presName="rect2" presStyleLbl="fgImgPlace1" presStyleIdx="0" presStyleCnt="13" custLinFactNeighborX="-4337" custLinFactNeighborY="13491"/>
      <dgm:spPr>
        <a:blipFill>
          <a:blip xmlns:r="http://schemas.openxmlformats.org/officeDocument/2006/relationships" r:embed="rId1"/>
          <a:srcRect/>
          <a:stretch>
            <a:fillRect l="-25000" r="-25000"/>
          </a:stretch>
        </a:blipFill>
      </dgm:spPr>
    </dgm:pt>
    <dgm:pt modelId="{FB23F001-3322-40A0-93F9-C44B99679FBD}" type="pres">
      <dgm:prSet presAssocID="{4E30862C-38EB-4CEA-816C-2BE18FB63C0A}" presName="sibTrans" presStyleCnt="0"/>
      <dgm:spPr/>
    </dgm:pt>
    <dgm:pt modelId="{A1AA0EC3-B8AD-475E-B34E-CBBC3270E35A}" type="pres">
      <dgm:prSet presAssocID="{6C3641A6-DF93-4473-8FB8-9AB3A28B3E68}" presName="composite" presStyleCnt="0"/>
      <dgm:spPr/>
    </dgm:pt>
    <dgm:pt modelId="{B52A6ADF-B219-43E6-B78C-2892DC7FF0B9}" type="pres">
      <dgm:prSet presAssocID="{6C3641A6-DF93-4473-8FB8-9AB3A28B3E68}" presName="rect1" presStyleLbl="trAlignAcc1" presStyleIdx="1" presStyleCnt="13">
        <dgm:presLayoutVars>
          <dgm:bulletEnabled val="1"/>
        </dgm:presLayoutVars>
      </dgm:prSet>
      <dgm:spPr/>
      <dgm:t>
        <a:bodyPr/>
        <a:lstStyle/>
        <a:p>
          <a:endParaRPr lang="en-US"/>
        </a:p>
      </dgm:t>
    </dgm:pt>
    <dgm:pt modelId="{BFF9DC5C-9F6C-411E-BF73-3A726845B2D1}" type="pres">
      <dgm:prSet presAssocID="{6C3641A6-DF93-4473-8FB8-9AB3A28B3E68}" presName="rect2" presStyleLbl="fgImgPlace1" presStyleIdx="1" presStyleCnt="13"/>
      <dgm:spPr>
        <a:blipFill>
          <a:blip xmlns:r="http://schemas.openxmlformats.org/officeDocument/2006/relationships" r:embed="rId2"/>
          <a:srcRect/>
          <a:stretch>
            <a:fillRect l="-33000" r="-33000"/>
          </a:stretch>
        </a:blipFill>
      </dgm:spPr>
    </dgm:pt>
    <dgm:pt modelId="{814229DD-3446-4C06-9A8B-5DC9B9D89F65}" type="pres">
      <dgm:prSet presAssocID="{9AF43B99-8BC4-47FA-91E8-01A6291D5B8A}" presName="sibTrans" presStyleCnt="0"/>
      <dgm:spPr/>
    </dgm:pt>
    <dgm:pt modelId="{17C42484-00A0-49B7-89C6-D5AC04C63BB7}" type="pres">
      <dgm:prSet presAssocID="{3B321391-1F1F-45F7-860F-23C6B13F4E97}" presName="composite" presStyleCnt="0"/>
      <dgm:spPr/>
    </dgm:pt>
    <dgm:pt modelId="{E0791AC7-03B3-47FF-9F65-10458C8BB507}" type="pres">
      <dgm:prSet presAssocID="{3B321391-1F1F-45F7-860F-23C6B13F4E97}" presName="rect1" presStyleLbl="trAlignAcc1" presStyleIdx="2" presStyleCnt="13">
        <dgm:presLayoutVars>
          <dgm:bulletEnabled val="1"/>
        </dgm:presLayoutVars>
      </dgm:prSet>
      <dgm:spPr/>
      <dgm:t>
        <a:bodyPr/>
        <a:lstStyle/>
        <a:p>
          <a:endParaRPr lang="en-US"/>
        </a:p>
      </dgm:t>
    </dgm:pt>
    <dgm:pt modelId="{8469E4CA-615D-4F98-9489-F577766A0FA7}" type="pres">
      <dgm:prSet presAssocID="{3B321391-1F1F-45F7-860F-23C6B13F4E97}" presName="rect2" presStyleLbl="fgImgPlace1" presStyleIdx="2" presStyleCnt="13"/>
      <dgm:spPr>
        <a:blipFill>
          <a:blip xmlns:r="http://schemas.openxmlformats.org/officeDocument/2006/relationships" r:embed="rId3"/>
          <a:srcRect/>
          <a:stretch>
            <a:fillRect l="-66000" r="-66000"/>
          </a:stretch>
        </a:blipFill>
      </dgm:spPr>
    </dgm:pt>
    <dgm:pt modelId="{31CA9A78-7EEA-490F-A80B-B4A3B357C8C7}" type="pres">
      <dgm:prSet presAssocID="{06681128-8BA0-492E-90CA-CAEEF362F881}" presName="sibTrans" presStyleCnt="0"/>
      <dgm:spPr/>
    </dgm:pt>
    <dgm:pt modelId="{22E86A40-7256-4253-B3A2-08884A11DDAF}" type="pres">
      <dgm:prSet presAssocID="{915DDFF6-19BB-42DC-904F-ACFAA7E59667}" presName="composite" presStyleCnt="0"/>
      <dgm:spPr/>
    </dgm:pt>
    <dgm:pt modelId="{7B3A668C-955E-4C1A-945F-2FCB7C07FE66}" type="pres">
      <dgm:prSet presAssocID="{915DDFF6-19BB-42DC-904F-ACFAA7E59667}" presName="rect1" presStyleLbl="trAlignAcc1" presStyleIdx="3" presStyleCnt="13">
        <dgm:presLayoutVars>
          <dgm:bulletEnabled val="1"/>
        </dgm:presLayoutVars>
      </dgm:prSet>
      <dgm:spPr/>
      <dgm:t>
        <a:bodyPr/>
        <a:lstStyle/>
        <a:p>
          <a:endParaRPr lang="en-US"/>
        </a:p>
      </dgm:t>
    </dgm:pt>
    <dgm:pt modelId="{6F50CF1E-FFAD-47A5-B87B-074B375A9C2F}" type="pres">
      <dgm:prSet presAssocID="{915DDFF6-19BB-42DC-904F-ACFAA7E59667}" presName="rect2" presStyleLbl="fgImgPlace1" presStyleIdx="3" presStyleCnt="13" custLinFactNeighborX="1445" custLinFactNeighborY="8673"/>
      <dgm:spPr>
        <a:blipFill>
          <a:blip xmlns:r="http://schemas.openxmlformats.org/officeDocument/2006/relationships" r:embed="rId4"/>
          <a:srcRect/>
          <a:stretch>
            <a:fillRect l="-25000" r="-25000"/>
          </a:stretch>
        </a:blipFill>
      </dgm:spPr>
    </dgm:pt>
    <dgm:pt modelId="{DF4A00CD-40A3-4EF7-8041-58F4E60A3FA7}" type="pres">
      <dgm:prSet presAssocID="{CBF4D99A-9F4A-4E22-ADE6-3771937552BF}" presName="sibTrans" presStyleCnt="0"/>
      <dgm:spPr/>
    </dgm:pt>
    <dgm:pt modelId="{A271DA4F-DC8B-43F4-9756-553D91B8571E}" type="pres">
      <dgm:prSet presAssocID="{59362BEC-69C4-43BD-9B78-F93A45468778}" presName="composite" presStyleCnt="0"/>
      <dgm:spPr/>
    </dgm:pt>
    <dgm:pt modelId="{4B205484-1B84-4915-88A3-30D0DE6B25F7}" type="pres">
      <dgm:prSet presAssocID="{59362BEC-69C4-43BD-9B78-F93A45468778}" presName="rect1" presStyleLbl="trAlignAcc1" presStyleIdx="4" presStyleCnt="13">
        <dgm:presLayoutVars>
          <dgm:bulletEnabled val="1"/>
        </dgm:presLayoutVars>
      </dgm:prSet>
      <dgm:spPr/>
      <dgm:t>
        <a:bodyPr/>
        <a:lstStyle/>
        <a:p>
          <a:endParaRPr lang="en-US"/>
        </a:p>
      </dgm:t>
    </dgm:pt>
    <dgm:pt modelId="{14749081-2A06-4D19-BF16-EDA865844E84}" type="pres">
      <dgm:prSet presAssocID="{59362BEC-69C4-43BD-9B78-F93A45468778}" presName="rect2" presStyleLbl="fgImgPlace1" presStyleIdx="4" presStyleCnt="13"/>
      <dgm:spPr>
        <a:blipFill>
          <a:blip xmlns:r="http://schemas.openxmlformats.org/officeDocument/2006/relationships" r:embed="rId5"/>
          <a:srcRect/>
          <a:stretch>
            <a:fillRect l="-25000" r="-25000"/>
          </a:stretch>
        </a:blipFill>
      </dgm:spPr>
    </dgm:pt>
    <dgm:pt modelId="{FF085112-2AEB-40F5-AC10-B14AA0BBF735}" type="pres">
      <dgm:prSet presAssocID="{0D1478A3-C6C2-4206-A60A-24943D754D95}" presName="sibTrans" presStyleCnt="0"/>
      <dgm:spPr/>
    </dgm:pt>
    <dgm:pt modelId="{7819890F-0DE1-4C6E-A50D-4F7E171626CB}" type="pres">
      <dgm:prSet presAssocID="{B6791064-EBBC-4777-BB9E-50E33BEBA447}" presName="composite" presStyleCnt="0"/>
      <dgm:spPr/>
    </dgm:pt>
    <dgm:pt modelId="{5E21DD33-347B-4A66-8EA0-7107D5D75B68}" type="pres">
      <dgm:prSet presAssocID="{B6791064-EBBC-4777-BB9E-50E33BEBA447}" presName="rect1" presStyleLbl="trAlignAcc1" presStyleIdx="5" presStyleCnt="13">
        <dgm:presLayoutVars>
          <dgm:bulletEnabled val="1"/>
        </dgm:presLayoutVars>
      </dgm:prSet>
      <dgm:spPr/>
      <dgm:t>
        <a:bodyPr/>
        <a:lstStyle/>
        <a:p>
          <a:endParaRPr lang="en-US"/>
        </a:p>
      </dgm:t>
    </dgm:pt>
    <dgm:pt modelId="{4BFCD8F0-C9CA-4900-8D07-BE789621B84B}" type="pres">
      <dgm:prSet presAssocID="{B6791064-EBBC-4777-BB9E-50E33BEBA447}" presName="rect2" presStyleLbl="fgImgPlace1" presStyleIdx="5" presStyleCnt="13"/>
      <dgm:spPr>
        <a:blipFill>
          <a:blip xmlns:r="http://schemas.openxmlformats.org/officeDocument/2006/relationships" r:embed="rId6"/>
          <a:srcRect/>
          <a:stretch>
            <a:fillRect l="-25000" r="-25000"/>
          </a:stretch>
        </a:blipFill>
      </dgm:spPr>
    </dgm:pt>
    <dgm:pt modelId="{A0C7D78A-06EC-4FE5-A380-E3F8D376B7B1}" type="pres">
      <dgm:prSet presAssocID="{5F674D35-F404-4BDE-99AF-604675AC2BBA}" presName="sibTrans" presStyleCnt="0"/>
      <dgm:spPr/>
    </dgm:pt>
    <dgm:pt modelId="{DF94D4DF-CD54-4B91-B8E9-780AEF9E8760}" type="pres">
      <dgm:prSet presAssocID="{16D3ED8C-5675-42A7-B3C5-97D5F224955C}" presName="composite" presStyleCnt="0"/>
      <dgm:spPr/>
    </dgm:pt>
    <dgm:pt modelId="{5725AE85-A75D-43CF-A5AE-2187087910C5}" type="pres">
      <dgm:prSet presAssocID="{16D3ED8C-5675-42A7-B3C5-97D5F224955C}" presName="rect1" presStyleLbl="trAlignAcc1" presStyleIdx="6" presStyleCnt="13">
        <dgm:presLayoutVars>
          <dgm:bulletEnabled val="1"/>
        </dgm:presLayoutVars>
      </dgm:prSet>
      <dgm:spPr/>
      <dgm:t>
        <a:bodyPr/>
        <a:lstStyle/>
        <a:p>
          <a:endParaRPr lang="en-US"/>
        </a:p>
      </dgm:t>
    </dgm:pt>
    <dgm:pt modelId="{12BFCC03-C115-4579-BC9E-C7C06BA7E144}" type="pres">
      <dgm:prSet presAssocID="{16D3ED8C-5675-42A7-B3C5-97D5F224955C}" presName="rect2" presStyleLbl="fgImgPlace1" presStyleIdx="6" presStyleCnt="13"/>
      <dgm:spPr>
        <a:blipFill>
          <a:blip xmlns:r="http://schemas.openxmlformats.org/officeDocument/2006/relationships" r:embed="rId7"/>
          <a:srcRect/>
          <a:stretch>
            <a:fillRect l="-56000" r="-56000"/>
          </a:stretch>
        </a:blipFill>
      </dgm:spPr>
    </dgm:pt>
    <dgm:pt modelId="{BBD2EBF7-F106-4F17-8975-290EE1BC8B07}" type="pres">
      <dgm:prSet presAssocID="{EF2545CC-8570-4A56-A0E5-1E11D05BEA66}" presName="sibTrans" presStyleCnt="0"/>
      <dgm:spPr/>
    </dgm:pt>
    <dgm:pt modelId="{33B066C4-4968-4417-A56A-4664874C470D}" type="pres">
      <dgm:prSet presAssocID="{572FEDB2-897D-4BD3-949C-8C34C5F6862E}" presName="composite" presStyleCnt="0"/>
      <dgm:spPr/>
    </dgm:pt>
    <dgm:pt modelId="{1CBF1AFB-98F0-4666-A64C-E0D643FAF8CD}" type="pres">
      <dgm:prSet presAssocID="{572FEDB2-897D-4BD3-949C-8C34C5F6862E}" presName="rect1" presStyleLbl="trAlignAcc1" presStyleIdx="7" presStyleCnt="13">
        <dgm:presLayoutVars>
          <dgm:bulletEnabled val="1"/>
        </dgm:presLayoutVars>
      </dgm:prSet>
      <dgm:spPr/>
      <dgm:t>
        <a:bodyPr/>
        <a:lstStyle/>
        <a:p>
          <a:endParaRPr lang="en-US"/>
        </a:p>
      </dgm:t>
    </dgm:pt>
    <dgm:pt modelId="{047A1F86-A508-4E59-B766-29EC97074FFB}" type="pres">
      <dgm:prSet presAssocID="{572FEDB2-897D-4BD3-949C-8C34C5F6862E}" presName="rect2" presStyleLbl="fgImgPlace1" presStyleIdx="7" presStyleCnt="13"/>
      <dgm:spPr>
        <a:blipFill>
          <a:blip xmlns:r="http://schemas.openxmlformats.org/officeDocument/2006/relationships" r:embed="rId8"/>
          <a:srcRect/>
          <a:stretch>
            <a:fillRect l="-25000" r="-25000"/>
          </a:stretch>
        </a:blipFill>
      </dgm:spPr>
    </dgm:pt>
    <dgm:pt modelId="{087F01F6-F9F1-4A6B-8302-92BE149F81A6}" type="pres">
      <dgm:prSet presAssocID="{B427D2EF-C43D-4C65-A0ED-5E190A757337}" presName="sibTrans" presStyleCnt="0"/>
      <dgm:spPr/>
    </dgm:pt>
    <dgm:pt modelId="{F27B0D45-6036-44B4-843B-9530CA4349E2}" type="pres">
      <dgm:prSet presAssocID="{3A2F9F52-A56F-40F6-9F79-3DA4AB7339E4}" presName="composite" presStyleCnt="0"/>
      <dgm:spPr/>
    </dgm:pt>
    <dgm:pt modelId="{6E378795-0B53-4258-B201-DB54FAECAB43}" type="pres">
      <dgm:prSet presAssocID="{3A2F9F52-A56F-40F6-9F79-3DA4AB7339E4}" presName="rect1" presStyleLbl="trAlignAcc1" presStyleIdx="8" presStyleCnt="13">
        <dgm:presLayoutVars>
          <dgm:bulletEnabled val="1"/>
        </dgm:presLayoutVars>
      </dgm:prSet>
      <dgm:spPr/>
      <dgm:t>
        <a:bodyPr/>
        <a:lstStyle/>
        <a:p>
          <a:endParaRPr lang="en-US"/>
        </a:p>
      </dgm:t>
    </dgm:pt>
    <dgm:pt modelId="{889B76D1-285E-4E01-BBE9-23FE807E36B8}" type="pres">
      <dgm:prSet presAssocID="{3A2F9F52-A56F-40F6-9F79-3DA4AB7339E4}" presName="rect2" presStyleLbl="fgImgPlace1" presStyleIdx="8" presStyleCnt="13" custLinFactNeighborX="3659" custLinFactNeighborY="13790"/>
      <dgm:spPr>
        <a:blipFill>
          <a:blip xmlns:r="http://schemas.openxmlformats.org/officeDocument/2006/relationships" r:embed="rId9"/>
          <a:srcRect/>
          <a:stretch>
            <a:fillRect l="-25000" r="-25000"/>
          </a:stretch>
        </a:blipFill>
      </dgm:spPr>
    </dgm:pt>
    <dgm:pt modelId="{7E383D43-38D2-4959-A438-05455B5CA33E}" type="pres">
      <dgm:prSet presAssocID="{CEB59F4E-4A90-4395-8D92-8A24F8A807DF}" presName="sibTrans" presStyleCnt="0"/>
      <dgm:spPr/>
    </dgm:pt>
    <dgm:pt modelId="{09367613-7392-44EB-A521-B6C3805B5758}" type="pres">
      <dgm:prSet presAssocID="{E91599A0-9631-414C-BCB6-E7C7134C7ABC}" presName="composite" presStyleCnt="0"/>
      <dgm:spPr/>
    </dgm:pt>
    <dgm:pt modelId="{D0DB57A8-3680-42A5-A7FA-F8ADBE6BD046}" type="pres">
      <dgm:prSet presAssocID="{E91599A0-9631-414C-BCB6-E7C7134C7ABC}" presName="rect1" presStyleLbl="trAlignAcc1" presStyleIdx="9" presStyleCnt="13">
        <dgm:presLayoutVars>
          <dgm:bulletEnabled val="1"/>
        </dgm:presLayoutVars>
      </dgm:prSet>
      <dgm:spPr/>
      <dgm:t>
        <a:bodyPr/>
        <a:lstStyle/>
        <a:p>
          <a:endParaRPr lang="en-US"/>
        </a:p>
      </dgm:t>
    </dgm:pt>
    <dgm:pt modelId="{1ED5AA98-7A3B-4956-9A7C-DE102EEEA386}" type="pres">
      <dgm:prSet presAssocID="{E91599A0-9631-414C-BCB6-E7C7134C7ABC}" presName="rect2" presStyleLbl="fgImgPlace1" presStyleIdx="9" presStyleCnt="13" custLinFactNeighborX="-1445" custLinFactNeighborY="7709"/>
      <dgm:spPr>
        <a:blipFill>
          <a:blip xmlns:r="http://schemas.openxmlformats.org/officeDocument/2006/relationships" r:embed="rId10"/>
          <a:srcRect/>
          <a:stretch>
            <a:fillRect l="-58000" r="-58000"/>
          </a:stretch>
        </a:blipFill>
      </dgm:spPr>
    </dgm:pt>
    <dgm:pt modelId="{5715F9D6-6810-46B2-A284-5D04D7507E4D}" type="pres">
      <dgm:prSet presAssocID="{3E08AB93-0DA5-4911-BC27-91BA97DE317F}" presName="sibTrans" presStyleCnt="0"/>
      <dgm:spPr/>
    </dgm:pt>
    <dgm:pt modelId="{83DAA139-AD81-48AD-9C28-63B7ECD8665D}" type="pres">
      <dgm:prSet presAssocID="{9256EE14-6596-4A6F-BCD2-1B30C166B838}" presName="composite" presStyleCnt="0"/>
      <dgm:spPr/>
    </dgm:pt>
    <dgm:pt modelId="{D996B18E-A7C1-45D7-9C13-D1D866E54BD8}" type="pres">
      <dgm:prSet presAssocID="{9256EE14-6596-4A6F-BCD2-1B30C166B838}" presName="rect1" presStyleLbl="trAlignAcc1" presStyleIdx="10" presStyleCnt="13">
        <dgm:presLayoutVars>
          <dgm:bulletEnabled val="1"/>
        </dgm:presLayoutVars>
      </dgm:prSet>
      <dgm:spPr/>
      <dgm:t>
        <a:bodyPr/>
        <a:lstStyle/>
        <a:p>
          <a:endParaRPr lang="en-US"/>
        </a:p>
      </dgm:t>
    </dgm:pt>
    <dgm:pt modelId="{5AB292FE-9267-4C08-8E87-6B49D2675FF4}" type="pres">
      <dgm:prSet presAssocID="{9256EE14-6596-4A6F-BCD2-1B30C166B838}" presName="rect2" presStyleLbl="fgImgPlace1" presStyleIdx="10" presStyleCnt="13"/>
      <dgm:spPr>
        <a:blipFill>
          <a:blip xmlns:r="http://schemas.openxmlformats.org/officeDocument/2006/relationships" r:embed="rId11"/>
          <a:srcRect/>
          <a:stretch>
            <a:fillRect l="-79000" r="-79000"/>
          </a:stretch>
        </a:blipFill>
      </dgm:spPr>
    </dgm:pt>
    <dgm:pt modelId="{F3C950F2-E0E2-4D29-8C19-9C299A9DB648}" type="pres">
      <dgm:prSet presAssocID="{8BC4323A-B228-4F2A-8C8C-14AA3DBD9EBF}" presName="sibTrans" presStyleCnt="0"/>
      <dgm:spPr/>
    </dgm:pt>
    <dgm:pt modelId="{226BA63F-321F-4B0A-9A22-E2C8DD24B7E4}" type="pres">
      <dgm:prSet presAssocID="{66EEAD50-C857-44CD-8EB2-DB7841D4882E}" presName="composite" presStyleCnt="0"/>
      <dgm:spPr/>
    </dgm:pt>
    <dgm:pt modelId="{86A1FF52-C0EA-4600-BEEC-EF24864E94E0}" type="pres">
      <dgm:prSet presAssocID="{66EEAD50-C857-44CD-8EB2-DB7841D4882E}" presName="rect1" presStyleLbl="trAlignAcc1" presStyleIdx="11" presStyleCnt="13">
        <dgm:presLayoutVars>
          <dgm:bulletEnabled val="1"/>
        </dgm:presLayoutVars>
      </dgm:prSet>
      <dgm:spPr/>
      <dgm:t>
        <a:bodyPr/>
        <a:lstStyle/>
        <a:p>
          <a:endParaRPr lang="en-US"/>
        </a:p>
      </dgm:t>
    </dgm:pt>
    <dgm:pt modelId="{A9351AB4-468D-4803-AB16-EB9C33E0E15A}" type="pres">
      <dgm:prSet presAssocID="{66EEAD50-C857-44CD-8EB2-DB7841D4882E}" presName="rect2" presStyleLbl="fgImgPlace1" presStyleIdx="11" presStyleCnt="13" custLinFactNeighborX="5782" custLinFactNeighborY="7709"/>
      <dgm:spPr>
        <a:blipFill>
          <a:blip xmlns:r="http://schemas.openxmlformats.org/officeDocument/2006/relationships" r:embed="rId12"/>
          <a:srcRect/>
          <a:stretch>
            <a:fillRect l="-49000" r="-49000"/>
          </a:stretch>
        </a:blipFill>
      </dgm:spPr>
    </dgm:pt>
    <dgm:pt modelId="{727BFF9D-7684-4B69-8CBD-AFC3D8DCB1FF}" type="pres">
      <dgm:prSet presAssocID="{3EFD9EE9-C798-4329-93C3-EF615AE2433D}" presName="sibTrans" presStyleCnt="0"/>
      <dgm:spPr/>
    </dgm:pt>
    <dgm:pt modelId="{0E018DD2-5437-41F8-9C7E-76DF2CF81083}" type="pres">
      <dgm:prSet presAssocID="{0DA80A21-3C84-427F-AE75-56772A07E8F1}" presName="composite" presStyleCnt="0"/>
      <dgm:spPr/>
    </dgm:pt>
    <dgm:pt modelId="{A0BD1E5A-5E4D-4F55-90E6-D104B340AB12}" type="pres">
      <dgm:prSet presAssocID="{0DA80A21-3C84-427F-AE75-56772A07E8F1}" presName="rect1" presStyleLbl="trAlignAcc1" presStyleIdx="12" presStyleCnt="13" custScaleX="106382" custLinFactX="-62568" custLinFactNeighborX="-100000" custLinFactNeighborY="-11896">
        <dgm:presLayoutVars>
          <dgm:bulletEnabled val="1"/>
        </dgm:presLayoutVars>
      </dgm:prSet>
      <dgm:spPr/>
      <dgm:t>
        <a:bodyPr/>
        <a:lstStyle/>
        <a:p>
          <a:endParaRPr lang="en-US"/>
        </a:p>
      </dgm:t>
    </dgm:pt>
    <dgm:pt modelId="{7630AEA4-AC8C-4097-A673-9765EA992AA9}" type="pres">
      <dgm:prSet presAssocID="{0DA80A21-3C84-427F-AE75-56772A07E8F1}" presName="rect2" presStyleLbl="fgImgPlace1" presStyleIdx="12" presStyleCnt="13" custLinFactX="516979" custLinFactNeighborX="600000" custLinFactNeighborY="58176"/>
      <dgm:spPr/>
    </dgm:pt>
  </dgm:ptLst>
  <dgm:cxnLst>
    <dgm:cxn modelId="{1E4090DF-4FFF-449A-993B-AE84A8B87431}" type="presOf" srcId="{6C3641A6-DF93-4473-8FB8-9AB3A28B3E68}" destId="{B52A6ADF-B219-43E6-B78C-2892DC7FF0B9}" srcOrd="0" destOrd="0" presId="urn:microsoft.com/office/officeart/2008/layout/PictureStrips"/>
    <dgm:cxn modelId="{23AE353B-1BB9-4569-8BBB-856BAF4B6E1A}" type="presOf" srcId="{16D3ED8C-5675-42A7-B3C5-97D5F224955C}" destId="{5725AE85-A75D-43CF-A5AE-2187087910C5}" srcOrd="0" destOrd="0" presId="urn:microsoft.com/office/officeart/2008/layout/PictureStrips"/>
    <dgm:cxn modelId="{094D8B47-C18A-4889-A59A-62002519F32D}" srcId="{68D59A2E-4478-4F7D-B06C-0203F90B0B89}" destId="{3A2F9F52-A56F-40F6-9F79-3DA4AB7339E4}" srcOrd="8" destOrd="0" parTransId="{0E4E9ABA-887C-4DFF-AB48-736709F1EF7C}" sibTransId="{CEB59F4E-4A90-4395-8D92-8A24F8A807DF}"/>
    <dgm:cxn modelId="{C8C6D29E-7F26-4EEB-8F10-032A743896CA}" srcId="{68D59A2E-4478-4F7D-B06C-0203F90B0B89}" destId="{66EEAD50-C857-44CD-8EB2-DB7841D4882E}" srcOrd="11" destOrd="0" parTransId="{32D8EE71-CB16-4F7B-9F30-DB279CD40334}" sibTransId="{3EFD9EE9-C798-4329-93C3-EF615AE2433D}"/>
    <dgm:cxn modelId="{C3647409-746C-49BA-96A0-9D15DDC0DFB4}" srcId="{68D59A2E-4478-4F7D-B06C-0203F90B0B89}" destId="{59362BEC-69C4-43BD-9B78-F93A45468778}" srcOrd="4" destOrd="0" parTransId="{B0D88154-6C81-46B9-9733-71A29D4E0CC4}" sibTransId="{0D1478A3-C6C2-4206-A60A-24943D754D95}"/>
    <dgm:cxn modelId="{EE208771-C1C2-4CA1-B17B-FB20CBF5C317}" type="presOf" srcId="{68D59A2E-4478-4F7D-B06C-0203F90B0B89}" destId="{BEE96408-14B7-43A7-9274-6882C0DA1DFE}" srcOrd="0" destOrd="0" presId="urn:microsoft.com/office/officeart/2008/layout/PictureStrips"/>
    <dgm:cxn modelId="{123ED9BF-E869-479D-AEB3-A494D214855A}" type="presOf" srcId="{B6791064-EBBC-4777-BB9E-50E33BEBA447}" destId="{5E21DD33-347B-4A66-8EA0-7107D5D75B68}" srcOrd="0" destOrd="0" presId="urn:microsoft.com/office/officeart/2008/layout/PictureStrips"/>
    <dgm:cxn modelId="{42995CCA-7F24-488C-B741-FA40E2C2BB16}" type="presOf" srcId="{915DDFF6-19BB-42DC-904F-ACFAA7E59667}" destId="{7B3A668C-955E-4C1A-945F-2FCB7C07FE66}" srcOrd="0" destOrd="0" presId="urn:microsoft.com/office/officeart/2008/layout/PictureStrips"/>
    <dgm:cxn modelId="{8B901579-B776-4083-ACF2-A817B532397E}" type="presOf" srcId="{59362BEC-69C4-43BD-9B78-F93A45468778}" destId="{4B205484-1B84-4915-88A3-30D0DE6B25F7}" srcOrd="0" destOrd="0" presId="urn:microsoft.com/office/officeart/2008/layout/PictureStrips"/>
    <dgm:cxn modelId="{0DA51A53-0D51-4DD5-8DE3-249A5A29C883}" srcId="{68D59A2E-4478-4F7D-B06C-0203F90B0B89}" destId="{0DA80A21-3C84-427F-AE75-56772A07E8F1}" srcOrd="12" destOrd="0" parTransId="{2A7A2CA2-6720-496C-B0C6-5FA2DD239B7C}" sibTransId="{2B71156A-8388-4B53-BA71-FB161EC4FADC}"/>
    <dgm:cxn modelId="{96C1267C-979D-4616-86F8-59C3D031A0FF}" srcId="{68D59A2E-4478-4F7D-B06C-0203F90B0B89}" destId="{3B321391-1F1F-45F7-860F-23C6B13F4E97}" srcOrd="2" destOrd="0" parTransId="{53341270-8079-4404-8DD7-BA554B54D34A}" sibTransId="{06681128-8BA0-492E-90CA-CAEEF362F881}"/>
    <dgm:cxn modelId="{20AE2A2A-9AE2-4306-A2C7-CF328D8D93FF}" type="presOf" srcId="{35F9452C-A9C1-4C85-945D-59F7268D8D9E}" destId="{3264F9D6-BF76-4C52-AF30-0C95117A9EB2}" srcOrd="0" destOrd="0" presId="urn:microsoft.com/office/officeart/2008/layout/PictureStrips"/>
    <dgm:cxn modelId="{EFD295BF-6AF3-48B7-8245-80FF7601D467}" type="presOf" srcId="{66EEAD50-C857-44CD-8EB2-DB7841D4882E}" destId="{86A1FF52-C0EA-4600-BEEC-EF24864E94E0}" srcOrd="0" destOrd="0" presId="urn:microsoft.com/office/officeart/2008/layout/PictureStrips"/>
    <dgm:cxn modelId="{384237D2-9686-4AF7-94EB-C46F060F9F0B}" srcId="{68D59A2E-4478-4F7D-B06C-0203F90B0B89}" destId="{E91599A0-9631-414C-BCB6-E7C7134C7ABC}" srcOrd="9" destOrd="0" parTransId="{8FC3FF00-9681-4652-9165-FEB1BC9025FA}" sibTransId="{3E08AB93-0DA5-4911-BC27-91BA97DE317F}"/>
    <dgm:cxn modelId="{D17FE14C-8D23-435A-A651-6067BB95A480}" srcId="{68D59A2E-4478-4F7D-B06C-0203F90B0B89}" destId="{915DDFF6-19BB-42DC-904F-ACFAA7E59667}" srcOrd="3" destOrd="0" parTransId="{B1C80EA2-86E2-4661-BE60-F66E5139C830}" sibTransId="{CBF4D99A-9F4A-4E22-ADE6-3771937552BF}"/>
    <dgm:cxn modelId="{B7601828-A1A7-47D0-B798-AE22355E260D}" type="presOf" srcId="{E91599A0-9631-414C-BCB6-E7C7134C7ABC}" destId="{D0DB57A8-3680-42A5-A7FA-F8ADBE6BD046}" srcOrd="0" destOrd="0" presId="urn:microsoft.com/office/officeart/2008/layout/PictureStrips"/>
    <dgm:cxn modelId="{B5A75057-B794-4CEF-955E-AEA3D9A3EF70}" srcId="{68D59A2E-4478-4F7D-B06C-0203F90B0B89}" destId="{16D3ED8C-5675-42A7-B3C5-97D5F224955C}" srcOrd="6" destOrd="0" parTransId="{7613652F-0D83-4117-A977-DAD32D972E97}" sibTransId="{EF2545CC-8570-4A56-A0E5-1E11D05BEA66}"/>
    <dgm:cxn modelId="{A4A33F9B-C659-4ED1-A98F-75A49794D2F9}" srcId="{68D59A2E-4478-4F7D-B06C-0203F90B0B89}" destId="{B6791064-EBBC-4777-BB9E-50E33BEBA447}" srcOrd="5" destOrd="0" parTransId="{0C20D835-B600-4587-9142-15BC524674EC}" sibTransId="{5F674D35-F404-4BDE-99AF-604675AC2BBA}"/>
    <dgm:cxn modelId="{C16B07BA-A12E-40BE-A682-455D673EBB86}" type="presOf" srcId="{0DA80A21-3C84-427F-AE75-56772A07E8F1}" destId="{A0BD1E5A-5E4D-4F55-90E6-D104B340AB12}" srcOrd="0" destOrd="0" presId="urn:microsoft.com/office/officeart/2008/layout/PictureStrips"/>
    <dgm:cxn modelId="{ED5EA854-A5C6-4E38-BAB3-AE902FA354DB}" type="presOf" srcId="{572FEDB2-897D-4BD3-949C-8C34C5F6862E}" destId="{1CBF1AFB-98F0-4666-A64C-E0D643FAF8CD}" srcOrd="0" destOrd="0" presId="urn:microsoft.com/office/officeart/2008/layout/PictureStrips"/>
    <dgm:cxn modelId="{6FB65A32-079D-43F4-BBFB-591C6FC72B13}" srcId="{68D59A2E-4478-4F7D-B06C-0203F90B0B89}" destId="{572FEDB2-897D-4BD3-949C-8C34C5F6862E}" srcOrd="7" destOrd="0" parTransId="{09EBAC8D-DBE5-4770-BCED-1FA171EA10F3}" sibTransId="{B427D2EF-C43D-4C65-A0ED-5E190A757337}"/>
    <dgm:cxn modelId="{A6A635E6-7F48-4458-AE73-CDB44C918041}" type="presOf" srcId="{3B321391-1F1F-45F7-860F-23C6B13F4E97}" destId="{E0791AC7-03B3-47FF-9F65-10458C8BB507}" srcOrd="0" destOrd="0" presId="urn:microsoft.com/office/officeart/2008/layout/PictureStrips"/>
    <dgm:cxn modelId="{5D25530F-C602-4669-85D8-745C7672769D}" type="presOf" srcId="{9256EE14-6596-4A6F-BCD2-1B30C166B838}" destId="{D996B18E-A7C1-45D7-9C13-D1D866E54BD8}" srcOrd="0" destOrd="0" presId="urn:microsoft.com/office/officeart/2008/layout/PictureStrips"/>
    <dgm:cxn modelId="{66767262-C315-4BCF-AB4E-BD380E49A45E}" srcId="{68D59A2E-4478-4F7D-B06C-0203F90B0B89}" destId="{6C3641A6-DF93-4473-8FB8-9AB3A28B3E68}" srcOrd="1" destOrd="0" parTransId="{12A34102-0649-44DE-A97B-715C5835C753}" sibTransId="{9AF43B99-8BC4-47FA-91E8-01A6291D5B8A}"/>
    <dgm:cxn modelId="{93CDDD7A-ED4E-4A91-B0A0-83D188EB6ADE}" srcId="{68D59A2E-4478-4F7D-B06C-0203F90B0B89}" destId="{9256EE14-6596-4A6F-BCD2-1B30C166B838}" srcOrd="10" destOrd="0" parTransId="{2CE24545-9A9C-46A5-86D5-22B01102B72C}" sibTransId="{8BC4323A-B228-4F2A-8C8C-14AA3DBD9EBF}"/>
    <dgm:cxn modelId="{C752CA00-6E9B-4D47-B987-9F7C3028FD67}" type="presOf" srcId="{3A2F9F52-A56F-40F6-9F79-3DA4AB7339E4}" destId="{6E378795-0B53-4258-B201-DB54FAECAB43}" srcOrd="0" destOrd="0" presId="urn:microsoft.com/office/officeart/2008/layout/PictureStrips"/>
    <dgm:cxn modelId="{713EC7F2-8B60-45D5-A681-AF3906E4EA4E}" srcId="{68D59A2E-4478-4F7D-B06C-0203F90B0B89}" destId="{35F9452C-A9C1-4C85-945D-59F7268D8D9E}" srcOrd="0" destOrd="0" parTransId="{598F842A-1B93-43FF-9D6C-C0D2420DD944}" sibTransId="{4E30862C-38EB-4CEA-816C-2BE18FB63C0A}"/>
    <dgm:cxn modelId="{08CCCFE9-3162-453B-8AA6-F20BBE3C5327}" type="presParOf" srcId="{BEE96408-14B7-43A7-9274-6882C0DA1DFE}" destId="{50A701C9-3A2B-4BE1-B656-2609D3AB5720}" srcOrd="0" destOrd="0" presId="urn:microsoft.com/office/officeart/2008/layout/PictureStrips"/>
    <dgm:cxn modelId="{40059596-D829-4B9D-A33E-6053D7D0EC6F}" type="presParOf" srcId="{50A701C9-3A2B-4BE1-B656-2609D3AB5720}" destId="{3264F9D6-BF76-4C52-AF30-0C95117A9EB2}" srcOrd="0" destOrd="0" presId="urn:microsoft.com/office/officeart/2008/layout/PictureStrips"/>
    <dgm:cxn modelId="{FC479A8B-DE5B-4C29-BDBF-2FF70A60841D}" type="presParOf" srcId="{50A701C9-3A2B-4BE1-B656-2609D3AB5720}" destId="{5661500B-210E-40D2-8A5E-4C4432E1D068}" srcOrd="1" destOrd="0" presId="urn:microsoft.com/office/officeart/2008/layout/PictureStrips"/>
    <dgm:cxn modelId="{33FCDA0D-3CA1-4A0E-868A-CF48279460BF}" type="presParOf" srcId="{BEE96408-14B7-43A7-9274-6882C0DA1DFE}" destId="{FB23F001-3322-40A0-93F9-C44B99679FBD}" srcOrd="1" destOrd="0" presId="urn:microsoft.com/office/officeart/2008/layout/PictureStrips"/>
    <dgm:cxn modelId="{882C713E-6886-4D31-89B9-B3C06F7368AE}" type="presParOf" srcId="{BEE96408-14B7-43A7-9274-6882C0DA1DFE}" destId="{A1AA0EC3-B8AD-475E-B34E-CBBC3270E35A}" srcOrd="2" destOrd="0" presId="urn:microsoft.com/office/officeart/2008/layout/PictureStrips"/>
    <dgm:cxn modelId="{C80BF3F3-DA68-433E-BE5E-58024225CC27}" type="presParOf" srcId="{A1AA0EC3-B8AD-475E-B34E-CBBC3270E35A}" destId="{B52A6ADF-B219-43E6-B78C-2892DC7FF0B9}" srcOrd="0" destOrd="0" presId="urn:microsoft.com/office/officeart/2008/layout/PictureStrips"/>
    <dgm:cxn modelId="{57050151-5623-4E7B-9711-8536C89C1C52}" type="presParOf" srcId="{A1AA0EC3-B8AD-475E-B34E-CBBC3270E35A}" destId="{BFF9DC5C-9F6C-411E-BF73-3A726845B2D1}" srcOrd="1" destOrd="0" presId="urn:microsoft.com/office/officeart/2008/layout/PictureStrips"/>
    <dgm:cxn modelId="{FB6F068F-0324-442D-9F09-029D3876DECB}" type="presParOf" srcId="{BEE96408-14B7-43A7-9274-6882C0DA1DFE}" destId="{814229DD-3446-4C06-9A8B-5DC9B9D89F65}" srcOrd="3" destOrd="0" presId="urn:microsoft.com/office/officeart/2008/layout/PictureStrips"/>
    <dgm:cxn modelId="{AE9891E6-B015-48DA-A7C2-DE7C4E279ECE}" type="presParOf" srcId="{BEE96408-14B7-43A7-9274-6882C0DA1DFE}" destId="{17C42484-00A0-49B7-89C6-D5AC04C63BB7}" srcOrd="4" destOrd="0" presId="urn:microsoft.com/office/officeart/2008/layout/PictureStrips"/>
    <dgm:cxn modelId="{B937FCD7-46A9-4601-BEBC-F8C8489BA6AC}" type="presParOf" srcId="{17C42484-00A0-49B7-89C6-D5AC04C63BB7}" destId="{E0791AC7-03B3-47FF-9F65-10458C8BB507}" srcOrd="0" destOrd="0" presId="urn:microsoft.com/office/officeart/2008/layout/PictureStrips"/>
    <dgm:cxn modelId="{5750787A-FA5C-4D60-B4AE-17D9015B5A51}" type="presParOf" srcId="{17C42484-00A0-49B7-89C6-D5AC04C63BB7}" destId="{8469E4CA-615D-4F98-9489-F577766A0FA7}" srcOrd="1" destOrd="0" presId="urn:microsoft.com/office/officeart/2008/layout/PictureStrips"/>
    <dgm:cxn modelId="{545083E4-D168-4DEC-944C-CCC036C73E61}" type="presParOf" srcId="{BEE96408-14B7-43A7-9274-6882C0DA1DFE}" destId="{31CA9A78-7EEA-490F-A80B-B4A3B357C8C7}" srcOrd="5" destOrd="0" presId="urn:microsoft.com/office/officeart/2008/layout/PictureStrips"/>
    <dgm:cxn modelId="{94734EEF-7654-4AF7-A4C8-30C5383499E3}" type="presParOf" srcId="{BEE96408-14B7-43A7-9274-6882C0DA1DFE}" destId="{22E86A40-7256-4253-B3A2-08884A11DDAF}" srcOrd="6" destOrd="0" presId="urn:microsoft.com/office/officeart/2008/layout/PictureStrips"/>
    <dgm:cxn modelId="{B984CDA3-7B0B-4A9C-ACE5-B7631A8C2594}" type="presParOf" srcId="{22E86A40-7256-4253-B3A2-08884A11DDAF}" destId="{7B3A668C-955E-4C1A-945F-2FCB7C07FE66}" srcOrd="0" destOrd="0" presId="urn:microsoft.com/office/officeart/2008/layout/PictureStrips"/>
    <dgm:cxn modelId="{1010695B-A9C5-453D-9703-5DFC626DF5B4}" type="presParOf" srcId="{22E86A40-7256-4253-B3A2-08884A11DDAF}" destId="{6F50CF1E-FFAD-47A5-B87B-074B375A9C2F}" srcOrd="1" destOrd="0" presId="urn:microsoft.com/office/officeart/2008/layout/PictureStrips"/>
    <dgm:cxn modelId="{C1C33626-4C54-4EE3-8A63-2A1133001680}" type="presParOf" srcId="{BEE96408-14B7-43A7-9274-6882C0DA1DFE}" destId="{DF4A00CD-40A3-4EF7-8041-58F4E60A3FA7}" srcOrd="7" destOrd="0" presId="urn:microsoft.com/office/officeart/2008/layout/PictureStrips"/>
    <dgm:cxn modelId="{8948615D-2A82-4129-AEFF-A346CABA261A}" type="presParOf" srcId="{BEE96408-14B7-43A7-9274-6882C0DA1DFE}" destId="{A271DA4F-DC8B-43F4-9756-553D91B8571E}" srcOrd="8" destOrd="0" presId="urn:microsoft.com/office/officeart/2008/layout/PictureStrips"/>
    <dgm:cxn modelId="{1901ADFD-24D3-4F6B-B83A-1056798B7A4A}" type="presParOf" srcId="{A271DA4F-DC8B-43F4-9756-553D91B8571E}" destId="{4B205484-1B84-4915-88A3-30D0DE6B25F7}" srcOrd="0" destOrd="0" presId="urn:microsoft.com/office/officeart/2008/layout/PictureStrips"/>
    <dgm:cxn modelId="{E6843950-E593-49F8-A992-161438A4A8A7}" type="presParOf" srcId="{A271DA4F-DC8B-43F4-9756-553D91B8571E}" destId="{14749081-2A06-4D19-BF16-EDA865844E84}" srcOrd="1" destOrd="0" presId="urn:microsoft.com/office/officeart/2008/layout/PictureStrips"/>
    <dgm:cxn modelId="{BDD7760E-4FA7-43CE-97EC-19760EE251FC}" type="presParOf" srcId="{BEE96408-14B7-43A7-9274-6882C0DA1DFE}" destId="{FF085112-2AEB-40F5-AC10-B14AA0BBF735}" srcOrd="9" destOrd="0" presId="urn:microsoft.com/office/officeart/2008/layout/PictureStrips"/>
    <dgm:cxn modelId="{413B60DC-14A2-4B6D-B358-8E405B02AE24}" type="presParOf" srcId="{BEE96408-14B7-43A7-9274-6882C0DA1DFE}" destId="{7819890F-0DE1-4C6E-A50D-4F7E171626CB}" srcOrd="10" destOrd="0" presId="urn:microsoft.com/office/officeart/2008/layout/PictureStrips"/>
    <dgm:cxn modelId="{C8C3F8E8-6899-4A3A-887C-1D36443D7E21}" type="presParOf" srcId="{7819890F-0DE1-4C6E-A50D-4F7E171626CB}" destId="{5E21DD33-347B-4A66-8EA0-7107D5D75B68}" srcOrd="0" destOrd="0" presId="urn:microsoft.com/office/officeart/2008/layout/PictureStrips"/>
    <dgm:cxn modelId="{9272F8E4-69C6-4698-8C99-E8110BED9B01}" type="presParOf" srcId="{7819890F-0DE1-4C6E-A50D-4F7E171626CB}" destId="{4BFCD8F0-C9CA-4900-8D07-BE789621B84B}" srcOrd="1" destOrd="0" presId="urn:microsoft.com/office/officeart/2008/layout/PictureStrips"/>
    <dgm:cxn modelId="{5C10890D-7732-4E86-AA7C-C5865C93AF9A}" type="presParOf" srcId="{BEE96408-14B7-43A7-9274-6882C0DA1DFE}" destId="{A0C7D78A-06EC-4FE5-A380-E3F8D376B7B1}" srcOrd="11" destOrd="0" presId="urn:microsoft.com/office/officeart/2008/layout/PictureStrips"/>
    <dgm:cxn modelId="{165D00D0-FC95-4A73-B243-678056B3EA8F}" type="presParOf" srcId="{BEE96408-14B7-43A7-9274-6882C0DA1DFE}" destId="{DF94D4DF-CD54-4B91-B8E9-780AEF9E8760}" srcOrd="12" destOrd="0" presId="urn:microsoft.com/office/officeart/2008/layout/PictureStrips"/>
    <dgm:cxn modelId="{ED24A143-5832-443C-82F0-56E25386D96A}" type="presParOf" srcId="{DF94D4DF-CD54-4B91-B8E9-780AEF9E8760}" destId="{5725AE85-A75D-43CF-A5AE-2187087910C5}" srcOrd="0" destOrd="0" presId="urn:microsoft.com/office/officeart/2008/layout/PictureStrips"/>
    <dgm:cxn modelId="{3F9EC92E-7868-4196-9009-6EAED8C6E2C1}" type="presParOf" srcId="{DF94D4DF-CD54-4B91-B8E9-780AEF9E8760}" destId="{12BFCC03-C115-4579-BC9E-C7C06BA7E144}" srcOrd="1" destOrd="0" presId="urn:microsoft.com/office/officeart/2008/layout/PictureStrips"/>
    <dgm:cxn modelId="{6DE2E11A-2E81-4843-AFFA-3943C2D29EB2}" type="presParOf" srcId="{BEE96408-14B7-43A7-9274-6882C0DA1DFE}" destId="{BBD2EBF7-F106-4F17-8975-290EE1BC8B07}" srcOrd="13" destOrd="0" presId="urn:microsoft.com/office/officeart/2008/layout/PictureStrips"/>
    <dgm:cxn modelId="{76CCD6BC-0579-4D8F-A73F-6FD91DEF2157}" type="presParOf" srcId="{BEE96408-14B7-43A7-9274-6882C0DA1DFE}" destId="{33B066C4-4968-4417-A56A-4664874C470D}" srcOrd="14" destOrd="0" presId="urn:microsoft.com/office/officeart/2008/layout/PictureStrips"/>
    <dgm:cxn modelId="{F861EF4F-B3F6-4777-A64C-48EF0627BF59}" type="presParOf" srcId="{33B066C4-4968-4417-A56A-4664874C470D}" destId="{1CBF1AFB-98F0-4666-A64C-E0D643FAF8CD}" srcOrd="0" destOrd="0" presId="urn:microsoft.com/office/officeart/2008/layout/PictureStrips"/>
    <dgm:cxn modelId="{A1BF75B1-C8D0-4296-AEE1-96CB8ED3F810}" type="presParOf" srcId="{33B066C4-4968-4417-A56A-4664874C470D}" destId="{047A1F86-A508-4E59-B766-29EC97074FFB}" srcOrd="1" destOrd="0" presId="urn:microsoft.com/office/officeart/2008/layout/PictureStrips"/>
    <dgm:cxn modelId="{D8435FB3-D243-47EA-9642-71D35D19BDA0}" type="presParOf" srcId="{BEE96408-14B7-43A7-9274-6882C0DA1DFE}" destId="{087F01F6-F9F1-4A6B-8302-92BE149F81A6}" srcOrd="15" destOrd="0" presId="urn:microsoft.com/office/officeart/2008/layout/PictureStrips"/>
    <dgm:cxn modelId="{FB95F16A-C465-40B7-8A87-0958D0E89B4B}" type="presParOf" srcId="{BEE96408-14B7-43A7-9274-6882C0DA1DFE}" destId="{F27B0D45-6036-44B4-843B-9530CA4349E2}" srcOrd="16" destOrd="0" presId="urn:microsoft.com/office/officeart/2008/layout/PictureStrips"/>
    <dgm:cxn modelId="{1120BF39-2AA2-4745-AC38-2502FC610D11}" type="presParOf" srcId="{F27B0D45-6036-44B4-843B-9530CA4349E2}" destId="{6E378795-0B53-4258-B201-DB54FAECAB43}" srcOrd="0" destOrd="0" presId="urn:microsoft.com/office/officeart/2008/layout/PictureStrips"/>
    <dgm:cxn modelId="{D59C1DBF-1270-4EDF-AC21-8069853B541B}" type="presParOf" srcId="{F27B0D45-6036-44B4-843B-9530CA4349E2}" destId="{889B76D1-285E-4E01-BBE9-23FE807E36B8}" srcOrd="1" destOrd="0" presId="urn:microsoft.com/office/officeart/2008/layout/PictureStrips"/>
    <dgm:cxn modelId="{AECC9DF7-C8E5-4F91-A6DA-DC2457D4D064}" type="presParOf" srcId="{BEE96408-14B7-43A7-9274-6882C0DA1DFE}" destId="{7E383D43-38D2-4959-A438-05455B5CA33E}" srcOrd="17" destOrd="0" presId="urn:microsoft.com/office/officeart/2008/layout/PictureStrips"/>
    <dgm:cxn modelId="{F2669B92-3AB0-4B22-BE0E-9D399796C8B4}" type="presParOf" srcId="{BEE96408-14B7-43A7-9274-6882C0DA1DFE}" destId="{09367613-7392-44EB-A521-B6C3805B5758}" srcOrd="18" destOrd="0" presId="urn:microsoft.com/office/officeart/2008/layout/PictureStrips"/>
    <dgm:cxn modelId="{31420843-C6EE-403B-9FBA-3076F9DD88C9}" type="presParOf" srcId="{09367613-7392-44EB-A521-B6C3805B5758}" destId="{D0DB57A8-3680-42A5-A7FA-F8ADBE6BD046}" srcOrd="0" destOrd="0" presId="urn:microsoft.com/office/officeart/2008/layout/PictureStrips"/>
    <dgm:cxn modelId="{BC408B86-63B1-4C66-AFF9-1619E002DFFD}" type="presParOf" srcId="{09367613-7392-44EB-A521-B6C3805B5758}" destId="{1ED5AA98-7A3B-4956-9A7C-DE102EEEA386}" srcOrd="1" destOrd="0" presId="urn:microsoft.com/office/officeart/2008/layout/PictureStrips"/>
    <dgm:cxn modelId="{5D4F5281-6666-4807-AEBB-456BE0F8C6BA}" type="presParOf" srcId="{BEE96408-14B7-43A7-9274-6882C0DA1DFE}" destId="{5715F9D6-6810-46B2-A284-5D04D7507E4D}" srcOrd="19" destOrd="0" presId="urn:microsoft.com/office/officeart/2008/layout/PictureStrips"/>
    <dgm:cxn modelId="{C13E8638-0BAE-40B3-89F1-AB70462EEB4D}" type="presParOf" srcId="{BEE96408-14B7-43A7-9274-6882C0DA1DFE}" destId="{83DAA139-AD81-48AD-9C28-63B7ECD8665D}" srcOrd="20" destOrd="0" presId="urn:microsoft.com/office/officeart/2008/layout/PictureStrips"/>
    <dgm:cxn modelId="{73B023CA-0C1F-48D6-A531-10A2C4DE4179}" type="presParOf" srcId="{83DAA139-AD81-48AD-9C28-63B7ECD8665D}" destId="{D996B18E-A7C1-45D7-9C13-D1D866E54BD8}" srcOrd="0" destOrd="0" presId="urn:microsoft.com/office/officeart/2008/layout/PictureStrips"/>
    <dgm:cxn modelId="{2076648C-4194-48A6-82A8-378EB1D4EADF}" type="presParOf" srcId="{83DAA139-AD81-48AD-9C28-63B7ECD8665D}" destId="{5AB292FE-9267-4C08-8E87-6B49D2675FF4}" srcOrd="1" destOrd="0" presId="urn:microsoft.com/office/officeart/2008/layout/PictureStrips"/>
    <dgm:cxn modelId="{30AE7381-7737-4C11-B1BB-ECA9C062491B}" type="presParOf" srcId="{BEE96408-14B7-43A7-9274-6882C0DA1DFE}" destId="{F3C950F2-E0E2-4D29-8C19-9C299A9DB648}" srcOrd="21" destOrd="0" presId="urn:microsoft.com/office/officeart/2008/layout/PictureStrips"/>
    <dgm:cxn modelId="{41771495-AC35-45FA-86C9-9C8325BAC879}" type="presParOf" srcId="{BEE96408-14B7-43A7-9274-6882C0DA1DFE}" destId="{226BA63F-321F-4B0A-9A22-E2C8DD24B7E4}" srcOrd="22" destOrd="0" presId="urn:microsoft.com/office/officeart/2008/layout/PictureStrips"/>
    <dgm:cxn modelId="{4F341057-4B87-4B90-BA78-F824EC907338}" type="presParOf" srcId="{226BA63F-321F-4B0A-9A22-E2C8DD24B7E4}" destId="{86A1FF52-C0EA-4600-BEEC-EF24864E94E0}" srcOrd="0" destOrd="0" presId="urn:microsoft.com/office/officeart/2008/layout/PictureStrips"/>
    <dgm:cxn modelId="{F741F8EE-DA24-4EC6-9CFF-44D2DC75E556}" type="presParOf" srcId="{226BA63F-321F-4B0A-9A22-E2C8DD24B7E4}" destId="{A9351AB4-468D-4803-AB16-EB9C33E0E15A}" srcOrd="1" destOrd="0" presId="urn:microsoft.com/office/officeart/2008/layout/PictureStrips"/>
    <dgm:cxn modelId="{DD426DEC-C07B-4661-9750-E79F2B29A7A9}" type="presParOf" srcId="{BEE96408-14B7-43A7-9274-6882C0DA1DFE}" destId="{727BFF9D-7684-4B69-8CBD-AFC3D8DCB1FF}" srcOrd="23" destOrd="0" presId="urn:microsoft.com/office/officeart/2008/layout/PictureStrips"/>
    <dgm:cxn modelId="{DC93C038-4721-4E2C-B9E7-0D426DB03FF3}" type="presParOf" srcId="{BEE96408-14B7-43A7-9274-6882C0DA1DFE}" destId="{0E018DD2-5437-41F8-9C7E-76DF2CF81083}" srcOrd="24" destOrd="0" presId="urn:microsoft.com/office/officeart/2008/layout/PictureStrips"/>
    <dgm:cxn modelId="{C9C52C5F-3864-416D-A61D-145BBF47B004}" type="presParOf" srcId="{0E018DD2-5437-41F8-9C7E-76DF2CF81083}" destId="{A0BD1E5A-5E4D-4F55-90E6-D104B340AB12}" srcOrd="0" destOrd="0" presId="urn:microsoft.com/office/officeart/2008/layout/PictureStrips"/>
    <dgm:cxn modelId="{3DC7238B-571B-4B76-B6CF-33471F21D85F}" type="presParOf" srcId="{0E018DD2-5437-41F8-9C7E-76DF2CF81083}" destId="{7630AEA4-AC8C-4097-A673-9765EA992AA9}"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6030FAE-57B8-4DFC-B0FE-C1EB57D56637}"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13765EAA-5FD8-4377-AA75-70E90B31D9BC}">
      <dgm:prSet phldrT="[Text]"/>
      <dgm:spPr>
        <a:blipFill rotWithShape="0">
          <a:blip xmlns:r="http://schemas.openxmlformats.org/officeDocument/2006/relationships" r:embed="rId1"/>
          <a:stretch>
            <a:fillRect/>
          </a:stretch>
        </a:blipFill>
      </dgm:spPr>
      <dgm:t>
        <a:bodyPr/>
        <a:lstStyle/>
        <a:p>
          <a:r>
            <a:rPr lang="en-US" dirty="0"/>
            <a:t>2</a:t>
          </a:r>
        </a:p>
      </dgm:t>
    </dgm:pt>
    <dgm:pt modelId="{19552B04-0175-46B0-B726-E33080C4A9F6}" type="parTrans" cxnId="{420650A4-E891-4032-8949-57F627859D8A}">
      <dgm:prSet/>
      <dgm:spPr/>
      <dgm:t>
        <a:bodyPr/>
        <a:lstStyle/>
        <a:p>
          <a:endParaRPr lang="en-US"/>
        </a:p>
      </dgm:t>
    </dgm:pt>
    <dgm:pt modelId="{59404EFC-7CCA-4ACA-B355-8443C78A0146}" type="sibTrans" cxnId="{420650A4-E891-4032-8949-57F627859D8A}">
      <dgm:prSet/>
      <dgm:spPr/>
      <dgm:t>
        <a:bodyPr/>
        <a:lstStyle/>
        <a:p>
          <a:endParaRPr lang="en-US"/>
        </a:p>
      </dgm:t>
    </dgm:pt>
    <dgm:pt modelId="{292741B0-985F-4130-AC47-EE306C718A5F}">
      <dgm:prSet phldrT="[Text]"/>
      <dgm:spPr>
        <a:blipFill rotWithShape="0">
          <a:blip xmlns:r="http://schemas.openxmlformats.org/officeDocument/2006/relationships" r:embed="rId2"/>
          <a:stretch>
            <a:fillRect/>
          </a:stretch>
        </a:blipFill>
      </dgm:spPr>
      <dgm:t>
        <a:bodyPr/>
        <a:lstStyle/>
        <a:p>
          <a:endParaRPr lang="en-US" dirty="0"/>
        </a:p>
      </dgm:t>
    </dgm:pt>
    <dgm:pt modelId="{FE94E323-82F5-4174-BCDA-16772F3A7C1F}" type="parTrans" cxnId="{E5094F12-E9C6-41A5-8E94-158AB8D04A0A}">
      <dgm:prSet/>
      <dgm:spPr/>
      <dgm:t>
        <a:bodyPr/>
        <a:lstStyle/>
        <a:p>
          <a:endParaRPr lang="en-US"/>
        </a:p>
      </dgm:t>
    </dgm:pt>
    <dgm:pt modelId="{B671624D-090A-40BD-AA9F-0E7995541208}" type="sibTrans" cxnId="{E5094F12-E9C6-41A5-8E94-158AB8D04A0A}">
      <dgm:prSet/>
      <dgm:spPr/>
      <dgm:t>
        <a:bodyPr/>
        <a:lstStyle/>
        <a:p>
          <a:endParaRPr lang="en-US"/>
        </a:p>
      </dgm:t>
    </dgm:pt>
    <dgm:pt modelId="{32BB8606-7B23-41AD-A3DC-C3201EAC0EC1}">
      <dgm:prSet phldrT="[Text]"/>
      <dgm:spPr/>
      <dgm:t>
        <a:bodyPr/>
        <a:lstStyle/>
        <a:p>
          <a:r>
            <a:rPr lang="en-US" dirty="0"/>
            <a:t> 1</a:t>
          </a:r>
        </a:p>
      </dgm:t>
    </dgm:pt>
    <dgm:pt modelId="{29D2B2E0-DFD6-4F2C-9EF6-D6516FDA38EB}" type="parTrans" cxnId="{AD2BBCA1-3A18-4390-ABBA-0920CFE5C15D}">
      <dgm:prSet/>
      <dgm:spPr/>
      <dgm:t>
        <a:bodyPr/>
        <a:lstStyle/>
        <a:p>
          <a:endParaRPr lang="en-US"/>
        </a:p>
      </dgm:t>
    </dgm:pt>
    <dgm:pt modelId="{44D68229-6F70-48E0-82C2-39BD307F7F43}" type="sibTrans" cxnId="{AD2BBCA1-3A18-4390-ABBA-0920CFE5C15D}">
      <dgm:prSet/>
      <dgm:spPr/>
      <dgm:t>
        <a:bodyPr/>
        <a:lstStyle/>
        <a:p>
          <a:endParaRPr lang="en-US"/>
        </a:p>
      </dgm:t>
    </dgm:pt>
    <dgm:pt modelId="{AA5FFA78-8C68-4FB5-B791-AC7A4FCD604C}">
      <dgm:prSet/>
      <dgm:spPr>
        <a:blipFill rotWithShape="0">
          <a:blip xmlns:r="http://schemas.openxmlformats.org/officeDocument/2006/relationships" r:embed="rId3"/>
          <a:stretch>
            <a:fillRect/>
          </a:stretch>
        </a:blipFill>
      </dgm:spPr>
      <dgm:t>
        <a:bodyPr/>
        <a:lstStyle/>
        <a:p>
          <a:endParaRPr lang="en-US"/>
        </a:p>
      </dgm:t>
    </dgm:pt>
    <dgm:pt modelId="{4C1CEE4A-9491-45D2-8A1F-329A1A3B752C}" type="parTrans" cxnId="{41A57B71-7A18-48DE-8BAD-40D7074391D0}">
      <dgm:prSet/>
      <dgm:spPr/>
      <dgm:t>
        <a:bodyPr/>
        <a:lstStyle/>
        <a:p>
          <a:endParaRPr lang="en-US"/>
        </a:p>
      </dgm:t>
    </dgm:pt>
    <dgm:pt modelId="{14A8CDE5-9B1B-425F-8E37-FDEA1234FDE7}" type="sibTrans" cxnId="{41A57B71-7A18-48DE-8BAD-40D7074391D0}">
      <dgm:prSet/>
      <dgm:spPr/>
      <dgm:t>
        <a:bodyPr/>
        <a:lstStyle/>
        <a:p>
          <a:endParaRPr lang="en-US"/>
        </a:p>
      </dgm:t>
    </dgm:pt>
    <dgm:pt modelId="{8A743C2C-E8D1-4FE7-9948-27CB37DE41BF}">
      <dgm:prSet/>
      <dgm:spPr/>
      <dgm:t>
        <a:bodyPr/>
        <a:lstStyle/>
        <a:p>
          <a:endParaRPr lang="en-US" dirty="0"/>
        </a:p>
      </dgm:t>
    </dgm:pt>
    <dgm:pt modelId="{C48682B2-2D08-4660-9CC4-4901F0033702}" type="parTrans" cxnId="{F5D9A496-52D6-4B8C-BF6F-3D88E3F0307E}">
      <dgm:prSet/>
      <dgm:spPr/>
      <dgm:t>
        <a:bodyPr/>
        <a:lstStyle/>
        <a:p>
          <a:endParaRPr lang="en-US"/>
        </a:p>
      </dgm:t>
    </dgm:pt>
    <dgm:pt modelId="{D293189B-B572-4C68-8C6B-5A187474B950}" type="sibTrans" cxnId="{F5D9A496-52D6-4B8C-BF6F-3D88E3F0307E}">
      <dgm:prSet/>
      <dgm:spPr/>
      <dgm:t>
        <a:bodyPr/>
        <a:lstStyle/>
        <a:p>
          <a:endParaRPr lang="en-US"/>
        </a:p>
      </dgm:t>
    </dgm:pt>
    <dgm:pt modelId="{A140B0EA-7A09-4210-AE7C-D453738AAC52}">
      <dgm:prSet phldrT="[Text]"/>
      <dgm:spPr>
        <a:blipFill rotWithShape="0">
          <a:blip xmlns:r="http://schemas.openxmlformats.org/officeDocument/2006/relationships" r:embed="rId4"/>
          <a:stretch>
            <a:fillRect/>
          </a:stretch>
        </a:blipFill>
      </dgm:spPr>
      <dgm:t>
        <a:bodyPr/>
        <a:lstStyle/>
        <a:p>
          <a:endParaRPr lang="en-US" dirty="0"/>
        </a:p>
      </dgm:t>
    </dgm:pt>
    <dgm:pt modelId="{16C4592C-C837-4203-9E43-04C068965DF1}" type="parTrans" cxnId="{B823166F-26AD-4008-B7DD-4EE34E0A1543}">
      <dgm:prSet/>
      <dgm:spPr/>
      <dgm:t>
        <a:bodyPr/>
        <a:lstStyle/>
        <a:p>
          <a:endParaRPr lang="en-US"/>
        </a:p>
      </dgm:t>
    </dgm:pt>
    <dgm:pt modelId="{CA300AB4-A89F-4B87-AD3D-959D2CCF9779}" type="sibTrans" cxnId="{B823166F-26AD-4008-B7DD-4EE34E0A1543}">
      <dgm:prSet/>
      <dgm:spPr/>
      <dgm:t>
        <a:bodyPr/>
        <a:lstStyle/>
        <a:p>
          <a:endParaRPr lang="en-US"/>
        </a:p>
      </dgm:t>
    </dgm:pt>
    <dgm:pt modelId="{D8794E61-462D-42F5-936A-8A0075791BB3}">
      <dgm:prSet/>
      <dgm:spPr>
        <a:blipFill rotWithShape="0">
          <a:blip xmlns:r="http://schemas.openxmlformats.org/officeDocument/2006/relationships" r:embed="rId1"/>
          <a:stretch>
            <a:fillRect/>
          </a:stretch>
        </a:blipFill>
      </dgm:spPr>
      <dgm:t>
        <a:bodyPr/>
        <a:lstStyle/>
        <a:p>
          <a:r>
            <a:rPr lang="en-US" dirty="0"/>
            <a:t>4</a:t>
          </a:r>
        </a:p>
      </dgm:t>
    </dgm:pt>
    <dgm:pt modelId="{F23F650F-C08E-46DE-9B6C-93B198E8EA35}" type="parTrans" cxnId="{2F7F9416-3912-4696-8754-AA44D982ACA0}">
      <dgm:prSet/>
      <dgm:spPr/>
      <dgm:t>
        <a:bodyPr/>
        <a:lstStyle/>
        <a:p>
          <a:endParaRPr lang="en-US"/>
        </a:p>
      </dgm:t>
    </dgm:pt>
    <dgm:pt modelId="{F393B2D5-1EA6-49CA-AD8E-C287BE4EE54E}" type="sibTrans" cxnId="{2F7F9416-3912-4696-8754-AA44D982ACA0}">
      <dgm:prSet/>
      <dgm:spPr/>
      <dgm:t>
        <a:bodyPr/>
        <a:lstStyle/>
        <a:p>
          <a:endParaRPr lang="en-US"/>
        </a:p>
      </dgm:t>
    </dgm:pt>
    <dgm:pt modelId="{34107617-B61D-421F-8D4D-8973AE0A3114}">
      <dgm:prSet/>
      <dgm:spPr>
        <a:blipFill rotWithShape="0">
          <a:blip xmlns:r="http://schemas.openxmlformats.org/officeDocument/2006/relationships" r:embed="rId1"/>
          <a:stretch>
            <a:fillRect/>
          </a:stretch>
        </a:blipFill>
      </dgm:spPr>
      <dgm:t>
        <a:bodyPr/>
        <a:lstStyle/>
        <a:p>
          <a:r>
            <a:rPr lang="en-US" dirty="0"/>
            <a:t>3</a:t>
          </a:r>
        </a:p>
      </dgm:t>
    </dgm:pt>
    <dgm:pt modelId="{7153219E-A6BF-45B8-9E90-14A2E15641E1}" type="parTrans" cxnId="{EBD9A701-30F7-4380-9358-CC8031AA911F}">
      <dgm:prSet/>
      <dgm:spPr/>
      <dgm:t>
        <a:bodyPr/>
        <a:lstStyle/>
        <a:p>
          <a:endParaRPr lang="en-US"/>
        </a:p>
      </dgm:t>
    </dgm:pt>
    <dgm:pt modelId="{EFB51B79-CDE0-4FA6-BFB9-BA898D6216A1}" type="sibTrans" cxnId="{EBD9A701-30F7-4380-9358-CC8031AA911F}">
      <dgm:prSet/>
      <dgm:spPr/>
      <dgm:t>
        <a:bodyPr/>
        <a:lstStyle/>
        <a:p>
          <a:endParaRPr lang="en-US"/>
        </a:p>
      </dgm:t>
    </dgm:pt>
    <dgm:pt modelId="{87698240-31B7-4E93-A0EF-D2779DA1819B}">
      <dgm:prSet/>
      <dgm:spPr/>
      <dgm:t>
        <a:bodyPr/>
        <a:lstStyle/>
        <a:p>
          <a:r>
            <a:rPr lang="en-US" dirty="0"/>
            <a:t/>
          </a:r>
          <a:br>
            <a:rPr lang="en-US" dirty="0"/>
          </a:br>
          <a:endParaRPr lang="en-US" dirty="0"/>
        </a:p>
      </dgm:t>
    </dgm:pt>
    <dgm:pt modelId="{4A5EE07B-12F1-4B63-9F88-650DE26F6953}" type="parTrans" cxnId="{6EBE3474-F565-4D1E-BEC9-8D54DE7AED65}">
      <dgm:prSet/>
      <dgm:spPr/>
      <dgm:t>
        <a:bodyPr/>
        <a:lstStyle/>
        <a:p>
          <a:endParaRPr lang="en-US"/>
        </a:p>
      </dgm:t>
    </dgm:pt>
    <dgm:pt modelId="{70F1F9AC-4467-4A5D-B5DF-A95EA7922E40}" type="sibTrans" cxnId="{6EBE3474-F565-4D1E-BEC9-8D54DE7AED65}">
      <dgm:prSet/>
      <dgm:spPr/>
      <dgm:t>
        <a:bodyPr/>
        <a:lstStyle/>
        <a:p>
          <a:endParaRPr lang="en-US"/>
        </a:p>
      </dgm:t>
    </dgm:pt>
    <dgm:pt modelId="{0374FDF3-E20A-4294-A911-FF59D6E001B6}">
      <dgm:prSet/>
      <dgm:spPr>
        <a:blipFill rotWithShape="0">
          <a:blip xmlns:r="http://schemas.openxmlformats.org/officeDocument/2006/relationships" r:embed="rId1"/>
          <a:stretch>
            <a:fillRect/>
          </a:stretch>
        </a:blipFill>
      </dgm:spPr>
      <dgm:t>
        <a:bodyPr/>
        <a:lstStyle/>
        <a:p>
          <a:r>
            <a:rPr lang="en-US" dirty="0"/>
            <a:t>5</a:t>
          </a:r>
        </a:p>
      </dgm:t>
    </dgm:pt>
    <dgm:pt modelId="{D27760FB-5052-4238-994B-02E01F4A0A30}" type="parTrans" cxnId="{1C4DD922-B330-4E65-AC48-8A9B58C665E5}">
      <dgm:prSet/>
      <dgm:spPr/>
      <dgm:t>
        <a:bodyPr/>
        <a:lstStyle/>
        <a:p>
          <a:endParaRPr lang="en-US"/>
        </a:p>
      </dgm:t>
    </dgm:pt>
    <dgm:pt modelId="{04440EC9-D175-4B74-A234-9BFB1DD9C8B9}" type="sibTrans" cxnId="{1C4DD922-B330-4E65-AC48-8A9B58C665E5}">
      <dgm:prSet/>
      <dgm:spPr/>
      <dgm:t>
        <a:bodyPr/>
        <a:lstStyle/>
        <a:p>
          <a:endParaRPr lang="en-US"/>
        </a:p>
      </dgm:t>
    </dgm:pt>
    <dgm:pt modelId="{5BC8E481-01EE-4431-91CA-01073EF6A009}">
      <dgm:prSet/>
      <dgm:spPr/>
      <dgm:t>
        <a:bodyPr/>
        <a:lstStyle/>
        <a:p>
          <a:endParaRPr lang="en-US" b="1" dirty="0">
            <a:solidFill>
              <a:srgbClr val="00B050"/>
            </a:solidFill>
          </a:endParaRPr>
        </a:p>
      </dgm:t>
    </dgm:pt>
    <dgm:pt modelId="{7058CD40-0F39-4D03-87EB-C2A0DCA0F297}" type="parTrans" cxnId="{660AE90D-9715-4B50-9DA1-A8C86DBD72A0}">
      <dgm:prSet/>
      <dgm:spPr/>
      <dgm:t>
        <a:bodyPr/>
        <a:lstStyle/>
        <a:p>
          <a:endParaRPr lang="en-US"/>
        </a:p>
      </dgm:t>
    </dgm:pt>
    <dgm:pt modelId="{B4F57850-A069-4B86-9F7C-65B5AD856486}" type="sibTrans" cxnId="{660AE90D-9715-4B50-9DA1-A8C86DBD72A0}">
      <dgm:prSet/>
      <dgm:spPr/>
      <dgm:t>
        <a:bodyPr/>
        <a:lstStyle/>
        <a:p>
          <a:endParaRPr lang="en-US"/>
        </a:p>
      </dgm:t>
    </dgm:pt>
    <dgm:pt modelId="{9A54F23D-488C-46E5-89DE-9A1F4CD6837B}" type="pres">
      <dgm:prSet presAssocID="{F6030FAE-57B8-4DFC-B0FE-C1EB57D56637}" presName="cycle" presStyleCnt="0">
        <dgm:presLayoutVars>
          <dgm:dir/>
          <dgm:resizeHandles val="exact"/>
        </dgm:presLayoutVars>
      </dgm:prSet>
      <dgm:spPr/>
      <dgm:t>
        <a:bodyPr/>
        <a:lstStyle/>
        <a:p>
          <a:endParaRPr lang="en-US"/>
        </a:p>
      </dgm:t>
    </dgm:pt>
    <dgm:pt modelId="{AF303051-7B12-4459-9CD7-C4CD5B638C6B}" type="pres">
      <dgm:prSet presAssocID="{13765EAA-5FD8-4377-AA75-70E90B31D9BC}" presName="dummy" presStyleCnt="0"/>
      <dgm:spPr/>
    </dgm:pt>
    <dgm:pt modelId="{BEE28D4A-1A28-4DB4-91B0-1AE03DAF1A64}" type="pres">
      <dgm:prSet presAssocID="{13765EAA-5FD8-4377-AA75-70E90B31D9BC}" presName="node" presStyleLbl="revTx" presStyleIdx="0" presStyleCnt="11">
        <dgm:presLayoutVars>
          <dgm:bulletEnabled val="1"/>
        </dgm:presLayoutVars>
      </dgm:prSet>
      <dgm:spPr/>
      <dgm:t>
        <a:bodyPr/>
        <a:lstStyle/>
        <a:p>
          <a:endParaRPr lang="en-US"/>
        </a:p>
      </dgm:t>
    </dgm:pt>
    <dgm:pt modelId="{92D7E216-0FAD-4286-804F-B058E3C21303}" type="pres">
      <dgm:prSet presAssocID="{59404EFC-7CCA-4ACA-B355-8443C78A0146}" presName="sibTrans" presStyleLbl="node1" presStyleIdx="0" presStyleCnt="11" custLinFactNeighborX="-1086" custLinFactNeighborY="-1901"/>
      <dgm:spPr/>
      <dgm:t>
        <a:bodyPr/>
        <a:lstStyle/>
        <a:p>
          <a:endParaRPr lang="en-US"/>
        </a:p>
      </dgm:t>
    </dgm:pt>
    <dgm:pt modelId="{32EEE28E-043E-4AA4-AB33-1BC845C7C37A}" type="pres">
      <dgm:prSet presAssocID="{87698240-31B7-4E93-A0EF-D2779DA1819B}" presName="dummy" presStyleCnt="0"/>
      <dgm:spPr/>
    </dgm:pt>
    <dgm:pt modelId="{4C606722-F193-4491-879E-7E367759638E}" type="pres">
      <dgm:prSet presAssocID="{87698240-31B7-4E93-A0EF-D2779DA1819B}" presName="node" presStyleLbl="revTx" presStyleIdx="1" presStyleCnt="11">
        <dgm:presLayoutVars>
          <dgm:bulletEnabled val="1"/>
        </dgm:presLayoutVars>
      </dgm:prSet>
      <dgm:spPr/>
      <dgm:t>
        <a:bodyPr/>
        <a:lstStyle/>
        <a:p>
          <a:endParaRPr lang="en-US"/>
        </a:p>
      </dgm:t>
    </dgm:pt>
    <dgm:pt modelId="{30355D6F-75F0-4651-9A34-DD0B6F0FEB69}" type="pres">
      <dgm:prSet presAssocID="{70F1F9AC-4467-4A5D-B5DF-A95EA7922E40}" presName="sibTrans" presStyleLbl="node1" presStyleIdx="1" presStyleCnt="11" custLinFactNeighborX="-243" custLinFactNeighborY="-3792"/>
      <dgm:spPr/>
      <dgm:t>
        <a:bodyPr/>
        <a:lstStyle/>
        <a:p>
          <a:endParaRPr lang="en-US"/>
        </a:p>
      </dgm:t>
    </dgm:pt>
    <dgm:pt modelId="{2FAA4B3B-3F8B-4009-8039-6FCB44D13744}" type="pres">
      <dgm:prSet presAssocID="{34107617-B61D-421F-8D4D-8973AE0A3114}" presName="dummy" presStyleCnt="0"/>
      <dgm:spPr/>
    </dgm:pt>
    <dgm:pt modelId="{0863CD6C-FF34-439F-922E-55678D84D568}" type="pres">
      <dgm:prSet presAssocID="{34107617-B61D-421F-8D4D-8973AE0A3114}" presName="node" presStyleLbl="revTx" presStyleIdx="2" presStyleCnt="11" custScaleX="116623" custScaleY="112515" custRadScaleRad="98091" custRadScaleInc="-13900">
        <dgm:presLayoutVars>
          <dgm:bulletEnabled val="1"/>
        </dgm:presLayoutVars>
      </dgm:prSet>
      <dgm:spPr/>
      <dgm:t>
        <a:bodyPr/>
        <a:lstStyle/>
        <a:p>
          <a:endParaRPr lang="en-US"/>
        </a:p>
      </dgm:t>
    </dgm:pt>
    <dgm:pt modelId="{2F6E74E9-A5BC-4521-89DB-B60223C53F3D}" type="pres">
      <dgm:prSet presAssocID="{EFB51B79-CDE0-4FA6-BFB9-BA898D6216A1}" presName="sibTrans" presStyleLbl="node1" presStyleIdx="2" presStyleCnt="11" custLinFactNeighborX="1086" custLinFactNeighborY="-1901"/>
      <dgm:spPr/>
      <dgm:t>
        <a:bodyPr/>
        <a:lstStyle/>
        <a:p>
          <a:endParaRPr lang="en-US"/>
        </a:p>
      </dgm:t>
    </dgm:pt>
    <dgm:pt modelId="{07D88908-3D51-4F8E-9FFC-97D8A30142FB}" type="pres">
      <dgm:prSet presAssocID="{8A743C2C-E8D1-4FE7-9948-27CB37DE41BF}" presName="dummy" presStyleCnt="0"/>
      <dgm:spPr/>
    </dgm:pt>
    <dgm:pt modelId="{A2D3528F-FE2C-43EE-A000-2FE1FA90E4C2}" type="pres">
      <dgm:prSet presAssocID="{8A743C2C-E8D1-4FE7-9948-27CB37DE41BF}" presName="node" presStyleLbl="revTx" presStyleIdx="3" presStyleCnt="11">
        <dgm:presLayoutVars>
          <dgm:bulletEnabled val="1"/>
        </dgm:presLayoutVars>
      </dgm:prSet>
      <dgm:spPr/>
      <dgm:t>
        <a:bodyPr/>
        <a:lstStyle/>
        <a:p>
          <a:endParaRPr lang="en-US"/>
        </a:p>
      </dgm:t>
    </dgm:pt>
    <dgm:pt modelId="{62C5D139-DD24-4340-AD7A-972C905E5B4A}" type="pres">
      <dgm:prSet presAssocID="{D293189B-B572-4C68-8C6B-5A187474B950}" presName="sibTrans" presStyleLbl="node1" presStyleIdx="3" presStyleCnt="11"/>
      <dgm:spPr/>
      <dgm:t>
        <a:bodyPr/>
        <a:lstStyle/>
        <a:p>
          <a:endParaRPr lang="en-US"/>
        </a:p>
      </dgm:t>
    </dgm:pt>
    <dgm:pt modelId="{9BD6CAA0-E4DD-4109-BD66-E38E0D9B802D}" type="pres">
      <dgm:prSet presAssocID="{D8794E61-462D-42F5-936A-8A0075791BB3}" presName="dummy" presStyleCnt="0"/>
      <dgm:spPr/>
    </dgm:pt>
    <dgm:pt modelId="{72827BF8-BFC2-4AA5-9C3C-63D294616FD9}" type="pres">
      <dgm:prSet presAssocID="{D8794E61-462D-42F5-936A-8A0075791BB3}" presName="node" presStyleLbl="revTx" presStyleIdx="4" presStyleCnt="11">
        <dgm:presLayoutVars>
          <dgm:bulletEnabled val="1"/>
        </dgm:presLayoutVars>
      </dgm:prSet>
      <dgm:spPr/>
      <dgm:t>
        <a:bodyPr/>
        <a:lstStyle/>
        <a:p>
          <a:endParaRPr lang="en-US"/>
        </a:p>
      </dgm:t>
    </dgm:pt>
    <dgm:pt modelId="{3A1B7AD3-A01B-4F03-814B-1CF60D3C1D56}" type="pres">
      <dgm:prSet presAssocID="{F393B2D5-1EA6-49CA-AD8E-C287BE4EE54E}" presName="sibTrans" presStyleLbl="node1" presStyleIdx="4" presStyleCnt="11"/>
      <dgm:spPr/>
      <dgm:t>
        <a:bodyPr/>
        <a:lstStyle/>
        <a:p>
          <a:endParaRPr lang="en-US"/>
        </a:p>
      </dgm:t>
    </dgm:pt>
    <dgm:pt modelId="{06383525-4C33-4F8E-A6D0-DD7E5EE5CFF4}" type="pres">
      <dgm:prSet presAssocID="{AA5FFA78-8C68-4FB5-B791-AC7A4FCD604C}" presName="dummy" presStyleCnt="0"/>
      <dgm:spPr/>
    </dgm:pt>
    <dgm:pt modelId="{9911E41A-58AB-4CE5-BFD9-C168404B9E6D}" type="pres">
      <dgm:prSet presAssocID="{AA5FFA78-8C68-4FB5-B791-AC7A4FCD604C}" presName="node" presStyleLbl="revTx" presStyleIdx="5" presStyleCnt="11">
        <dgm:presLayoutVars>
          <dgm:bulletEnabled val="1"/>
        </dgm:presLayoutVars>
      </dgm:prSet>
      <dgm:spPr/>
      <dgm:t>
        <a:bodyPr/>
        <a:lstStyle/>
        <a:p>
          <a:endParaRPr lang="en-US"/>
        </a:p>
      </dgm:t>
    </dgm:pt>
    <dgm:pt modelId="{DD10A75E-2D80-47A7-A99F-4F4A5AC63CF7}" type="pres">
      <dgm:prSet presAssocID="{14A8CDE5-9B1B-425F-8E37-FDEA1234FDE7}" presName="sibTrans" presStyleLbl="node1" presStyleIdx="5" presStyleCnt="11" custLinFactNeighborX="272"/>
      <dgm:spPr/>
      <dgm:t>
        <a:bodyPr/>
        <a:lstStyle/>
        <a:p>
          <a:endParaRPr lang="en-US"/>
        </a:p>
      </dgm:t>
    </dgm:pt>
    <dgm:pt modelId="{0CACB894-4F45-42C4-BCE4-221E4A741884}" type="pres">
      <dgm:prSet presAssocID="{0374FDF3-E20A-4294-A911-FF59D6E001B6}" presName="dummy" presStyleCnt="0"/>
      <dgm:spPr/>
    </dgm:pt>
    <dgm:pt modelId="{5BC3595D-A6AB-4842-BE2E-636AC8BED912}" type="pres">
      <dgm:prSet presAssocID="{0374FDF3-E20A-4294-A911-FF59D6E001B6}" presName="node" presStyleLbl="revTx" presStyleIdx="6" presStyleCnt="11" custScaleX="105948" custScaleY="89761" custRadScaleRad="99065" custRadScaleInc="240782">
        <dgm:presLayoutVars>
          <dgm:bulletEnabled val="1"/>
        </dgm:presLayoutVars>
      </dgm:prSet>
      <dgm:spPr/>
      <dgm:t>
        <a:bodyPr/>
        <a:lstStyle/>
        <a:p>
          <a:endParaRPr lang="en-US"/>
        </a:p>
      </dgm:t>
    </dgm:pt>
    <dgm:pt modelId="{FCAC5FD4-7C29-4E4A-819B-A9FC1F387AE9}" type="pres">
      <dgm:prSet presAssocID="{04440EC9-D175-4B74-A234-9BFB1DD9C8B9}" presName="sibTrans" presStyleLbl="node1" presStyleIdx="6" presStyleCnt="11" custFlipVert="1" custFlipHor="1" custScaleX="1603" custScaleY="26249" custLinFactNeighborX="-57254" custLinFactNeighborY="-2602"/>
      <dgm:spPr/>
      <dgm:t>
        <a:bodyPr/>
        <a:lstStyle/>
        <a:p>
          <a:endParaRPr lang="en-US"/>
        </a:p>
      </dgm:t>
    </dgm:pt>
    <dgm:pt modelId="{D08F48F7-78F2-4351-B212-571FD58A7288}" type="pres">
      <dgm:prSet presAssocID="{5BC8E481-01EE-4431-91CA-01073EF6A009}" presName="dummy" presStyleCnt="0"/>
      <dgm:spPr/>
    </dgm:pt>
    <dgm:pt modelId="{83209F88-9A37-4AB8-975F-E7A6EE517E7A}" type="pres">
      <dgm:prSet presAssocID="{5BC8E481-01EE-4431-91CA-01073EF6A009}" presName="node" presStyleLbl="revTx" presStyleIdx="7" presStyleCnt="11" custAng="4529768" custScaleX="306223" custScaleY="185895">
        <dgm:presLayoutVars>
          <dgm:bulletEnabled val="1"/>
        </dgm:presLayoutVars>
      </dgm:prSet>
      <dgm:spPr/>
      <dgm:t>
        <a:bodyPr/>
        <a:lstStyle/>
        <a:p>
          <a:endParaRPr lang="en-US"/>
        </a:p>
      </dgm:t>
    </dgm:pt>
    <dgm:pt modelId="{230AB32E-CE73-4ADB-9B93-A4B156E6BDBF}" type="pres">
      <dgm:prSet presAssocID="{B4F57850-A069-4B86-9F7C-65B5AD856486}" presName="sibTrans" presStyleLbl="node1" presStyleIdx="7" presStyleCnt="11" custLinFactNeighborX="0" custLinFactNeighborY="6789"/>
      <dgm:spPr/>
      <dgm:t>
        <a:bodyPr/>
        <a:lstStyle/>
        <a:p>
          <a:endParaRPr lang="en-US"/>
        </a:p>
      </dgm:t>
    </dgm:pt>
    <dgm:pt modelId="{1C07F80C-3538-409E-8E4F-AAFAF615530A}" type="pres">
      <dgm:prSet presAssocID="{292741B0-985F-4130-AC47-EE306C718A5F}" presName="dummy" presStyleCnt="0"/>
      <dgm:spPr/>
    </dgm:pt>
    <dgm:pt modelId="{7D7E076D-8860-41B6-B9CB-20CFE1076A6E}" type="pres">
      <dgm:prSet presAssocID="{292741B0-985F-4130-AC47-EE306C718A5F}" presName="node" presStyleLbl="revTx" presStyleIdx="8" presStyleCnt="11">
        <dgm:presLayoutVars>
          <dgm:bulletEnabled val="1"/>
        </dgm:presLayoutVars>
      </dgm:prSet>
      <dgm:spPr/>
      <dgm:t>
        <a:bodyPr/>
        <a:lstStyle/>
        <a:p>
          <a:endParaRPr lang="en-US"/>
        </a:p>
      </dgm:t>
    </dgm:pt>
    <dgm:pt modelId="{A809ACD3-9B7B-44F6-9F24-4A36CFFAAD54}" type="pres">
      <dgm:prSet presAssocID="{B671624D-090A-40BD-AA9F-0E7995541208}" presName="sibTrans" presStyleLbl="node1" presStyleIdx="8" presStyleCnt="11"/>
      <dgm:spPr/>
      <dgm:t>
        <a:bodyPr/>
        <a:lstStyle/>
        <a:p>
          <a:endParaRPr lang="en-US"/>
        </a:p>
      </dgm:t>
    </dgm:pt>
    <dgm:pt modelId="{9F806C7B-E604-45A5-B021-6E08D73880DC}" type="pres">
      <dgm:prSet presAssocID="{32BB8606-7B23-41AD-A3DC-C3201EAC0EC1}" presName="dummy" presStyleCnt="0"/>
      <dgm:spPr/>
    </dgm:pt>
    <dgm:pt modelId="{68704D82-174B-43CB-9EC9-D1444E17F5C5}" type="pres">
      <dgm:prSet presAssocID="{32BB8606-7B23-41AD-A3DC-C3201EAC0EC1}" presName="node" presStyleLbl="revTx" presStyleIdx="9" presStyleCnt="11">
        <dgm:presLayoutVars>
          <dgm:bulletEnabled val="1"/>
        </dgm:presLayoutVars>
      </dgm:prSet>
      <dgm:spPr/>
      <dgm:t>
        <a:bodyPr/>
        <a:lstStyle/>
        <a:p>
          <a:endParaRPr lang="en-US"/>
        </a:p>
      </dgm:t>
    </dgm:pt>
    <dgm:pt modelId="{BC55762C-1B8C-42A0-8B9D-C50DF3CE3B6A}" type="pres">
      <dgm:prSet presAssocID="{44D68229-6F70-48E0-82C2-39BD307F7F43}" presName="sibTrans" presStyleLbl="node1" presStyleIdx="9" presStyleCnt="11"/>
      <dgm:spPr/>
      <dgm:t>
        <a:bodyPr/>
        <a:lstStyle/>
        <a:p>
          <a:endParaRPr lang="en-US"/>
        </a:p>
      </dgm:t>
    </dgm:pt>
    <dgm:pt modelId="{8EB2DADF-F55B-4BE0-817F-AFC788BC96F3}" type="pres">
      <dgm:prSet presAssocID="{A140B0EA-7A09-4210-AE7C-D453738AAC52}" presName="dummy" presStyleCnt="0"/>
      <dgm:spPr/>
    </dgm:pt>
    <dgm:pt modelId="{B5B79E60-28CD-482A-96C1-7840B09A0383}" type="pres">
      <dgm:prSet presAssocID="{A140B0EA-7A09-4210-AE7C-D453738AAC52}" presName="node" presStyleLbl="revTx" presStyleIdx="10" presStyleCnt="11">
        <dgm:presLayoutVars>
          <dgm:bulletEnabled val="1"/>
        </dgm:presLayoutVars>
      </dgm:prSet>
      <dgm:spPr/>
      <dgm:t>
        <a:bodyPr/>
        <a:lstStyle/>
        <a:p>
          <a:endParaRPr lang="en-US"/>
        </a:p>
      </dgm:t>
    </dgm:pt>
    <dgm:pt modelId="{D2D8B397-5515-43BE-BA78-B3B893998A54}" type="pres">
      <dgm:prSet presAssocID="{CA300AB4-A89F-4B87-AD3D-959D2CCF9779}" presName="sibTrans" presStyleLbl="node1" presStyleIdx="10" presStyleCnt="11"/>
      <dgm:spPr/>
      <dgm:t>
        <a:bodyPr/>
        <a:lstStyle/>
        <a:p>
          <a:endParaRPr lang="en-US"/>
        </a:p>
      </dgm:t>
    </dgm:pt>
  </dgm:ptLst>
  <dgm:cxnLst>
    <dgm:cxn modelId="{5E8F9310-8186-4642-A088-86BF8C8102E5}" type="presOf" srcId="{70F1F9AC-4467-4A5D-B5DF-A95EA7922E40}" destId="{30355D6F-75F0-4651-9A34-DD0B6F0FEB69}" srcOrd="0" destOrd="0" presId="urn:microsoft.com/office/officeart/2005/8/layout/cycle1"/>
    <dgm:cxn modelId="{4F9CA138-D309-4414-BB1B-0B4327800EA2}" type="presOf" srcId="{EFB51B79-CDE0-4FA6-BFB9-BA898D6216A1}" destId="{2F6E74E9-A5BC-4521-89DB-B60223C53F3D}" srcOrd="0" destOrd="0" presId="urn:microsoft.com/office/officeart/2005/8/layout/cycle1"/>
    <dgm:cxn modelId="{F7E6D147-8D98-46F4-8250-0F176BA1F08F}" type="presOf" srcId="{B4F57850-A069-4B86-9F7C-65B5AD856486}" destId="{230AB32E-CE73-4ADB-9B93-A4B156E6BDBF}" srcOrd="0" destOrd="0" presId="urn:microsoft.com/office/officeart/2005/8/layout/cycle1"/>
    <dgm:cxn modelId="{6EBE3474-F565-4D1E-BEC9-8D54DE7AED65}" srcId="{F6030FAE-57B8-4DFC-B0FE-C1EB57D56637}" destId="{87698240-31B7-4E93-A0EF-D2779DA1819B}" srcOrd="1" destOrd="0" parTransId="{4A5EE07B-12F1-4B63-9F88-650DE26F6953}" sibTransId="{70F1F9AC-4467-4A5D-B5DF-A95EA7922E40}"/>
    <dgm:cxn modelId="{B44DF2B4-AD9F-45CA-BFE0-A749F0051691}" type="presOf" srcId="{292741B0-985F-4130-AC47-EE306C718A5F}" destId="{7D7E076D-8860-41B6-B9CB-20CFE1076A6E}" srcOrd="0" destOrd="0" presId="urn:microsoft.com/office/officeart/2005/8/layout/cycle1"/>
    <dgm:cxn modelId="{3E9DAD9C-9FC8-4030-844D-645B1D1159C6}" type="presOf" srcId="{F393B2D5-1EA6-49CA-AD8E-C287BE4EE54E}" destId="{3A1B7AD3-A01B-4F03-814B-1CF60D3C1D56}" srcOrd="0" destOrd="0" presId="urn:microsoft.com/office/officeart/2005/8/layout/cycle1"/>
    <dgm:cxn modelId="{C0CFA419-689A-4662-A985-30134D1BA947}" type="presOf" srcId="{F6030FAE-57B8-4DFC-B0FE-C1EB57D56637}" destId="{9A54F23D-488C-46E5-89DE-9A1F4CD6837B}" srcOrd="0" destOrd="0" presId="urn:microsoft.com/office/officeart/2005/8/layout/cycle1"/>
    <dgm:cxn modelId="{5E0D4F81-F720-4011-970F-60E2573F3656}" type="presOf" srcId="{A140B0EA-7A09-4210-AE7C-D453738AAC52}" destId="{B5B79E60-28CD-482A-96C1-7840B09A0383}" srcOrd="0" destOrd="0" presId="urn:microsoft.com/office/officeart/2005/8/layout/cycle1"/>
    <dgm:cxn modelId="{3BDB40FE-546D-4EF1-B985-EB706BAD9980}" type="presOf" srcId="{5BC8E481-01EE-4431-91CA-01073EF6A009}" destId="{83209F88-9A37-4AB8-975F-E7A6EE517E7A}" srcOrd="0" destOrd="0" presId="urn:microsoft.com/office/officeart/2005/8/layout/cycle1"/>
    <dgm:cxn modelId="{911639A2-5F3A-4CE0-A439-A68568629876}" type="presOf" srcId="{13765EAA-5FD8-4377-AA75-70E90B31D9BC}" destId="{BEE28D4A-1A28-4DB4-91B0-1AE03DAF1A64}" srcOrd="0" destOrd="0" presId="urn:microsoft.com/office/officeart/2005/8/layout/cycle1"/>
    <dgm:cxn modelId="{DDA172FC-F433-4F40-93CA-1B52314C1832}" type="presOf" srcId="{8A743C2C-E8D1-4FE7-9948-27CB37DE41BF}" destId="{A2D3528F-FE2C-43EE-A000-2FE1FA90E4C2}" srcOrd="0" destOrd="0" presId="urn:microsoft.com/office/officeart/2005/8/layout/cycle1"/>
    <dgm:cxn modelId="{93E9D138-08D3-466F-8FE5-04D8734FB920}" type="presOf" srcId="{04440EC9-D175-4B74-A234-9BFB1DD9C8B9}" destId="{FCAC5FD4-7C29-4E4A-819B-A9FC1F387AE9}" srcOrd="0" destOrd="0" presId="urn:microsoft.com/office/officeart/2005/8/layout/cycle1"/>
    <dgm:cxn modelId="{41A57B71-7A18-48DE-8BAD-40D7074391D0}" srcId="{F6030FAE-57B8-4DFC-B0FE-C1EB57D56637}" destId="{AA5FFA78-8C68-4FB5-B791-AC7A4FCD604C}" srcOrd="5" destOrd="0" parTransId="{4C1CEE4A-9491-45D2-8A1F-329A1A3B752C}" sibTransId="{14A8CDE5-9B1B-425F-8E37-FDEA1234FDE7}"/>
    <dgm:cxn modelId="{AD2BBCA1-3A18-4390-ABBA-0920CFE5C15D}" srcId="{F6030FAE-57B8-4DFC-B0FE-C1EB57D56637}" destId="{32BB8606-7B23-41AD-A3DC-C3201EAC0EC1}" srcOrd="9" destOrd="0" parTransId="{29D2B2E0-DFD6-4F2C-9EF6-D6516FDA38EB}" sibTransId="{44D68229-6F70-48E0-82C2-39BD307F7F43}"/>
    <dgm:cxn modelId="{B823166F-26AD-4008-B7DD-4EE34E0A1543}" srcId="{F6030FAE-57B8-4DFC-B0FE-C1EB57D56637}" destId="{A140B0EA-7A09-4210-AE7C-D453738AAC52}" srcOrd="10" destOrd="0" parTransId="{16C4592C-C837-4203-9E43-04C068965DF1}" sibTransId="{CA300AB4-A89F-4B87-AD3D-959D2CCF9779}"/>
    <dgm:cxn modelId="{2F7F9416-3912-4696-8754-AA44D982ACA0}" srcId="{F6030FAE-57B8-4DFC-B0FE-C1EB57D56637}" destId="{D8794E61-462D-42F5-936A-8A0075791BB3}" srcOrd="4" destOrd="0" parTransId="{F23F650F-C08E-46DE-9B6C-93B198E8EA35}" sibTransId="{F393B2D5-1EA6-49CA-AD8E-C287BE4EE54E}"/>
    <dgm:cxn modelId="{660AE90D-9715-4B50-9DA1-A8C86DBD72A0}" srcId="{F6030FAE-57B8-4DFC-B0FE-C1EB57D56637}" destId="{5BC8E481-01EE-4431-91CA-01073EF6A009}" srcOrd="7" destOrd="0" parTransId="{7058CD40-0F39-4D03-87EB-C2A0DCA0F297}" sibTransId="{B4F57850-A069-4B86-9F7C-65B5AD856486}"/>
    <dgm:cxn modelId="{1C4DD922-B330-4E65-AC48-8A9B58C665E5}" srcId="{F6030FAE-57B8-4DFC-B0FE-C1EB57D56637}" destId="{0374FDF3-E20A-4294-A911-FF59D6E001B6}" srcOrd="6" destOrd="0" parTransId="{D27760FB-5052-4238-994B-02E01F4A0A30}" sibTransId="{04440EC9-D175-4B74-A234-9BFB1DD9C8B9}"/>
    <dgm:cxn modelId="{23D3368B-3549-4CF2-A4F5-FF6004F65085}" type="presOf" srcId="{D293189B-B572-4C68-8C6B-5A187474B950}" destId="{62C5D139-DD24-4340-AD7A-972C905E5B4A}" srcOrd="0" destOrd="0" presId="urn:microsoft.com/office/officeart/2005/8/layout/cycle1"/>
    <dgm:cxn modelId="{C7F54AAC-2121-43A9-8320-9AD0583F500D}" type="presOf" srcId="{D8794E61-462D-42F5-936A-8A0075791BB3}" destId="{72827BF8-BFC2-4AA5-9C3C-63D294616FD9}" srcOrd="0" destOrd="0" presId="urn:microsoft.com/office/officeart/2005/8/layout/cycle1"/>
    <dgm:cxn modelId="{255E391F-8931-42D3-BD47-765987D1AA75}" type="presOf" srcId="{44D68229-6F70-48E0-82C2-39BD307F7F43}" destId="{BC55762C-1B8C-42A0-8B9D-C50DF3CE3B6A}" srcOrd="0" destOrd="0" presId="urn:microsoft.com/office/officeart/2005/8/layout/cycle1"/>
    <dgm:cxn modelId="{9918E0E1-6283-4771-84B5-EBA837AA334F}" type="presOf" srcId="{14A8CDE5-9B1B-425F-8E37-FDEA1234FDE7}" destId="{DD10A75E-2D80-47A7-A99F-4F4A5AC63CF7}" srcOrd="0" destOrd="0" presId="urn:microsoft.com/office/officeart/2005/8/layout/cycle1"/>
    <dgm:cxn modelId="{EBD9A701-30F7-4380-9358-CC8031AA911F}" srcId="{F6030FAE-57B8-4DFC-B0FE-C1EB57D56637}" destId="{34107617-B61D-421F-8D4D-8973AE0A3114}" srcOrd="2" destOrd="0" parTransId="{7153219E-A6BF-45B8-9E90-14A2E15641E1}" sibTransId="{EFB51B79-CDE0-4FA6-BFB9-BA898D6216A1}"/>
    <dgm:cxn modelId="{970E110B-55C2-47DC-9250-5696F8DB5B1D}" type="presOf" srcId="{CA300AB4-A89F-4B87-AD3D-959D2CCF9779}" destId="{D2D8B397-5515-43BE-BA78-B3B893998A54}" srcOrd="0" destOrd="0" presId="urn:microsoft.com/office/officeart/2005/8/layout/cycle1"/>
    <dgm:cxn modelId="{2E59D6A4-5C4B-4709-882C-35D89DD1A87D}" type="presOf" srcId="{AA5FFA78-8C68-4FB5-B791-AC7A4FCD604C}" destId="{9911E41A-58AB-4CE5-BFD9-C168404B9E6D}" srcOrd="0" destOrd="0" presId="urn:microsoft.com/office/officeart/2005/8/layout/cycle1"/>
    <dgm:cxn modelId="{E5094F12-E9C6-41A5-8E94-158AB8D04A0A}" srcId="{F6030FAE-57B8-4DFC-B0FE-C1EB57D56637}" destId="{292741B0-985F-4130-AC47-EE306C718A5F}" srcOrd="8" destOrd="0" parTransId="{FE94E323-82F5-4174-BCDA-16772F3A7C1F}" sibTransId="{B671624D-090A-40BD-AA9F-0E7995541208}"/>
    <dgm:cxn modelId="{0965ED04-1DBA-4017-904E-83571855303D}" type="presOf" srcId="{34107617-B61D-421F-8D4D-8973AE0A3114}" destId="{0863CD6C-FF34-439F-922E-55678D84D568}" srcOrd="0" destOrd="0" presId="urn:microsoft.com/office/officeart/2005/8/layout/cycle1"/>
    <dgm:cxn modelId="{128DBE94-9E0C-4281-B8C5-B5FF3DA565A0}" type="presOf" srcId="{B671624D-090A-40BD-AA9F-0E7995541208}" destId="{A809ACD3-9B7B-44F6-9F24-4A36CFFAAD54}" srcOrd="0" destOrd="0" presId="urn:microsoft.com/office/officeart/2005/8/layout/cycle1"/>
    <dgm:cxn modelId="{876D2ACE-4D94-4D6E-8718-439746369850}" type="presOf" srcId="{0374FDF3-E20A-4294-A911-FF59D6E001B6}" destId="{5BC3595D-A6AB-4842-BE2E-636AC8BED912}" srcOrd="0" destOrd="0" presId="urn:microsoft.com/office/officeart/2005/8/layout/cycle1"/>
    <dgm:cxn modelId="{40CE3979-AF68-4FDC-9A19-62DC1C9CF3B1}" type="presOf" srcId="{59404EFC-7CCA-4ACA-B355-8443C78A0146}" destId="{92D7E216-0FAD-4286-804F-B058E3C21303}" srcOrd="0" destOrd="0" presId="urn:microsoft.com/office/officeart/2005/8/layout/cycle1"/>
    <dgm:cxn modelId="{7E77DEEA-3F39-4BBA-8CCE-83CCB354D12D}" type="presOf" srcId="{32BB8606-7B23-41AD-A3DC-C3201EAC0EC1}" destId="{68704D82-174B-43CB-9EC9-D1444E17F5C5}" srcOrd="0" destOrd="0" presId="urn:microsoft.com/office/officeart/2005/8/layout/cycle1"/>
    <dgm:cxn modelId="{DFE12028-EC00-4CFE-AF1F-84344F104BB1}" type="presOf" srcId="{87698240-31B7-4E93-A0EF-D2779DA1819B}" destId="{4C606722-F193-4491-879E-7E367759638E}" srcOrd="0" destOrd="0" presId="urn:microsoft.com/office/officeart/2005/8/layout/cycle1"/>
    <dgm:cxn modelId="{F5D9A496-52D6-4B8C-BF6F-3D88E3F0307E}" srcId="{F6030FAE-57B8-4DFC-B0FE-C1EB57D56637}" destId="{8A743C2C-E8D1-4FE7-9948-27CB37DE41BF}" srcOrd="3" destOrd="0" parTransId="{C48682B2-2D08-4660-9CC4-4901F0033702}" sibTransId="{D293189B-B572-4C68-8C6B-5A187474B950}"/>
    <dgm:cxn modelId="{420650A4-E891-4032-8949-57F627859D8A}" srcId="{F6030FAE-57B8-4DFC-B0FE-C1EB57D56637}" destId="{13765EAA-5FD8-4377-AA75-70E90B31D9BC}" srcOrd="0" destOrd="0" parTransId="{19552B04-0175-46B0-B726-E33080C4A9F6}" sibTransId="{59404EFC-7CCA-4ACA-B355-8443C78A0146}"/>
    <dgm:cxn modelId="{8916375A-441E-42E6-A8E4-827EE0938CA7}" type="presParOf" srcId="{9A54F23D-488C-46E5-89DE-9A1F4CD6837B}" destId="{AF303051-7B12-4459-9CD7-C4CD5B638C6B}" srcOrd="0" destOrd="0" presId="urn:microsoft.com/office/officeart/2005/8/layout/cycle1"/>
    <dgm:cxn modelId="{2F6B7D40-873B-4D9D-AC80-23D61F543848}" type="presParOf" srcId="{9A54F23D-488C-46E5-89DE-9A1F4CD6837B}" destId="{BEE28D4A-1A28-4DB4-91B0-1AE03DAF1A64}" srcOrd="1" destOrd="0" presId="urn:microsoft.com/office/officeart/2005/8/layout/cycle1"/>
    <dgm:cxn modelId="{234A8746-CDC1-4284-BC38-612BF4E363C4}" type="presParOf" srcId="{9A54F23D-488C-46E5-89DE-9A1F4CD6837B}" destId="{92D7E216-0FAD-4286-804F-B058E3C21303}" srcOrd="2" destOrd="0" presId="urn:microsoft.com/office/officeart/2005/8/layout/cycle1"/>
    <dgm:cxn modelId="{323D633E-C86A-49CB-8B90-D629EF6A4C65}" type="presParOf" srcId="{9A54F23D-488C-46E5-89DE-9A1F4CD6837B}" destId="{32EEE28E-043E-4AA4-AB33-1BC845C7C37A}" srcOrd="3" destOrd="0" presId="urn:microsoft.com/office/officeart/2005/8/layout/cycle1"/>
    <dgm:cxn modelId="{0F7FD9D2-A506-45D0-AA92-D499921DD613}" type="presParOf" srcId="{9A54F23D-488C-46E5-89DE-9A1F4CD6837B}" destId="{4C606722-F193-4491-879E-7E367759638E}" srcOrd="4" destOrd="0" presId="urn:microsoft.com/office/officeart/2005/8/layout/cycle1"/>
    <dgm:cxn modelId="{C9DD1093-A4E6-4124-9CC6-E17FD4A2D6B1}" type="presParOf" srcId="{9A54F23D-488C-46E5-89DE-9A1F4CD6837B}" destId="{30355D6F-75F0-4651-9A34-DD0B6F0FEB69}" srcOrd="5" destOrd="0" presId="urn:microsoft.com/office/officeart/2005/8/layout/cycle1"/>
    <dgm:cxn modelId="{4C356073-B281-407D-B9FE-A32C2ED8A2C3}" type="presParOf" srcId="{9A54F23D-488C-46E5-89DE-9A1F4CD6837B}" destId="{2FAA4B3B-3F8B-4009-8039-6FCB44D13744}" srcOrd="6" destOrd="0" presId="urn:microsoft.com/office/officeart/2005/8/layout/cycle1"/>
    <dgm:cxn modelId="{C8CFD511-1FA6-48E9-8C4A-5ADEC076D04F}" type="presParOf" srcId="{9A54F23D-488C-46E5-89DE-9A1F4CD6837B}" destId="{0863CD6C-FF34-439F-922E-55678D84D568}" srcOrd="7" destOrd="0" presId="urn:microsoft.com/office/officeart/2005/8/layout/cycle1"/>
    <dgm:cxn modelId="{263AB461-36BB-4BA5-BC9E-28928586386A}" type="presParOf" srcId="{9A54F23D-488C-46E5-89DE-9A1F4CD6837B}" destId="{2F6E74E9-A5BC-4521-89DB-B60223C53F3D}" srcOrd="8" destOrd="0" presId="urn:microsoft.com/office/officeart/2005/8/layout/cycle1"/>
    <dgm:cxn modelId="{A5AD694E-15C1-4AB5-8E79-11D8A73DEF32}" type="presParOf" srcId="{9A54F23D-488C-46E5-89DE-9A1F4CD6837B}" destId="{07D88908-3D51-4F8E-9FFC-97D8A30142FB}" srcOrd="9" destOrd="0" presId="urn:microsoft.com/office/officeart/2005/8/layout/cycle1"/>
    <dgm:cxn modelId="{4BE1B9E8-37BF-44FF-B07F-99F16F67D1CB}" type="presParOf" srcId="{9A54F23D-488C-46E5-89DE-9A1F4CD6837B}" destId="{A2D3528F-FE2C-43EE-A000-2FE1FA90E4C2}" srcOrd="10" destOrd="0" presId="urn:microsoft.com/office/officeart/2005/8/layout/cycle1"/>
    <dgm:cxn modelId="{C980BF73-E539-4532-8A94-C886C4E66A06}" type="presParOf" srcId="{9A54F23D-488C-46E5-89DE-9A1F4CD6837B}" destId="{62C5D139-DD24-4340-AD7A-972C905E5B4A}" srcOrd="11" destOrd="0" presId="urn:microsoft.com/office/officeart/2005/8/layout/cycle1"/>
    <dgm:cxn modelId="{53638FFD-2AD7-45E5-8E17-F6F7EFE29876}" type="presParOf" srcId="{9A54F23D-488C-46E5-89DE-9A1F4CD6837B}" destId="{9BD6CAA0-E4DD-4109-BD66-E38E0D9B802D}" srcOrd="12" destOrd="0" presId="urn:microsoft.com/office/officeart/2005/8/layout/cycle1"/>
    <dgm:cxn modelId="{8CADCA3F-6312-4891-8463-CA0A1C181E23}" type="presParOf" srcId="{9A54F23D-488C-46E5-89DE-9A1F4CD6837B}" destId="{72827BF8-BFC2-4AA5-9C3C-63D294616FD9}" srcOrd="13" destOrd="0" presId="urn:microsoft.com/office/officeart/2005/8/layout/cycle1"/>
    <dgm:cxn modelId="{BDC5A0C2-44E3-4150-9683-E9723755BA42}" type="presParOf" srcId="{9A54F23D-488C-46E5-89DE-9A1F4CD6837B}" destId="{3A1B7AD3-A01B-4F03-814B-1CF60D3C1D56}" srcOrd="14" destOrd="0" presId="urn:microsoft.com/office/officeart/2005/8/layout/cycle1"/>
    <dgm:cxn modelId="{3683D00E-B40E-47F8-B4F4-8C74FE067619}" type="presParOf" srcId="{9A54F23D-488C-46E5-89DE-9A1F4CD6837B}" destId="{06383525-4C33-4F8E-A6D0-DD7E5EE5CFF4}" srcOrd="15" destOrd="0" presId="urn:microsoft.com/office/officeart/2005/8/layout/cycle1"/>
    <dgm:cxn modelId="{9EC03396-7DAA-4CD6-A93B-CCE86F8C9520}" type="presParOf" srcId="{9A54F23D-488C-46E5-89DE-9A1F4CD6837B}" destId="{9911E41A-58AB-4CE5-BFD9-C168404B9E6D}" srcOrd="16" destOrd="0" presId="urn:microsoft.com/office/officeart/2005/8/layout/cycle1"/>
    <dgm:cxn modelId="{507DFB7F-6467-4569-B9D0-AC4434128141}" type="presParOf" srcId="{9A54F23D-488C-46E5-89DE-9A1F4CD6837B}" destId="{DD10A75E-2D80-47A7-A99F-4F4A5AC63CF7}" srcOrd="17" destOrd="0" presId="urn:microsoft.com/office/officeart/2005/8/layout/cycle1"/>
    <dgm:cxn modelId="{EEC5251A-6805-4DF3-9A62-49B8B7EBED7D}" type="presParOf" srcId="{9A54F23D-488C-46E5-89DE-9A1F4CD6837B}" destId="{0CACB894-4F45-42C4-BCE4-221E4A741884}" srcOrd="18" destOrd="0" presId="urn:microsoft.com/office/officeart/2005/8/layout/cycle1"/>
    <dgm:cxn modelId="{77F9F75B-163E-4A6C-8971-851D5B5B0581}" type="presParOf" srcId="{9A54F23D-488C-46E5-89DE-9A1F4CD6837B}" destId="{5BC3595D-A6AB-4842-BE2E-636AC8BED912}" srcOrd="19" destOrd="0" presId="urn:microsoft.com/office/officeart/2005/8/layout/cycle1"/>
    <dgm:cxn modelId="{6BF6DC79-522D-4215-9157-68A8F490351E}" type="presParOf" srcId="{9A54F23D-488C-46E5-89DE-9A1F4CD6837B}" destId="{FCAC5FD4-7C29-4E4A-819B-A9FC1F387AE9}" srcOrd="20" destOrd="0" presId="urn:microsoft.com/office/officeart/2005/8/layout/cycle1"/>
    <dgm:cxn modelId="{332B71A3-4CCF-42A3-8796-44E5903262CD}" type="presParOf" srcId="{9A54F23D-488C-46E5-89DE-9A1F4CD6837B}" destId="{D08F48F7-78F2-4351-B212-571FD58A7288}" srcOrd="21" destOrd="0" presId="urn:microsoft.com/office/officeart/2005/8/layout/cycle1"/>
    <dgm:cxn modelId="{EF801009-0DA2-4261-BB93-7BCE4EF43FC7}" type="presParOf" srcId="{9A54F23D-488C-46E5-89DE-9A1F4CD6837B}" destId="{83209F88-9A37-4AB8-975F-E7A6EE517E7A}" srcOrd="22" destOrd="0" presId="urn:microsoft.com/office/officeart/2005/8/layout/cycle1"/>
    <dgm:cxn modelId="{11B53571-5656-401E-88C6-48646561B624}" type="presParOf" srcId="{9A54F23D-488C-46E5-89DE-9A1F4CD6837B}" destId="{230AB32E-CE73-4ADB-9B93-A4B156E6BDBF}" srcOrd="23" destOrd="0" presId="urn:microsoft.com/office/officeart/2005/8/layout/cycle1"/>
    <dgm:cxn modelId="{35D1AFC1-F99B-4DAB-86C8-42DEEE140A9C}" type="presParOf" srcId="{9A54F23D-488C-46E5-89DE-9A1F4CD6837B}" destId="{1C07F80C-3538-409E-8E4F-AAFAF615530A}" srcOrd="24" destOrd="0" presId="urn:microsoft.com/office/officeart/2005/8/layout/cycle1"/>
    <dgm:cxn modelId="{4D90AF2C-B690-4354-A5C9-48B459E0341C}" type="presParOf" srcId="{9A54F23D-488C-46E5-89DE-9A1F4CD6837B}" destId="{7D7E076D-8860-41B6-B9CB-20CFE1076A6E}" srcOrd="25" destOrd="0" presId="urn:microsoft.com/office/officeart/2005/8/layout/cycle1"/>
    <dgm:cxn modelId="{EB68DD0A-7EC6-4DAD-92C0-C44A41788198}" type="presParOf" srcId="{9A54F23D-488C-46E5-89DE-9A1F4CD6837B}" destId="{A809ACD3-9B7B-44F6-9F24-4A36CFFAAD54}" srcOrd="26" destOrd="0" presId="urn:microsoft.com/office/officeart/2005/8/layout/cycle1"/>
    <dgm:cxn modelId="{72817F1B-9717-4121-B7DD-981BFDA83EA1}" type="presParOf" srcId="{9A54F23D-488C-46E5-89DE-9A1F4CD6837B}" destId="{9F806C7B-E604-45A5-B021-6E08D73880DC}" srcOrd="27" destOrd="0" presId="urn:microsoft.com/office/officeart/2005/8/layout/cycle1"/>
    <dgm:cxn modelId="{961285A6-73ED-4088-9F77-C98AC85CCC0F}" type="presParOf" srcId="{9A54F23D-488C-46E5-89DE-9A1F4CD6837B}" destId="{68704D82-174B-43CB-9EC9-D1444E17F5C5}" srcOrd="28" destOrd="0" presId="urn:microsoft.com/office/officeart/2005/8/layout/cycle1"/>
    <dgm:cxn modelId="{45D967A4-B233-4ACA-9AF2-653B9CBE9D20}" type="presParOf" srcId="{9A54F23D-488C-46E5-89DE-9A1F4CD6837B}" destId="{BC55762C-1B8C-42A0-8B9D-C50DF3CE3B6A}" srcOrd="29" destOrd="0" presId="urn:microsoft.com/office/officeart/2005/8/layout/cycle1"/>
    <dgm:cxn modelId="{EBCBDB42-A4FA-48A0-9C8D-CE34E124545E}" type="presParOf" srcId="{9A54F23D-488C-46E5-89DE-9A1F4CD6837B}" destId="{8EB2DADF-F55B-4BE0-817F-AFC788BC96F3}" srcOrd="30" destOrd="0" presId="urn:microsoft.com/office/officeart/2005/8/layout/cycle1"/>
    <dgm:cxn modelId="{EC2C3FEF-6117-4869-90B3-A2D2D9A74476}" type="presParOf" srcId="{9A54F23D-488C-46E5-89DE-9A1F4CD6837B}" destId="{B5B79E60-28CD-482A-96C1-7840B09A0383}" srcOrd="31" destOrd="0" presId="urn:microsoft.com/office/officeart/2005/8/layout/cycle1"/>
    <dgm:cxn modelId="{CB0D8BE7-373A-4C13-8E78-D0757A2F7997}" type="presParOf" srcId="{9A54F23D-488C-46E5-89DE-9A1F4CD6837B}" destId="{D2D8B397-5515-43BE-BA78-B3B893998A54}" srcOrd="32"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6030FAE-57B8-4DFC-B0FE-C1EB57D56637}"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13765EAA-5FD8-4377-AA75-70E90B31D9BC}">
      <dgm:prSet phldrT="[Text]"/>
      <dgm:spPr>
        <a:blipFill rotWithShape="0">
          <a:blip xmlns:r="http://schemas.openxmlformats.org/officeDocument/2006/relationships" r:embed="rId1"/>
          <a:stretch>
            <a:fillRect/>
          </a:stretch>
        </a:blipFill>
      </dgm:spPr>
      <dgm:t>
        <a:bodyPr/>
        <a:lstStyle/>
        <a:p>
          <a:r>
            <a:rPr lang="en-US" dirty="0"/>
            <a:t>2</a:t>
          </a:r>
        </a:p>
      </dgm:t>
    </dgm:pt>
    <dgm:pt modelId="{19552B04-0175-46B0-B726-E33080C4A9F6}" type="parTrans" cxnId="{420650A4-E891-4032-8949-57F627859D8A}">
      <dgm:prSet/>
      <dgm:spPr/>
      <dgm:t>
        <a:bodyPr/>
        <a:lstStyle/>
        <a:p>
          <a:endParaRPr lang="en-US"/>
        </a:p>
      </dgm:t>
    </dgm:pt>
    <dgm:pt modelId="{59404EFC-7CCA-4ACA-B355-8443C78A0146}" type="sibTrans" cxnId="{420650A4-E891-4032-8949-57F627859D8A}">
      <dgm:prSet/>
      <dgm:spPr/>
      <dgm:t>
        <a:bodyPr/>
        <a:lstStyle/>
        <a:p>
          <a:endParaRPr lang="en-US"/>
        </a:p>
      </dgm:t>
    </dgm:pt>
    <dgm:pt modelId="{292741B0-985F-4130-AC47-EE306C718A5F}">
      <dgm:prSet phldrT="[Text]"/>
      <dgm:spPr>
        <a:blipFill rotWithShape="0">
          <a:blip xmlns:r="http://schemas.openxmlformats.org/officeDocument/2006/relationships" r:embed="rId2"/>
          <a:stretch>
            <a:fillRect/>
          </a:stretch>
        </a:blipFill>
      </dgm:spPr>
      <dgm:t>
        <a:bodyPr/>
        <a:lstStyle/>
        <a:p>
          <a:endParaRPr lang="en-US" dirty="0"/>
        </a:p>
      </dgm:t>
    </dgm:pt>
    <dgm:pt modelId="{FE94E323-82F5-4174-BCDA-16772F3A7C1F}" type="parTrans" cxnId="{E5094F12-E9C6-41A5-8E94-158AB8D04A0A}">
      <dgm:prSet/>
      <dgm:spPr/>
      <dgm:t>
        <a:bodyPr/>
        <a:lstStyle/>
        <a:p>
          <a:endParaRPr lang="en-US"/>
        </a:p>
      </dgm:t>
    </dgm:pt>
    <dgm:pt modelId="{B671624D-090A-40BD-AA9F-0E7995541208}" type="sibTrans" cxnId="{E5094F12-E9C6-41A5-8E94-158AB8D04A0A}">
      <dgm:prSet/>
      <dgm:spPr/>
      <dgm:t>
        <a:bodyPr/>
        <a:lstStyle/>
        <a:p>
          <a:endParaRPr lang="en-US"/>
        </a:p>
      </dgm:t>
    </dgm:pt>
    <dgm:pt modelId="{32BB8606-7B23-41AD-A3DC-C3201EAC0EC1}">
      <dgm:prSet phldrT="[Text]"/>
      <dgm:spPr/>
      <dgm:t>
        <a:bodyPr/>
        <a:lstStyle/>
        <a:p>
          <a:r>
            <a:rPr lang="en-US" dirty="0"/>
            <a:t> 1</a:t>
          </a:r>
        </a:p>
      </dgm:t>
    </dgm:pt>
    <dgm:pt modelId="{29D2B2E0-DFD6-4F2C-9EF6-D6516FDA38EB}" type="parTrans" cxnId="{AD2BBCA1-3A18-4390-ABBA-0920CFE5C15D}">
      <dgm:prSet/>
      <dgm:spPr/>
      <dgm:t>
        <a:bodyPr/>
        <a:lstStyle/>
        <a:p>
          <a:endParaRPr lang="en-US"/>
        </a:p>
      </dgm:t>
    </dgm:pt>
    <dgm:pt modelId="{44D68229-6F70-48E0-82C2-39BD307F7F43}" type="sibTrans" cxnId="{AD2BBCA1-3A18-4390-ABBA-0920CFE5C15D}">
      <dgm:prSet/>
      <dgm:spPr/>
      <dgm:t>
        <a:bodyPr/>
        <a:lstStyle/>
        <a:p>
          <a:endParaRPr lang="en-US"/>
        </a:p>
      </dgm:t>
    </dgm:pt>
    <dgm:pt modelId="{AA5FFA78-8C68-4FB5-B791-AC7A4FCD604C}">
      <dgm:prSet/>
      <dgm:spPr>
        <a:blipFill rotWithShape="0">
          <a:blip xmlns:r="http://schemas.openxmlformats.org/officeDocument/2006/relationships" r:embed="rId3"/>
          <a:stretch>
            <a:fillRect/>
          </a:stretch>
        </a:blipFill>
      </dgm:spPr>
      <dgm:t>
        <a:bodyPr/>
        <a:lstStyle/>
        <a:p>
          <a:endParaRPr lang="en-US"/>
        </a:p>
      </dgm:t>
    </dgm:pt>
    <dgm:pt modelId="{4C1CEE4A-9491-45D2-8A1F-329A1A3B752C}" type="parTrans" cxnId="{41A57B71-7A18-48DE-8BAD-40D7074391D0}">
      <dgm:prSet/>
      <dgm:spPr/>
      <dgm:t>
        <a:bodyPr/>
        <a:lstStyle/>
        <a:p>
          <a:endParaRPr lang="en-US"/>
        </a:p>
      </dgm:t>
    </dgm:pt>
    <dgm:pt modelId="{14A8CDE5-9B1B-425F-8E37-FDEA1234FDE7}" type="sibTrans" cxnId="{41A57B71-7A18-48DE-8BAD-40D7074391D0}">
      <dgm:prSet/>
      <dgm:spPr/>
      <dgm:t>
        <a:bodyPr/>
        <a:lstStyle/>
        <a:p>
          <a:endParaRPr lang="en-US"/>
        </a:p>
      </dgm:t>
    </dgm:pt>
    <dgm:pt modelId="{8A743C2C-E8D1-4FE7-9948-27CB37DE41BF}">
      <dgm:prSet/>
      <dgm:spPr/>
      <dgm:t>
        <a:bodyPr/>
        <a:lstStyle/>
        <a:p>
          <a:endParaRPr lang="en-US" dirty="0"/>
        </a:p>
      </dgm:t>
    </dgm:pt>
    <dgm:pt modelId="{C48682B2-2D08-4660-9CC4-4901F0033702}" type="parTrans" cxnId="{F5D9A496-52D6-4B8C-BF6F-3D88E3F0307E}">
      <dgm:prSet/>
      <dgm:spPr/>
      <dgm:t>
        <a:bodyPr/>
        <a:lstStyle/>
        <a:p>
          <a:endParaRPr lang="en-US"/>
        </a:p>
      </dgm:t>
    </dgm:pt>
    <dgm:pt modelId="{D293189B-B572-4C68-8C6B-5A187474B950}" type="sibTrans" cxnId="{F5D9A496-52D6-4B8C-BF6F-3D88E3F0307E}">
      <dgm:prSet/>
      <dgm:spPr/>
      <dgm:t>
        <a:bodyPr/>
        <a:lstStyle/>
        <a:p>
          <a:endParaRPr lang="en-US"/>
        </a:p>
      </dgm:t>
    </dgm:pt>
    <dgm:pt modelId="{A140B0EA-7A09-4210-AE7C-D453738AAC52}">
      <dgm:prSet phldrT="[Text]"/>
      <dgm:spPr>
        <a:blipFill rotWithShape="0">
          <a:blip xmlns:r="http://schemas.openxmlformats.org/officeDocument/2006/relationships" r:embed="rId4"/>
          <a:stretch>
            <a:fillRect/>
          </a:stretch>
        </a:blipFill>
      </dgm:spPr>
      <dgm:t>
        <a:bodyPr/>
        <a:lstStyle/>
        <a:p>
          <a:endParaRPr lang="en-US" dirty="0"/>
        </a:p>
      </dgm:t>
    </dgm:pt>
    <dgm:pt modelId="{16C4592C-C837-4203-9E43-04C068965DF1}" type="parTrans" cxnId="{B823166F-26AD-4008-B7DD-4EE34E0A1543}">
      <dgm:prSet/>
      <dgm:spPr/>
      <dgm:t>
        <a:bodyPr/>
        <a:lstStyle/>
        <a:p>
          <a:endParaRPr lang="en-US"/>
        </a:p>
      </dgm:t>
    </dgm:pt>
    <dgm:pt modelId="{CA300AB4-A89F-4B87-AD3D-959D2CCF9779}" type="sibTrans" cxnId="{B823166F-26AD-4008-B7DD-4EE34E0A1543}">
      <dgm:prSet/>
      <dgm:spPr/>
      <dgm:t>
        <a:bodyPr/>
        <a:lstStyle/>
        <a:p>
          <a:endParaRPr lang="en-US"/>
        </a:p>
      </dgm:t>
    </dgm:pt>
    <dgm:pt modelId="{D8794E61-462D-42F5-936A-8A0075791BB3}">
      <dgm:prSet/>
      <dgm:spPr>
        <a:blipFill rotWithShape="0">
          <a:blip xmlns:r="http://schemas.openxmlformats.org/officeDocument/2006/relationships" r:embed="rId1"/>
          <a:stretch>
            <a:fillRect/>
          </a:stretch>
        </a:blipFill>
      </dgm:spPr>
      <dgm:t>
        <a:bodyPr/>
        <a:lstStyle/>
        <a:p>
          <a:r>
            <a:rPr lang="en-US" dirty="0"/>
            <a:t>4</a:t>
          </a:r>
        </a:p>
      </dgm:t>
    </dgm:pt>
    <dgm:pt modelId="{F23F650F-C08E-46DE-9B6C-93B198E8EA35}" type="parTrans" cxnId="{2F7F9416-3912-4696-8754-AA44D982ACA0}">
      <dgm:prSet/>
      <dgm:spPr/>
      <dgm:t>
        <a:bodyPr/>
        <a:lstStyle/>
        <a:p>
          <a:endParaRPr lang="en-US"/>
        </a:p>
      </dgm:t>
    </dgm:pt>
    <dgm:pt modelId="{F393B2D5-1EA6-49CA-AD8E-C287BE4EE54E}" type="sibTrans" cxnId="{2F7F9416-3912-4696-8754-AA44D982ACA0}">
      <dgm:prSet/>
      <dgm:spPr/>
      <dgm:t>
        <a:bodyPr/>
        <a:lstStyle/>
        <a:p>
          <a:endParaRPr lang="en-US"/>
        </a:p>
      </dgm:t>
    </dgm:pt>
    <dgm:pt modelId="{34107617-B61D-421F-8D4D-8973AE0A3114}">
      <dgm:prSet/>
      <dgm:spPr>
        <a:blipFill rotWithShape="0">
          <a:blip xmlns:r="http://schemas.openxmlformats.org/officeDocument/2006/relationships" r:embed="rId1"/>
          <a:stretch>
            <a:fillRect/>
          </a:stretch>
        </a:blipFill>
      </dgm:spPr>
      <dgm:t>
        <a:bodyPr/>
        <a:lstStyle/>
        <a:p>
          <a:r>
            <a:rPr lang="en-US" dirty="0"/>
            <a:t>3</a:t>
          </a:r>
        </a:p>
      </dgm:t>
    </dgm:pt>
    <dgm:pt modelId="{7153219E-A6BF-45B8-9E90-14A2E15641E1}" type="parTrans" cxnId="{EBD9A701-30F7-4380-9358-CC8031AA911F}">
      <dgm:prSet/>
      <dgm:spPr/>
      <dgm:t>
        <a:bodyPr/>
        <a:lstStyle/>
        <a:p>
          <a:endParaRPr lang="en-US"/>
        </a:p>
      </dgm:t>
    </dgm:pt>
    <dgm:pt modelId="{EFB51B79-CDE0-4FA6-BFB9-BA898D6216A1}" type="sibTrans" cxnId="{EBD9A701-30F7-4380-9358-CC8031AA911F}">
      <dgm:prSet/>
      <dgm:spPr/>
      <dgm:t>
        <a:bodyPr/>
        <a:lstStyle/>
        <a:p>
          <a:endParaRPr lang="en-US"/>
        </a:p>
      </dgm:t>
    </dgm:pt>
    <dgm:pt modelId="{87698240-31B7-4E93-A0EF-D2779DA1819B}">
      <dgm:prSet/>
      <dgm:spPr/>
      <dgm:t>
        <a:bodyPr/>
        <a:lstStyle/>
        <a:p>
          <a:r>
            <a:rPr lang="en-US" dirty="0"/>
            <a:t/>
          </a:r>
          <a:br>
            <a:rPr lang="en-US" dirty="0"/>
          </a:br>
          <a:endParaRPr lang="en-US" dirty="0"/>
        </a:p>
      </dgm:t>
    </dgm:pt>
    <dgm:pt modelId="{4A5EE07B-12F1-4B63-9F88-650DE26F6953}" type="parTrans" cxnId="{6EBE3474-F565-4D1E-BEC9-8D54DE7AED65}">
      <dgm:prSet/>
      <dgm:spPr/>
      <dgm:t>
        <a:bodyPr/>
        <a:lstStyle/>
        <a:p>
          <a:endParaRPr lang="en-US"/>
        </a:p>
      </dgm:t>
    </dgm:pt>
    <dgm:pt modelId="{70F1F9AC-4467-4A5D-B5DF-A95EA7922E40}" type="sibTrans" cxnId="{6EBE3474-F565-4D1E-BEC9-8D54DE7AED65}">
      <dgm:prSet/>
      <dgm:spPr/>
      <dgm:t>
        <a:bodyPr/>
        <a:lstStyle/>
        <a:p>
          <a:endParaRPr lang="en-US"/>
        </a:p>
      </dgm:t>
    </dgm:pt>
    <dgm:pt modelId="{0374FDF3-E20A-4294-A911-FF59D6E001B6}">
      <dgm:prSet/>
      <dgm:spPr>
        <a:blipFill rotWithShape="0">
          <a:blip xmlns:r="http://schemas.openxmlformats.org/officeDocument/2006/relationships" r:embed="rId1"/>
          <a:stretch>
            <a:fillRect/>
          </a:stretch>
        </a:blipFill>
      </dgm:spPr>
      <dgm:t>
        <a:bodyPr/>
        <a:lstStyle/>
        <a:p>
          <a:r>
            <a:rPr lang="en-US" dirty="0"/>
            <a:t>5</a:t>
          </a:r>
        </a:p>
      </dgm:t>
    </dgm:pt>
    <dgm:pt modelId="{D27760FB-5052-4238-994B-02E01F4A0A30}" type="parTrans" cxnId="{1C4DD922-B330-4E65-AC48-8A9B58C665E5}">
      <dgm:prSet/>
      <dgm:spPr/>
      <dgm:t>
        <a:bodyPr/>
        <a:lstStyle/>
        <a:p>
          <a:endParaRPr lang="en-US"/>
        </a:p>
      </dgm:t>
    </dgm:pt>
    <dgm:pt modelId="{04440EC9-D175-4B74-A234-9BFB1DD9C8B9}" type="sibTrans" cxnId="{1C4DD922-B330-4E65-AC48-8A9B58C665E5}">
      <dgm:prSet/>
      <dgm:spPr/>
      <dgm:t>
        <a:bodyPr/>
        <a:lstStyle/>
        <a:p>
          <a:endParaRPr lang="en-US"/>
        </a:p>
      </dgm:t>
    </dgm:pt>
    <dgm:pt modelId="{5BC8E481-01EE-4431-91CA-01073EF6A009}">
      <dgm:prSet/>
      <dgm:spPr/>
      <dgm:t>
        <a:bodyPr/>
        <a:lstStyle/>
        <a:p>
          <a:endParaRPr lang="en-US" b="1" dirty="0">
            <a:solidFill>
              <a:srgbClr val="00B050"/>
            </a:solidFill>
          </a:endParaRPr>
        </a:p>
      </dgm:t>
    </dgm:pt>
    <dgm:pt modelId="{7058CD40-0F39-4D03-87EB-C2A0DCA0F297}" type="parTrans" cxnId="{660AE90D-9715-4B50-9DA1-A8C86DBD72A0}">
      <dgm:prSet/>
      <dgm:spPr/>
      <dgm:t>
        <a:bodyPr/>
        <a:lstStyle/>
        <a:p>
          <a:endParaRPr lang="en-US"/>
        </a:p>
      </dgm:t>
    </dgm:pt>
    <dgm:pt modelId="{B4F57850-A069-4B86-9F7C-65B5AD856486}" type="sibTrans" cxnId="{660AE90D-9715-4B50-9DA1-A8C86DBD72A0}">
      <dgm:prSet/>
      <dgm:spPr/>
      <dgm:t>
        <a:bodyPr/>
        <a:lstStyle/>
        <a:p>
          <a:endParaRPr lang="en-US"/>
        </a:p>
      </dgm:t>
    </dgm:pt>
    <dgm:pt modelId="{9A54F23D-488C-46E5-89DE-9A1F4CD6837B}" type="pres">
      <dgm:prSet presAssocID="{F6030FAE-57B8-4DFC-B0FE-C1EB57D56637}" presName="cycle" presStyleCnt="0">
        <dgm:presLayoutVars>
          <dgm:dir/>
          <dgm:resizeHandles val="exact"/>
        </dgm:presLayoutVars>
      </dgm:prSet>
      <dgm:spPr/>
      <dgm:t>
        <a:bodyPr/>
        <a:lstStyle/>
        <a:p>
          <a:endParaRPr lang="en-US"/>
        </a:p>
      </dgm:t>
    </dgm:pt>
    <dgm:pt modelId="{AF303051-7B12-4459-9CD7-C4CD5B638C6B}" type="pres">
      <dgm:prSet presAssocID="{13765EAA-5FD8-4377-AA75-70E90B31D9BC}" presName="dummy" presStyleCnt="0"/>
      <dgm:spPr/>
    </dgm:pt>
    <dgm:pt modelId="{BEE28D4A-1A28-4DB4-91B0-1AE03DAF1A64}" type="pres">
      <dgm:prSet presAssocID="{13765EAA-5FD8-4377-AA75-70E90B31D9BC}" presName="node" presStyleLbl="revTx" presStyleIdx="0" presStyleCnt="11">
        <dgm:presLayoutVars>
          <dgm:bulletEnabled val="1"/>
        </dgm:presLayoutVars>
      </dgm:prSet>
      <dgm:spPr/>
      <dgm:t>
        <a:bodyPr/>
        <a:lstStyle/>
        <a:p>
          <a:endParaRPr lang="en-US"/>
        </a:p>
      </dgm:t>
    </dgm:pt>
    <dgm:pt modelId="{92D7E216-0FAD-4286-804F-B058E3C21303}" type="pres">
      <dgm:prSet presAssocID="{59404EFC-7CCA-4ACA-B355-8443C78A0146}" presName="sibTrans" presStyleLbl="node1" presStyleIdx="0" presStyleCnt="11" custLinFactNeighborX="-1086" custLinFactNeighborY="-1901"/>
      <dgm:spPr/>
      <dgm:t>
        <a:bodyPr/>
        <a:lstStyle/>
        <a:p>
          <a:endParaRPr lang="en-US"/>
        </a:p>
      </dgm:t>
    </dgm:pt>
    <dgm:pt modelId="{32EEE28E-043E-4AA4-AB33-1BC845C7C37A}" type="pres">
      <dgm:prSet presAssocID="{87698240-31B7-4E93-A0EF-D2779DA1819B}" presName="dummy" presStyleCnt="0"/>
      <dgm:spPr/>
    </dgm:pt>
    <dgm:pt modelId="{4C606722-F193-4491-879E-7E367759638E}" type="pres">
      <dgm:prSet presAssocID="{87698240-31B7-4E93-A0EF-D2779DA1819B}" presName="node" presStyleLbl="revTx" presStyleIdx="1" presStyleCnt="11">
        <dgm:presLayoutVars>
          <dgm:bulletEnabled val="1"/>
        </dgm:presLayoutVars>
      </dgm:prSet>
      <dgm:spPr/>
      <dgm:t>
        <a:bodyPr/>
        <a:lstStyle/>
        <a:p>
          <a:endParaRPr lang="en-US"/>
        </a:p>
      </dgm:t>
    </dgm:pt>
    <dgm:pt modelId="{30355D6F-75F0-4651-9A34-DD0B6F0FEB69}" type="pres">
      <dgm:prSet presAssocID="{70F1F9AC-4467-4A5D-B5DF-A95EA7922E40}" presName="sibTrans" presStyleLbl="node1" presStyleIdx="1" presStyleCnt="11" custLinFactNeighborX="-243" custLinFactNeighborY="-3792"/>
      <dgm:spPr/>
      <dgm:t>
        <a:bodyPr/>
        <a:lstStyle/>
        <a:p>
          <a:endParaRPr lang="en-US"/>
        </a:p>
      </dgm:t>
    </dgm:pt>
    <dgm:pt modelId="{2FAA4B3B-3F8B-4009-8039-6FCB44D13744}" type="pres">
      <dgm:prSet presAssocID="{34107617-B61D-421F-8D4D-8973AE0A3114}" presName="dummy" presStyleCnt="0"/>
      <dgm:spPr/>
    </dgm:pt>
    <dgm:pt modelId="{0863CD6C-FF34-439F-922E-55678D84D568}" type="pres">
      <dgm:prSet presAssocID="{34107617-B61D-421F-8D4D-8973AE0A3114}" presName="node" presStyleLbl="revTx" presStyleIdx="2" presStyleCnt="11" custScaleX="116623" custScaleY="112515" custRadScaleRad="98091" custRadScaleInc="-13900">
        <dgm:presLayoutVars>
          <dgm:bulletEnabled val="1"/>
        </dgm:presLayoutVars>
      </dgm:prSet>
      <dgm:spPr/>
      <dgm:t>
        <a:bodyPr/>
        <a:lstStyle/>
        <a:p>
          <a:endParaRPr lang="en-US"/>
        </a:p>
      </dgm:t>
    </dgm:pt>
    <dgm:pt modelId="{2F6E74E9-A5BC-4521-89DB-B60223C53F3D}" type="pres">
      <dgm:prSet presAssocID="{EFB51B79-CDE0-4FA6-BFB9-BA898D6216A1}" presName="sibTrans" presStyleLbl="node1" presStyleIdx="2" presStyleCnt="11" custLinFactNeighborX="1086" custLinFactNeighborY="-1901"/>
      <dgm:spPr/>
      <dgm:t>
        <a:bodyPr/>
        <a:lstStyle/>
        <a:p>
          <a:endParaRPr lang="en-US"/>
        </a:p>
      </dgm:t>
    </dgm:pt>
    <dgm:pt modelId="{07D88908-3D51-4F8E-9FFC-97D8A30142FB}" type="pres">
      <dgm:prSet presAssocID="{8A743C2C-E8D1-4FE7-9948-27CB37DE41BF}" presName="dummy" presStyleCnt="0"/>
      <dgm:spPr/>
    </dgm:pt>
    <dgm:pt modelId="{A2D3528F-FE2C-43EE-A000-2FE1FA90E4C2}" type="pres">
      <dgm:prSet presAssocID="{8A743C2C-E8D1-4FE7-9948-27CB37DE41BF}" presName="node" presStyleLbl="revTx" presStyleIdx="3" presStyleCnt="11">
        <dgm:presLayoutVars>
          <dgm:bulletEnabled val="1"/>
        </dgm:presLayoutVars>
      </dgm:prSet>
      <dgm:spPr/>
      <dgm:t>
        <a:bodyPr/>
        <a:lstStyle/>
        <a:p>
          <a:endParaRPr lang="en-US"/>
        </a:p>
      </dgm:t>
    </dgm:pt>
    <dgm:pt modelId="{62C5D139-DD24-4340-AD7A-972C905E5B4A}" type="pres">
      <dgm:prSet presAssocID="{D293189B-B572-4C68-8C6B-5A187474B950}" presName="sibTrans" presStyleLbl="node1" presStyleIdx="3" presStyleCnt="11"/>
      <dgm:spPr/>
      <dgm:t>
        <a:bodyPr/>
        <a:lstStyle/>
        <a:p>
          <a:endParaRPr lang="en-US"/>
        </a:p>
      </dgm:t>
    </dgm:pt>
    <dgm:pt modelId="{9BD6CAA0-E4DD-4109-BD66-E38E0D9B802D}" type="pres">
      <dgm:prSet presAssocID="{D8794E61-462D-42F5-936A-8A0075791BB3}" presName="dummy" presStyleCnt="0"/>
      <dgm:spPr/>
    </dgm:pt>
    <dgm:pt modelId="{72827BF8-BFC2-4AA5-9C3C-63D294616FD9}" type="pres">
      <dgm:prSet presAssocID="{D8794E61-462D-42F5-936A-8A0075791BB3}" presName="node" presStyleLbl="revTx" presStyleIdx="4" presStyleCnt="11">
        <dgm:presLayoutVars>
          <dgm:bulletEnabled val="1"/>
        </dgm:presLayoutVars>
      </dgm:prSet>
      <dgm:spPr/>
      <dgm:t>
        <a:bodyPr/>
        <a:lstStyle/>
        <a:p>
          <a:endParaRPr lang="en-US"/>
        </a:p>
      </dgm:t>
    </dgm:pt>
    <dgm:pt modelId="{3A1B7AD3-A01B-4F03-814B-1CF60D3C1D56}" type="pres">
      <dgm:prSet presAssocID="{F393B2D5-1EA6-49CA-AD8E-C287BE4EE54E}" presName="sibTrans" presStyleLbl="node1" presStyleIdx="4" presStyleCnt="11"/>
      <dgm:spPr/>
      <dgm:t>
        <a:bodyPr/>
        <a:lstStyle/>
        <a:p>
          <a:endParaRPr lang="en-US"/>
        </a:p>
      </dgm:t>
    </dgm:pt>
    <dgm:pt modelId="{06383525-4C33-4F8E-A6D0-DD7E5EE5CFF4}" type="pres">
      <dgm:prSet presAssocID="{AA5FFA78-8C68-4FB5-B791-AC7A4FCD604C}" presName="dummy" presStyleCnt="0"/>
      <dgm:spPr/>
    </dgm:pt>
    <dgm:pt modelId="{9911E41A-58AB-4CE5-BFD9-C168404B9E6D}" type="pres">
      <dgm:prSet presAssocID="{AA5FFA78-8C68-4FB5-B791-AC7A4FCD604C}" presName="node" presStyleLbl="revTx" presStyleIdx="5" presStyleCnt="11">
        <dgm:presLayoutVars>
          <dgm:bulletEnabled val="1"/>
        </dgm:presLayoutVars>
      </dgm:prSet>
      <dgm:spPr/>
      <dgm:t>
        <a:bodyPr/>
        <a:lstStyle/>
        <a:p>
          <a:endParaRPr lang="en-US"/>
        </a:p>
      </dgm:t>
    </dgm:pt>
    <dgm:pt modelId="{DD10A75E-2D80-47A7-A99F-4F4A5AC63CF7}" type="pres">
      <dgm:prSet presAssocID="{14A8CDE5-9B1B-425F-8E37-FDEA1234FDE7}" presName="sibTrans" presStyleLbl="node1" presStyleIdx="5" presStyleCnt="11" custLinFactNeighborX="272"/>
      <dgm:spPr/>
      <dgm:t>
        <a:bodyPr/>
        <a:lstStyle/>
        <a:p>
          <a:endParaRPr lang="en-US"/>
        </a:p>
      </dgm:t>
    </dgm:pt>
    <dgm:pt modelId="{0CACB894-4F45-42C4-BCE4-221E4A741884}" type="pres">
      <dgm:prSet presAssocID="{0374FDF3-E20A-4294-A911-FF59D6E001B6}" presName="dummy" presStyleCnt="0"/>
      <dgm:spPr/>
    </dgm:pt>
    <dgm:pt modelId="{5BC3595D-A6AB-4842-BE2E-636AC8BED912}" type="pres">
      <dgm:prSet presAssocID="{0374FDF3-E20A-4294-A911-FF59D6E001B6}" presName="node" presStyleLbl="revTx" presStyleIdx="6" presStyleCnt="11" custScaleX="105948" custScaleY="89761" custRadScaleRad="99065" custRadScaleInc="240782">
        <dgm:presLayoutVars>
          <dgm:bulletEnabled val="1"/>
        </dgm:presLayoutVars>
      </dgm:prSet>
      <dgm:spPr/>
      <dgm:t>
        <a:bodyPr/>
        <a:lstStyle/>
        <a:p>
          <a:endParaRPr lang="en-US"/>
        </a:p>
      </dgm:t>
    </dgm:pt>
    <dgm:pt modelId="{FCAC5FD4-7C29-4E4A-819B-A9FC1F387AE9}" type="pres">
      <dgm:prSet presAssocID="{04440EC9-D175-4B74-A234-9BFB1DD9C8B9}" presName="sibTrans" presStyleLbl="node1" presStyleIdx="6" presStyleCnt="11" custFlipVert="1" custFlipHor="1" custScaleX="1603" custScaleY="26249" custLinFactNeighborX="-57254" custLinFactNeighborY="-2602"/>
      <dgm:spPr/>
      <dgm:t>
        <a:bodyPr/>
        <a:lstStyle/>
        <a:p>
          <a:endParaRPr lang="en-US"/>
        </a:p>
      </dgm:t>
    </dgm:pt>
    <dgm:pt modelId="{D08F48F7-78F2-4351-B212-571FD58A7288}" type="pres">
      <dgm:prSet presAssocID="{5BC8E481-01EE-4431-91CA-01073EF6A009}" presName="dummy" presStyleCnt="0"/>
      <dgm:spPr/>
    </dgm:pt>
    <dgm:pt modelId="{83209F88-9A37-4AB8-975F-E7A6EE517E7A}" type="pres">
      <dgm:prSet presAssocID="{5BC8E481-01EE-4431-91CA-01073EF6A009}" presName="node" presStyleLbl="revTx" presStyleIdx="7" presStyleCnt="11" custAng="4529768" custScaleX="306223" custScaleY="185895">
        <dgm:presLayoutVars>
          <dgm:bulletEnabled val="1"/>
        </dgm:presLayoutVars>
      </dgm:prSet>
      <dgm:spPr/>
      <dgm:t>
        <a:bodyPr/>
        <a:lstStyle/>
        <a:p>
          <a:endParaRPr lang="en-US"/>
        </a:p>
      </dgm:t>
    </dgm:pt>
    <dgm:pt modelId="{230AB32E-CE73-4ADB-9B93-A4B156E6BDBF}" type="pres">
      <dgm:prSet presAssocID="{B4F57850-A069-4B86-9F7C-65B5AD856486}" presName="sibTrans" presStyleLbl="node1" presStyleIdx="7" presStyleCnt="11" custLinFactNeighborX="0" custLinFactNeighborY="6789"/>
      <dgm:spPr/>
      <dgm:t>
        <a:bodyPr/>
        <a:lstStyle/>
        <a:p>
          <a:endParaRPr lang="en-US"/>
        </a:p>
      </dgm:t>
    </dgm:pt>
    <dgm:pt modelId="{1C07F80C-3538-409E-8E4F-AAFAF615530A}" type="pres">
      <dgm:prSet presAssocID="{292741B0-985F-4130-AC47-EE306C718A5F}" presName="dummy" presStyleCnt="0"/>
      <dgm:spPr/>
    </dgm:pt>
    <dgm:pt modelId="{7D7E076D-8860-41B6-B9CB-20CFE1076A6E}" type="pres">
      <dgm:prSet presAssocID="{292741B0-985F-4130-AC47-EE306C718A5F}" presName="node" presStyleLbl="revTx" presStyleIdx="8" presStyleCnt="11">
        <dgm:presLayoutVars>
          <dgm:bulletEnabled val="1"/>
        </dgm:presLayoutVars>
      </dgm:prSet>
      <dgm:spPr/>
      <dgm:t>
        <a:bodyPr/>
        <a:lstStyle/>
        <a:p>
          <a:endParaRPr lang="en-US"/>
        </a:p>
      </dgm:t>
    </dgm:pt>
    <dgm:pt modelId="{A809ACD3-9B7B-44F6-9F24-4A36CFFAAD54}" type="pres">
      <dgm:prSet presAssocID="{B671624D-090A-40BD-AA9F-0E7995541208}" presName="sibTrans" presStyleLbl="node1" presStyleIdx="8" presStyleCnt="11"/>
      <dgm:spPr/>
      <dgm:t>
        <a:bodyPr/>
        <a:lstStyle/>
        <a:p>
          <a:endParaRPr lang="en-US"/>
        </a:p>
      </dgm:t>
    </dgm:pt>
    <dgm:pt modelId="{9F806C7B-E604-45A5-B021-6E08D73880DC}" type="pres">
      <dgm:prSet presAssocID="{32BB8606-7B23-41AD-A3DC-C3201EAC0EC1}" presName="dummy" presStyleCnt="0"/>
      <dgm:spPr/>
    </dgm:pt>
    <dgm:pt modelId="{68704D82-174B-43CB-9EC9-D1444E17F5C5}" type="pres">
      <dgm:prSet presAssocID="{32BB8606-7B23-41AD-A3DC-C3201EAC0EC1}" presName="node" presStyleLbl="revTx" presStyleIdx="9" presStyleCnt="11">
        <dgm:presLayoutVars>
          <dgm:bulletEnabled val="1"/>
        </dgm:presLayoutVars>
      </dgm:prSet>
      <dgm:spPr/>
      <dgm:t>
        <a:bodyPr/>
        <a:lstStyle/>
        <a:p>
          <a:endParaRPr lang="en-US"/>
        </a:p>
      </dgm:t>
    </dgm:pt>
    <dgm:pt modelId="{BC55762C-1B8C-42A0-8B9D-C50DF3CE3B6A}" type="pres">
      <dgm:prSet presAssocID="{44D68229-6F70-48E0-82C2-39BD307F7F43}" presName="sibTrans" presStyleLbl="node1" presStyleIdx="9" presStyleCnt="11"/>
      <dgm:spPr/>
      <dgm:t>
        <a:bodyPr/>
        <a:lstStyle/>
        <a:p>
          <a:endParaRPr lang="en-US"/>
        </a:p>
      </dgm:t>
    </dgm:pt>
    <dgm:pt modelId="{8EB2DADF-F55B-4BE0-817F-AFC788BC96F3}" type="pres">
      <dgm:prSet presAssocID="{A140B0EA-7A09-4210-AE7C-D453738AAC52}" presName="dummy" presStyleCnt="0"/>
      <dgm:spPr/>
    </dgm:pt>
    <dgm:pt modelId="{B5B79E60-28CD-482A-96C1-7840B09A0383}" type="pres">
      <dgm:prSet presAssocID="{A140B0EA-7A09-4210-AE7C-D453738AAC52}" presName="node" presStyleLbl="revTx" presStyleIdx="10" presStyleCnt="11">
        <dgm:presLayoutVars>
          <dgm:bulletEnabled val="1"/>
        </dgm:presLayoutVars>
      </dgm:prSet>
      <dgm:spPr/>
      <dgm:t>
        <a:bodyPr/>
        <a:lstStyle/>
        <a:p>
          <a:endParaRPr lang="en-US"/>
        </a:p>
      </dgm:t>
    </dgm:pt>
    <dgm:pt modelId="{D2D8B397-5515-43BE-BA78-B3B893998A54}" type="pres">
      <dgm:prSet presAssocID="{CA300AB4-A89F-4B87-AD3D-959D2CCF9779}" presName="sibTrans" presStyleLbl="node1" presStyleIdx="10" presStyleCnt="11"/>
      <dgm:spPr/>
      <dgm:t>
        <a:bodyPr/>
        <a:lstStyle/>
        <a:p>
          <a:endParaRPr lang="en-US"/>
        </a:p>
      </dgm:t>
    </dgm:pt>
  </dgm:ptLst>
  <dgm:cxnLst>
    <dgm:cxn modelId="{A328D144-B479-4FB4-AD3E-6EF15CBA906F}" type="presOf" srcId="{70F1F9AC-4467-4A5D-B5DF-A95EA7922E40}" destId="{30355D6F-75F0-4651-9A34-DD0B6F0FEB69}" srcOrd="0" destOrd="0" presId="urn:microsoft.com/office/officeart/2005/8/layout/cycle1"/>
    <dgm:cxn modelId="{B823166F-26AD-4008-B7DD-4EE34E0A1543}" srcId="{F6030FAE-57B8-4DFC-B0FE-C1EB57D56637}" destId="{A140B0EA-7A09-4210-AE7C-D453738AAC52}" srcOrd="10" destOrd="0" parTransId="{16C4592C-C837-4203-9E43-04C068965DF1}" sibTransId="{CA300AB4-A89F-4B87-AD3D-959D2CCF9779}"/>
    <dgm:cxn modelId="{420650A4-E891-4032-8949-57F627859D8A}" srcId="{F6030FAE-57B8-4DFC-B0FE-C1EB57D56637}" destId="{13765EAA-5FD8-4377-AA75-70E90B31D9BC}" srcOrd="0" destOrd="0" parTransId="{19552B04-0175-46B0-B726-E33080C4A9F6}" sibTransId="{59404EFC-7CCA-4ACA-B355-8443C78A0146}"/>
    <dgm:cxn modelId="{A4B566C6-BEBE-486E-B294-FC3F02C2526B}" type="presOf" srcId="{34107617-B61D-421F-8D4D-8973AE0A3114}" destId="{0863CD6C-FF34-439F-922E-55678D84D568}" srcOrd="0" destOrd="0" presId="urn:microsoft.com/office/officeart/2005/8/layout/cycle1"/>
    <dgm:cxn modelId="{AD2BBCA1-3A18-4390-ABBA-0920CFE5C15D}" srcId="{F6030FAE-57B8-4DFC-B0FE-C1EB57D56637}" destId="{32BB8606-7B23-41AD-A3DC-C3201EAC0EC1}" srcOrd="9" destOrd="0" parTransId="{29D2B2E0-DFD6-4F2C-9EF6-D6516FDA38EB}" sibTransId="{44D68229-6F70-48E0-82C2-39BD307F7F43}"/>
    <dgm:cxn modelId="{EBD9A701-30F7-4380-9358-CC8031AA911F}" srcId="{F6030FAE-57B8-4DFC-B0FE-C1EB57D56637}" destId="{34107617-B61D-421F-8D4D-8973AE0A3114}" srcOrd="2" destOrd="0" parTransId="{7153219E-A6BF-45B8-9E90-14A2E15641E1}" sibTransId="{EFB51B79-CDE0-4FA6-BFB9-BA898D6216A1}"/>
    <dgm:cxn modelId="{AAC1E91A-AE8B-42B2-ACE1-DF0827968AEF}" type="presOf" srcId="{A140B0EA-7A09-4210-AE7C-D453738AAC52}" destId="{B5B79E60-28CD-482A-96C1-7840B09A0383}" srcOrd="0" destOrd="0" presId="urn:microsoft.com/office/officeart/2005/8/layout/cycle1"/>
    <dgm:cxn modelId="{58193BBF-98AF-48EA-95A9-F8E2DE13B788}" type="presOf" srcId="{D8794E61-462D-42F5-936A-8A0075791BB3}" destId="{72827BF8-BFC2-4AA5-9C3C-63D294616FD9}" srcOrd="0" destOrd="0" presId="urn:microsoft.com/office/officeart/2005/8/layout/cycle1"/>
    <dgm:cxn modelId="{53F9F69F-63B7-4175-A3BB-89197D7C1E19}" type="presOf" srcId="{D293189B-B572-4C68-8C6B-5A187474B950}" destId="{62C5D139-DD24-4340-AD7A-972C905E5B4A}" srcOrd="0" destOrd="0" presId="urn:microsoft.com/office/officeart/2005/8/layout/cycle1"/>
    <dgm:cxn modelId="{3DE4ABA8-5281-4AF9-90AF-E61CE39BAC4E}" type="presOf" srcId="{CA300AB4-A89F-4B87-AD3D-959D2CCF9779}" destId="{D2D8B397-5515-43BE-BA78-B3B893998A54}" srcOrd="0" destOrd="0" presId="urn:microsoft.com/office/officeart/2005/8/layout/cycle1"/>
    <dgm:cxn modelId="{F1D4F56B-72D1-40AD-93EA-4F4C0E925775}" type="presOf" srcId="{87698240-31B7-4E93-A0EF-D2779DA1819B}" destId="{4C606722-F193-4491-879E-7E367759638E}" srcOrd="0" destOrd="0" presId="urn:microsoft.com/office/officeart/2005/8/layout/cycle1"/>
    <dgm:cxn modelId="{A0BF2C19-1052-41F1-8DE5-EFCFFAAD0778}" type="presOf" srcId="{F393B2D5-1EA6-49CA-AD8E-C287BE4EE54E}" destId="{3A1B7AD3-A01B-4F03-814B-1CF60D3C1D56}" srcOrd="0" destOrd="0" presId="urn:microsoft.com/office/officeart/2005/8/layout/cycle1"/>
    <dgm:cxn modelId="{667FEDA8-7D73-40E1-B55D-078A4A31867C}" type="presOf" srcId="{5BC8E481-01EE-4431-91CA-01073EF6A009}" destId="{83209F88-9A37-4AB8-975F-E7A6EE517E7A}" srcOrd="0" destOrd="0" presId="urn:microsoft.com/office/officeart/2005/8/layout/cycle1"/>
    <dgm:cxn modelId="{15375B4C-F50E-4C67-AFD6-27EE930C8BA3}" type="presOf" srcId="{AA5FFA78-8C68-4FB5-B791-AC7A4FCD604C}" destId="{9911E41A-58AB-4CE5-BFD9-C168404B9E6D}" srcOrd="0" destOrd="0" presId="urn:microsoft.com/office/officeart/2005/8/layout/cycle1"/>
    <dgm:cxn modelId="{B89CC1DC-AEA0-46E0-B9E8-5729559AB69F}" type="presOf" srcId="{B671624D-090A-40BD-AA9F-0E7995541208}" destId="{A809ACD3-9B7B-44F6-9F24-4A36CFFAAD54}" srcOrd="0" destOrd="0" presId="urn:microsoft.com/office/officeart/2005/8/layout/cycle1"/>
    <dgm:cxn modelId="{48D30406-C70D-4703-A54C-77E78926178F}" type="presOf" srcId="{44D68229-6F70-48E0-82C2-39BD307F7F43}" destId="{BC55762C-1B8C-42A0-8B9D-C50DF3CE3B6A}" srcOrd="0" destOrd="0" presId="urn:microsoft.com/office/officeart/2005/8/layout/cycle1"/>
    <dgm:cxn modelId="{41A57B71-7A18-48DE-8BAD-40D7074391D0}" srcId="{F6030FAE-57B8-4DFC-B0FE-C1EB57D56637}" destId="{AA5FFA78-8C68-4FB5-B791-AC7A4FCD604C}" srcOrd="5" destOrd="0" parTransId="{4C1CEE4A-9491-45D2-8A1F-329A1A3B752C}" sibTransId="{14A8CDE5-9B1B-425F-8E37-FDEA1234FDE7}"/>
    <dgm:cxn modelId="{1C4DD922-B330-4E65-AC48-8A9B58C665E5}" srcId="{F6030FAE-57B8-4DFC-B0FE-C1EB57D56637}" destId="{0374FDF3-E20A-4294-A911-FF59D6E001B6}" srcOrd="6" destOrd="0" parTransId="{D27760FB-5052-4238-994B-02E01F4A0A30}" sibTransId="{04440EC9-D175-4B74-A234-9BFB1DD9C8B9}"/>
    <dgm:cxn modelId="{F5D9A496-52D6-4B8C-BF6F-3D88E3F0307E}" srcId="{F6030FAE-57B8-4DFC-B0FE-C1EB57D56637}" destId="{8A743C2C-E8D1-4FE7-9948-27CB37DE41BF}" srcOrd="3" destOrd="0" parTransId="{C48682B2-2D08-4660-9CC4-4901F0033702}" sibTransId="{D293189B-B572-4C68-8C6B-5A187474B950}"/>
    <dgm:cxn modelId="{CE844A56-293A-4BE6-BDA8-501E86AB69CC}" type="presOf" srcId="{0374FDF3-E20A-4294-A911-FF59D6E001B6}" destId="{5BC3595D-A6AB-4842-BE2E-636AC8BED912}" srcOrd="0" destOrd="0" presId="urn:microsoft.com/office/officeart/2005/8/layout/cycle1"/>
    <dgm:cxn modelId="{E7258173-5D87-4598-9D8D-B7F345310A3C}" type="presOf" srcId="{292741B0-985F-4130-AC47-EE306C718A5F}" destId="{7D7E076D-8860-41B6-B9CB-20CFE1076A6E}" srcOrd="0" destOrd="0" presId="urn:microsoft.com/office/officeart/2005/8/layout/cycle1"/>
    <dgm:cxn modelId="{DB4AF392-FCEF-40AB-BE12-47A3DE8BE823}" type="presOf" srcId="{13765EAA-5FD8-4377-AA75-70E90B31D9BC}" destId="{BEE28D4A-1A28-4DB4-91B0-1AE03DAF1A64}" srcOrd="0" destOrd="0" presId="urn:microsoft.com/office/officeart/2005/8/layout/cycle1"/>
    <dgm:cxn modelId="{7B7E385F-7C7B-490C-9873-9C0D89AB5C7F}" type="presOf" srcId="{B4F57850-A069-4B86-9F7C-65B5AD856486}" destId="{230AB32E-CE73-4ADB-9B93-A4B156E6BDBF}" srcOrd="0" destOrd="0" presId="urn:microsoft.com/office/officeart/2005/8/layout/cycle1"/>
    <dgm:cxn modelId="{2A39C601-56C7-49D9-BD74-AD962BB281E4}" type="presOf" srcId="{F6030FAE-57B8-4DFC-B0FE-C1EB57D56637}" destId="{9A54F23D-488C-46E5-89DE-9A1F4CD6837B}" srcOrd="0" destOrd="0" presId="urn:microsoft.com/office/officeart/2005/8/layout/cycle1"/>
    <dgm:cxn modelId="{A5BACF5D-3AF2-4900-B243-E99F99419E05}" type="presOf" srcId="{8A743C2C-E8D1-4FE7-9948-27CB37DE41BF}" destId="{A2D3528F-FE2C-43EE-A000-2FE1FA90E4C2}" srcOrd="0" destOrd="0" presId="urn:microsoft.com/office/officeart/2005/8/layout/cycle1"/>
    <dgm:cxn modelId="{556DB01C-E49A-45E6-B5F9-F0219D9ECDC5}" type="presOf" srcId="{32BB8606-7B23-41AD-A3DC-C3201EAC0EC1}" destId="{68704D82-174B-43CB-9EC9-D1444E17F5C5}" srcOrd="0" destOrd="0" presId="urn:microsoft.com/office/officeart/2005/8/layout/cycle1"/>
    <dgm:cxn modelId="{6EBE3474-F565-4D1E-BEC9-8D54DE7AED65}" srcId="{F6030FAE-57B8-4DFC-B0FE-C1EB57D56637}" destId="{87698240-31B7-4E93-A0EF-D2779DA1819B}" srcOrd="1" destOrd="0" parTransId="{4A5EE07B-12F1-4B63-9F88-650DE26F6953}" sibTransId="{70F1F9AC-4467-4A5D-B5DF-A95EA7922E40}"/>
    <dgm:cxn modelId="{E5094F12-E9C6-41A5-8E94-158AB8D04A0A}" srcId="{F6030FAE-57B8-4DFC-B0FE-C1EB57D56637}" destId="{292741B0-985F-4130-AC47-EE306C718A5F}" srcOrd="8" destOrd="0" parTransId="{FE94E323-82F5-4174-BCDA-16772F3A7C1F}" sibTransId="{B671624D-090A-40BD-AA9F-0E7995541208}"/>
    <dgm:cxn modelId="{660AE90D-9715-4B50-9DA1-A8C86DBD72A0}" srcId="{F6030FAE-57B8-4DFC-B0FE-C1EB57D56637}" destId="{5BC8E481-01EE-4431-91CA-01073EF6A009}" srcOrd="7" destOrd="0" parTransId="{7058CD40-0F39-4D03-87EB-C2A0DCA0F297}" sibTransId="{B4F57850-A069-4B86-9F7C-65B5AD856486}"/>
    <dgm:cxn modelId="{5BBC1631-FF78-4934-85E7-ADC7D371B0E3}" type="presOf" srcId="{59404EFC-7CCA-4ACA-B355-8443C78A0146}" destId="{92D7E216-0FAD-4286-804F-B058E3C21303}" srcOrd="0" destOrd="0" presId="urn:microsoft.com/office/officeart/2005/8/layout/cycle1"/>
    <dgm:cxn modelId="{2F7F9416-3912-4696-8754-AA44D982ACA0}" srcId="{F6030FAE-57B8-4DFC-B0FE-C1EB57D56637}" destId="{D8794E61-462D-42F5-936A-8A0075791BB3}" srcOrd="4" destOrd="0" parTransId="{F23F650F-C08E-46DE-9B6C-93B198E8EA35}" sibTransId="{F393B2D5-1EA6-49CA-AD8E-C287BE4EE54E}"/>
    <dgm:cxn modelId="{5DB19F1A-35F7-4EB3-A434-BB5410DBB0FB}" type="presOf" srcId="{14A8CDE5-9B1B-425F-8E37-FDEA1234FDE7}" destId="{DD10A75E-2D80-47A7-A99F-4F4A5AC63CF7}" srcOrd="0" destOrd="0" presId="urn:microsoft.com/office/officeart/2005/8/layout/cycle1"/>
    <dgm:cxn modelId="{E63F5AFB-7440-4766-B4C0-B98B8E8A7BA5}" type="presOf" srcId="{04440EC9-D175-4B74-A234-9BFB1DD9C8B9}" destId="{FCAC5FD4-7C29-4E4A-819B-A9FC1F387AE9}" srcOrd="0" destOrd="0" presId="urn:microsoft.com/office/officeart/2005/8/layout/cycle1"/>
    <dgm:cxn modelId="{3AD7BF44-87D9-4076-9755-0C0C30767B1C}" type="presOf" srcId="{EFB51B79-CDE0-4FA6-BFB9-BA898D6216A1}" destId="{2F6E74E9-A5BC-4521-89DB-B60223C53F3D}" srcOrd="0" destOrd="0" presId="urn:microsoft.com/office/officeart/2005/8/layout/cycle1"/>
    <dgm:cxn modelId="{55A1731E-473D-47D3-8750-45E4A4A3A093}" type="presParOf" srcId="{9A54F23D-488C-46E5-89DE-9A1F4CD6837B}" destId="{AF303051-7B12-4459-9CD7-C4CD5B638C6B}" srcOrd="0" destOrd="0" presId="urn:microsoft.com/office/officeart/2005/8/layout/cycle1"/>
    <dgm:cxn modelId="{C6952EC5-58C2-472A-A9C4-5EE999AE6615}" type="presParOf" srcId="{9A54F23D-488C-46E5-89DE-9A1F4CD6837B}" destId="{BEE28D4A-1A28-4DB4-91B0-1AE03DAF1A64}" srcOrd="1" destOrd="0" presId="urn:microsoft.com/office/officeart/2005/8/layout/cycle1"/>
    <dgm:cxn modelId="{F699C3F9-6167-48A3-9425-3D1A9A094119}" type="presParOf" srcId="{9A54F23D-488C-46E5-89DE-9A1F4CD6837B}" destId="{92D7E216-0FAD-4286-804F-B058E3C21303}" srcOrd="2" destOrd="0" presId="urn:microsoft.com/office/officeart/2005/8/layout/cycle1"/>
    <dgm:cxn modelId="{5AE9A8A0-DC5B-4F6F-A72F-6E722244EA83}" type="presParOf" srcId="{9A54F23D-488C-46E5-89DE-9A1F4CD6837B}" destId="{32EEE28E-043E-4AA4-AB33-1BC845C7C37A}" srcOrd="3" destOrd="0" presId="urn:microsoft.com/office/officeart/2005/8/layout/cycle1"/>
    <dgm:cxn modelId="{03857FF6-A501-49A0-8A35-E39E5627FEE3}" type="presParOf" srcId="{9A54F23D-488C-46E5-89DE-9A1F4CD6837B}" destId="{4C606722-F193-4491-879E-7E367759638E}" srcOrd="4" destOrd="0" presId="urn:microsoft.com/office/officeart/2005/8/layout/cycle1"/>
    <dgm:cxn modelId="{4DEDF184-C8D6-47FD-9A99-29FC5C66054C}" type="presParOf" srcId="{9A54F23D-488C-46E5-89DE-9A1F4CD6837B}" destId="{30355D6F-75F0-4651-9A34-DD0B6F0FEB69}" srcOrd="5" destOrd="0" presId="urn:microsoft.com/office/officeart/2005/8/layout/cycle1"/>
    <dgm:cxn modelId="{FE3779F0-F6D8-4345-81A6-4AE4BA93B26B}" type="presParOf" srcId="{9A54F23D-488C-46E5-89DE-9A1F4CD6837B}" destId="{2FAA4B3B-3F8B-4009-8039-6FCB44D13744}" srcOrd="6" destOrd="0" presId="urn:microsoft.com/office/officeart/2005/8/layout/cycle1"/>
    <dgm:cxn modelId="{E9378E71-D699-4795-B134-E4DAA21223BD}" type="presParOf" srcId="{9A54F23D-488C-46E5-89DE-9A1F4CD6837B}" destId="{0863CD6C-FF34-439F-922E-55678D84D568}" srcOrd="7" destOrd="0" presId="urn:microsoft.com/office/officeart/2005/8/layout/cycle1"/>
    <dgm:cxn modelId="{4985B60B-D712-4091-ACDD-1CC9314887D0}" type="presParOf" srcId="{9A54F23D-488C-46E5-89DE-9A1F4CD6837B}" destId="{2F6E74E9-A5BC-4521-89DB-B60223C53F3D}" srcOrd="8" destOrd="0" presId="urn:microsoft.com/office/officeart/2005/8/layout/cycle1"/>
    <dgm:cxn modelId="{3B63BBCD-5C45-4581-B679-13DD890DBE91}" type="presParOf" srcId="{9A54F23D-488C-46E5-89DE-9A1F4CD6837B}" destId="{07D88908-3D51-4F8E-9FFC-97D8A30142FB}" srcOrd="9" destOrd="0" presId="urn:microsoft.com/office/officeart/2005/8/layout/cycle1"/>
    <dgm:cxn modelId="{4BBC5D10-10F4-417D-8ABF-627A1257C4D9}" type="presParOf" srcId="{9A54F23D-488C-46E5-89DE-9A1F4CD6837B}" destId="{A2D3528F-FE2C-43EE-A000-2FE1FA90E4C2}" srcOrd="10" destOrd="0" presId="urn:microsoft.com/office/officeart/2005/8/layout/cycle1"/>
    <dgm:cxn modelId="{5BF73922-43F0-492C-98BE-533E8C894F07}" type="presParOf" srcId="{9A54F23D-488C-46E5-89DE-9A1F4CD6837B}" destId="{62C5D139-DD24-4340-AD7A-972C905E5B4A}" srcOrd="11" destOrd="0" presId="urn:microsoft.com/office/officeart/2005/8/layout/cycle1"/>
    <dgm:cxn modelId="{6B620EED-9FB2-47F9-85F0-13CF1C49D5E1}" type="presParOf" srcId="{9A54F23D-488C-46E5-89DE-9A1F4CD6837B}" destId="{9BD6CAA0-E4DD-4109-BD66-E38E0D9B802D}" srcOrd="12" destOrd="0" presId="urn:microsoft.com/office/officeart/2005/8/layout/cycle1"/>
    <dgm:cxn modelId="{3B043EDE-81D4-4601-AC7F-93F3B02953CF}" type="presParOf" srcId="{9A54F23D-488C-46E5-89DE-9A1F4CD6837B}" destId="{72827BF8-BFC2-4AA5-9C3C-63D294616FD9}" srcOrd="13" destOrd="0" presId="urn:microsoft.com/office/officeart/2005/8/layout/cycle1"/>
    <dgm:cxn modelId="{D0E38D30-2B15-4580-A710-DFE262637BB6}" type="presParOf" srcId="{9A54F23D-488C-46E5-89DE-9A1F4CD6837B}" destId="{3A1B7AD3-A01B-4F03-814B-1CF60D3C1D56}" srcOrd="14" destOrd="0" presId="urn:microsoft.com/office/officeart/2005/8/layout/cycle1"/>
    <dgm:cxn modelId="{617415EE-C1A3-4C43-A038-9022598B94B6}" type="presParOf" srcId="{9A54F23D-488C-46E5-89DE-9A1F4CD6837B}" destId="{06383525-4C33-4F8E-A6D0-DD7E5EE5CFF4}" srcOrd="15" destOrd="0" presId="urn:microsoft.com/office/officeart/2005/8/layout/cycle1"/>
    <dgm:cxn modelId="{1B579E16-17FA-4C42-AD85-27D5048CA5F0}" type="presParOf" srcId="{9A54F23D-488C-46E5-89DE-9A1F4CD6837B}" destId="{9911E41A-58AB-4CE5-BFD9-C168404B9E6D}" srcOrd="16" destOrd="0" presId="urn:microsoft.com/office/officeart/2005/8/layout/cycle1"/>
    <dgm:cxn modelId="{989596F6-B848-4A47-9960-9723117A49DB}" type="presParOf" srcId="{9A54F23D-488C-46E5-89DE-9A1F4CD6837B}" destId="{DD10A75E-2D80-47A7-A99F-4F4A5AC63CF7}" srcOrd="17" destOrd="0" presId="urn:microsoft.com/office/officeart/2005/8/layout/cycle1"/>
    <dgm:cxn modelId="{FE2BB302-43A1-4F22-8718-D697C3ADA42E}" type="presParOf" srcId="{9A54F23D-488C-46E5-89DE-9A1F4CD6837B}" destId="{0CACB894-4F45-42C4-BCE4-221E4A741884}" srcOrd="18" destOrd="0" presId="urn:microsoft.com/office/officeart/2005/8/layout/cycle1"/>
    <dgm:cxn modelId="{0B3CF863-B6CA-416F-BAA7-EC7F9B98164E}" type="presParOf" srcId="{9A54F23D-488C-46E5-89DE-9A1F4CD6837B}" destId="{5BC3595D-A6AB-4842-BE2E-636AC8BED912}" srcOrd="19" destOrd="0" presId="urn:microsoft.com/office/officeart/2005/8/layout/cycle1"/>
    <dgm:cxn modelId="{E10C1A64-3943-4A99-AB15-AF767DAD40A7}" type="presParOf" srcId="{9A54F23D-488C-46E5-89DE-9A1F4CD6837B}" destId="{FCAC5FD4-7C29-4E4A-819B-A9FC1F387AE9}" srcOrd="20" destOrd="0" presId="urn:microsoft.com/office/officeart/2005/8/layout/cycle1"/>
    <dgm:cxn modelId="{EAA6D712-C0C9-4403-AF15-47A5EDD6B3A0}" type="presParOf" srcId="{9A54F23D-488C-46E5-89DE-9A1F4CD6837B}" destId="{D08F48F7-78F2-4351-B212-571FD58A7288}" srcOrd="21" destOrd="0" presId="urn:microsoft.com/office/officeart/2005/8/layout/cycle1"/>
    <dgm:cxn modelId="{1B978FB7-7623-4FD8-B8B8-CA2F4830D8BD}" type="presParOf" srcId="{9A54F23D-488C-46E5-89DE-9A1F4CD6837B}" destId="{83209F88-9A37-4AB8-975F-E7A6EE517E7A}" srcOrd="22" destOrd="0" presId="urn:microsoft.com/office/officeart/2005/8/layout/cycle1"/>
    <dgm:cxn modelId="{F07912E7-4F18-41EF-9FE8-061C6207005C}" type="presParOf" srcId="{9A54F23D-488C-46E5-89DE-9A1F4CD6837B}" destId="{230AB32E-CE73-4ADB-9B93-A4B156E6BDBF}" srcOrd="23" destOrd="0" presId="urn:microsoft.com/office/officeart/2005/8/layout/cycle1"/>
    <dgm:cxn modelId="{40651819-D0E6-4D28-8883-78432798998F}" type="presParOf" srcId="{9A54F23D-488C-46E5-89DE-9A1F4CD6837B}" destId="{1C07F80C-3538-409E-8E4F-AAFAF615530A}" srcOrd="24" destOrd="0" presId="urn:microsoft.com/office/officeart/2005/8/layout/cycle1"/>
    <dgm:cxn modelId="{DD8F407D-3DD8-4502-B331-CF75770BD3C1}" type="presParOf" srcId="{9A54F23D-488C-46E5-89DE-9A1F4CD6837B}" destId="{7D7E076D-8860-41B6-B9CB-20CFE1076A6E}" srcOrd="25" destOrd="0" presId="urn:microsoft.com/office/officeart/2005/8/layout/cycle1"/>
    <dgm:cxn modelId="{9433D6AE-54C5-4F00-AFB1-34E12A82442F}" type="presParOf" srcId="{9A54F23D-488C-46E5-89DE-9A1F4CD6837B}" destId="{A809ACD3-9B7B-44F6-9F24-4A36CFFAAD54}" srcOrd="26" destOrd="0" presId="urn:microsoft.com/office/officeart/2005/8/layout/cycle1"/>
    <dgm:cxn modelId="{77D012F7-1EF5-4C09-BF0C-6065AC90E208}" type="presParOf" srcId="{9A54F23D-488C-46E5-89DE-9A1F4CD6837B}" destId="{9F806C7B-E604-45A5-B021-6E08D73880DC}" srcOrd="27" destOrd="0" presId="urn:microsoft.com/office/officeart/2005/8/layout/cycle1"/>
    <dgm:cxn modelId="{B1FF2C27-FC18-421A-B426-376332D4ACA4}" type="presParOf" srcId="{9A54F23D-488C-46E5-89DE-9A1F4CD6837B}" destId="{68704D82-174B-43CB-9EC9-D1444E17F5C5}" srcOrd="28" destOrd="0" presId="urn:microsoft.com/office/officeart/2005/8/layout/cycle1"/>
    <dgm:cxn modelId="{C2A4A388-AC88-4C8A-A007-556C4874B3C1}" type="presParOf" srcId="{9A54F23D-488C-46E5-89DE-9A1F4CD6837B}" destId="{BC55762C-1B8C-42A0-8B9D-C50DF3CE3B6A}" srcOrd="29" destOrd="0" presId="urn:microsoft.com/office/officeart/2005/8/layout/cycle1"/>
    <dgm:cxn modelId="{2F9D38F9-5F4F-4AFC-BCA4-77F9B288E676}" type="presParOf" srcId="{9A54F23D-488C-46E5-89DE-9A1F4CD6837B}" destId="{8EB2DADF-F55B-4BE0-817F-AFC788BC96F3}" srcOrd="30" destOrd="0" presId="urn:microsoft.com/office/officeart/2005/8/layout/cycle1"/>
    <dgm:cxn modelId="{35FF5D85-CDE3-4BBC-A699-5E5CEF685952}" type="presParOf" srcId="{9A54F23D-488C-46E5-89DE-9A1F4CD6837B}" destId="{B5B79E60-28CD-482A-96C1-7840B09A0383}" srcOrd="31" destOrd="0" presId="urn:microsoft.com/office/officeart/2005/8/layout/cycle1"/>
    <dgm:cxn modelId="{B6769B3E-DA96-4277-8148-095675428DCD}" type="presParOf" srcId="{9A54F23D-488C-46E5-89DE-9A1F4CD6837B}" destId="{D2D8B397-5515-43BE-BA78-B3B893998A54}" srcOrd="32"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6030FAE-57B8-4DFC-B0FE-C1EB57D56637}"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13765EAA-5FD8-4377-AA75-70E90B31D9BC}">
      <dgm:prSet phldrT="[Text]"/>
      <dgm:spPr>
        <a:blipFill rotWithShape="0">
          <a:blip xmlns:r="http://schemas.openxmlformats.org/officeDocument/2006/relationships" r:embed="rId1"/>
          <a:stretch>
            <a:fillRect/>
          </a:stretch>
        </a:blipFill>
      </dgm:spPr>
      <dgm:t>
        <a:bodyPr/>
        <a:lstStyle/>
        <a:p>
          <a:r>
            <a:rPr lang="en-US" dirty="0"/>
            <a:t>2</a:t>
          </a:r>
        </a:p>
      </dgm:t>
    </dgm:pt>
    <dgm:pt modelId="{19552B04-0175-46B0-B726-E33080C4A9F6}" type="parTrans" cxnId="{420650A4-E891-4032-8949-57F627859D8A}">
      <dgm:prSet/>
      <dgm:spPr/>
      <dgm:t>
        <a:bodyPr/>
        <a:lstStyle/>
        <a:p>
          <a:endParaRPr lang="en-US"/>
        </a:p>
      </dgm:t>
    </dgm:pt>
    <dgm:pt modelId="{59404EFC-7CCA-4ACA-B355-8443C78A0146}" type="sibTrans" cxnId="{420650A4-E891-4032-8949-57F627859D8A}">
      <dgm:prSet/>
      <dgm:spPr/>
      <dgm:t>
        <a:bodyPr/>
        <a:lstStyle/>
        <a:p>
          <a:endParaRPr lang="en-US"/>
        </a:p>
      </dgm:t>
    </dgm:pt>
    <dgm:pt modelId="{292741B0-985F-4130-AC47-EE306C718A5F}">
      <dgm:prSet phldrT="[Text]"/>
      <dgm:spPr>
        <a:blipFill rotWithShape="0">
          <a:blip xmlns:r="http://schemas.openxmlformats.org/officeDocument/2006/relationships" r:embed="rId2"/>
          <a:stretch>
            <a:fillRect/>
          </a:stretch>
        </a:blipFill>
      </dgm:spPr>
      <dgm:t>
        <a:bodyPr/>
        <a:lstStyle/>
        <a:p>
          <a:endParaRPr lang="en-US" dirty="0"/>
        </a:p>
      </dgm:t>
    </dgm:pt>
    <dgm:pt modelId="{FE94E323-82F5-4174-BCDA-16772F3A7C1F}" type="parTrans" cxnId="{E5094F12-E9C6-41A5-8E94-158AB8D04A0A}">
      <dgm:prSet/>
      <dgm:spPr/>
      <dgm:t>
        <a:bodyPr/>
        <a:lstStyle/>
        <a:p>
          <a:endParaRPr lang="en-US"/>
        </a:p>
      </dgm:t>
    </dgm:pt>
    <dgm:pt modelId="{B671624D-090A-40BD-AA9F-0E7995541208}" type="sibTrans" cxnId="{E5094F12-E9C6-41A5-8E94-158AB8D04A0A}">
      <dgm:prSet/>
      <dgm:spPr/>
      <dgm:t>
        <a:bodyPr/>
        <a:lstStyle/>
        <a:p>
          <a:endParaRPr lang="en-US"/>
        </a:p>
      </dgm:t>
    </dgm:pt>
    <dgm:pt modelId="{32BB8606-7B23-41AD-A3DC-C3201EAC0EC1}">
      <dgm:prSet phldrT="[Text]"/>
      <dgm:spPr/>
      <dgm:t>
        <a:bodyPr/>
        <a:lstStyle/>
        <a:p>
          <a:r>
            <a:rPr lang="en-US" dirty="0"/>
            <a:t> 1</a:t>
          </a:r>
        </a:p>
      </dgm:t>
    </dgm:pt>
    <dgm:pt modelId="{29D2B2E0-DFD6-4F2C-9EF6-D6516FDA38EB}" type="parTrans" cxnId="{AD2BBCA1-3A18-4390-ABBA-0920CFE5C15D}">
      <dgm:prSet/>
      <dgm:spPr/>
      <dgm:t>
        <a:bodyPr/>
        <a:lstStyle/>
        <a:p>
          <a:endParaRPr lang="en-US"/>
        </a:p>
      </dgm:t>
    </dgm:pt>
    <dgm:pt modelId="{44D68229-6F70-48E0-82C2-39BD307F7F43}" type="sibTrans" cxnId="{AD2BBCA1-3A18-4390-ABBA-0920CFE5C15D}">
      <dgm:prSet/>
      <dgm:spPr/>
      <dgm:t>
        <a:bodyPr/>
        <a:lstStyle/>
        <a:p>
          <a:endParaRPr lang="en-US"/>
        </a:p>
      </dgm:t>
    </dgm:pt>
    <dgm:pt modelId="{AA5FFA78-8C68-4FB5-B791-AC7A4FCD604C}">
      <dgm:prSet/>
      <dgm:spPr>
        <a:blipFill rotWithShape="0">
          <a:blip xmlns:r="http://schemas.openxmlformats.org/officeDocument/2006/relationships" r:embed="rId3"/>
          <a:stretch>
            <a:fillRect/>
          </a:stretch>
        </a:blipFill>
      </dgm:spPr>
      <dgm:t>
        <a:bodyPr/>
        <a:lstStyle/>
        <a:p>
          <a:endParaRPr lang="en-US"/>
        </a:p>
      </dgm:t>
    </dgm:pt>
    <dgm:pt modelId="{4C1CEE4A-9491-45D2-8A1F-329A1A3B752C}" type="parTrans" cxnId="{41A57B71-7A18-48DE-8BAD-40D7074391D0}">
      <dgm:prSet/>
      <dgm:spPr/>
      <dgm:t>
        <a:bodyPr/>
        <a:lstStyle/>
        <a:p>
          <a:endParaRPr lang="en-US"/>
        </a:p>
      </dgm:t>
    </dgm:pt>
    <dgm:pt modelId="{14A8CDE5-9B1B-425F-8E37-FDEA1234FDE7}" type="sibTrans" cxnId="{41A57B71-7A18-48DE-8BAD-40D7074391D0}">
      <dgm:prSet/>
      <dgm:spPr/>
      <dgm:t>
        <a:bodyPr/>
        <a:lstStyle/>
        <a:p>
          <a:endParaRPr lang="en-US"/>
        </a:p>
      </dgm:t>
    </dgm:pt>
    <dgm:pt modelId="{8A743C2C-E8D1-4FE7-9948-27CB37DE41BF}">
      <dgm:prSet/>
      <dgm:spPr/>
      <dgm:t>
        <a:bodyPr/>
        <a:lstStyle/>
        <a:p>
          <a:endParaRPr lang="en-US" dirty="0"/>
        </a:p>
      </dgm:t>
    </dgm:pt>
    <dgm:pt modelId="{C48682B2-2D08-4660-9CC4-4901F0033702}" type="parTrans" cxnId="{F5D9A496-52D6-4B8C-BF6F-3D88E3F0307E}">
      <dgm:prSet/>
      <dgm:spPr/>
      <dgm:t>
        <a:bodyPr/>
        <a:lstStyle/>
        <a:p>
          <a:endParaRPr lang="en-US"/>
        </a:p>
      </dgm:t>
    </dgm:pt>
    <dgm:pt modelId="{D293189B-B572-4C68-8C6B-5A187474B950}" type="sibTrans" cxnId="{F5D9A496-52D6-4B8C-BF6F-3D88E3F0307E}">
      <dgm:prSet/>
      <dgm:spPr/>
      <dgm:t>
        <a:bodyPr/>
        <a:lstStyle/>
        <a:p>
          <a:endParaRPr lang="en-US"/>
        </a:p>
      </dgm:t>
    </dgm:pt>
    <dgm:pt modelId="{A140B0EA-7A09-4210-AE7C-D453738AAC52}">
      <dgm:prSet phldrT="[Text]"/>
      <dgm:spPr>
        <a:blipFill rotWithShape="0">
          <a:blip xmlns:r="http://schemas.openxmlformats.org/officeDocument/2006/relationships" r:embed="rId4"/>
          <a:stretch>
            <a:fillRect/>
          </a:stretch>
        </a:blipFill>
      </dgm:spPr>
      <dgm:t>
        <a:bodyPr/>
        <a:lstStyle/>
        <a:p>
          <a:endParaRPr lang="en-US" dirty="0"/>
        </a:p>
      </dgm:t>
    </dgm:pt>
    <dgm:pt modelId="{16C4592C-C837-4203-9E43-04C068965DF1}" type="parTrans" cxnId="{B823166F-26AD-4008-B7DD-4EE34E0A1543}">
      <dgm:prSet/>
      <dgm:spPr/>
      <dgm:t>
        <a:bodyPr/>
        <a:lstStyle/>
        <a:p>
          <a:endParaRPr lang="en-US"/>
        </a:p>
      </dgm:t>
    </dgm:pt>
    <dgm:pt modelId="{CA300AB4-A89F-4B87-AD3D-959D2CCF9779}" type="sibTrans" cxnId="{B823166F-26AD-4008-B7DD-4EE34E0A1543}">
      <dgm:prSet/>
      <dgm:spPr/>
      <dgm:t>
        <a:bodyPr/>
        <a:lstStyle/>
        <a:p>
          <a:endParaRPr lang="en-US"/>
        </a:p>
      </dgm:t>
    </dgm:pt>
    <dgm:pt modelId="{D8794E61-462D-42F5-936A-8A0075791BB3}">
      <dgm:prSet/>
      <dgm:spPr>
        <a:blipFill rotWithShape="0">
          <a:blip xmlns:r="http://schemas.openxmlformats.org/officeDocument/2006/relationships" r:embed="rId1"/>
          <a:stretch>
            <a:fillRect/>
          </a:stretch>
        </a:blipFill>
      </dgm:spPr>
      <dgm:t>
        <a:bodyPr/>
        <a:lstStyle/>
        <a:p>
          <a:r>
            <a:rPr lang="en-US" dirty="0"/>
            <a:t>4</a:t>
          </a:r>
        </a:p>
      </dgm:t>
    </dgm:pt>
    <dgm:pt modelId="{F23F650F-C08E-46DE-9B6C-93B198E8EA35}" type="parTrans" cxnId="{2F7F9416-3912-4696-8754-AA44D982ACA0}">
      <dgm:prSet/>
      <dgm:spPr/>
      <dgm:t>
        <a:bodyPr/>
        <a:lstStyle/>
        <a:p>
          <a:endParaRPr lang="en-US"/>
        </a:p>
      </dgm:t>
    </dgm:pt>
    <dgm:pt modelId="{F393B2D5-1EA6-49CA-AD8E-C287BE4EE54E}" type="sibTrans" cxnId="{2F7F9416-3912-4696-8754-AA44D982ACA0}">
      <dgm:prSet/>
      <dgm:spPr/>
      <dgm:t>
        <a:bodyPr/>
        <a:lstStyle/>
        <a:p>
          <a:endParaRPr lang="en-US"/>
        </a:p>
      </dgm:t>
    </dgm:pt>
    <dgm:pt modelId="{34107617-B61D-421F-8D4D-8973AE0A3114}">
      <dgm:prSet/>
      <dgm:spPr>
        <a:blipFill rotWithShape="0">
          <a:blip xmlns:r="http://schemas.openxmlformats.org/officeDocument/2006/relationships" r:embed="rId1"/>
          <a:stretch>
            <a:fillRect/>
          </a:stretch>
        </a:blipFill>
      </dgm:spPr>
      <dgm:t>
        <a:bodyPr/>
        <a:lstStyle/>
        <a:p>
          <a:r>
            <a:rPr lang="en-US" dirty="0"/>
            <a:t>3</a:t>
          </a:r>
        </a:p>
      </dgm:t>
    </dgm:pt>
    <dgm:pt modelId="{7153219E-A6BF-45B8-9E90-14A2E15641E1}" type="parTrans" cxnId="{EBD9A701-30F7-4380-9358-CC8031AA911F}">
      <dgm:prSet/>
      <dgm:spPr/>
      <dgm:t>
        <a:bodyPr/>
        <a:lstStyle/>
        <a:p>
          <a:endParaRPr lang="en-US"/>
        </a:p>
      </dgm:t>
    </dgm:pt>
    <dgm:pt modelId="{EFB51B79-CDE0-4FA6-BFB9-BA898D6216A1}" type="sibTrans" cxnId="{EBD9A701-30F7-4380-9358-CC8031AA911F}">
      <dgm:prSet/>
      <dgm:spPr/>
      <dgm:t>
        <a:bodyPr/>
        <a:lstStyle/>
        <a:p>
          <a:endParaRPr lang="en-US"/>
        </a:p>
      </dgm:t>
    </dgm:pt>
    <dgm:pt modelId="{87698240-31B7-4E93-A0EF-D2779DA1819B}">
      <dgm:prSet/>
      <dgm:spPr/>
      <dgm:t>
        <a:bodyPr/>
        <a:lstStyle/>
        <a:p>
          <a:r>
            <a:rPr lang="en-US" dirty="0"/>
            <a:t/>
          </a:r>
          <a:br>
            <a:rPr lang="en-US" dirty="0"/>
          </a:br>
          <a:endParaRPr lang="en-US" dirty="0"/>
        </a:p>
      </dgm:t>
    </dgm:pt>
    <dgm:pt modelId="{4A5EE07B-12F1-4B63-9F88-650DE26F6953}" type="parTrans" cxnId="{6EBE3474-F565-4D1E-BEC9-8D54DE7AED65}">
      <dgm:prSet/>
      <dgm:spPr/>
      <dgm:t>
        <a:bodyPr/>
        <a:lstStyle/>
        <a:p>
          <a:endParaRPr lang="en-US"/>
        </a:p>
      </dgm:t>
    </dgm:pt>
    <dgm:pt modelId="{70F1F9AC-4467-4A5D-B5DF-A95EA7922E40}" type="sibTrans" cxnId="{6EBE3474-F565-4D1E-BEC9-8D54DE7AED65}">
      <dgm:prSet/>
      <dgm:spPr/>
      <dgm:t>
        <a:bodyPr/>
        <a:lstStyle/>
        <a:p>
          <a:endParaRPr lang="en-US"/>
        </a:p>
      </dgm:t>
    </dgm:pt>
    <dgm:pt modelId="{0374FDF3-E20A-4294-A911-FF59D6E001B6}">
      <dgm:prSet/>
      <dgm:spPr>
        <a:blipFill rotWithShape="0">
          <a:blip xmlns:r="http://schemas.openxmlformats.org/officeDocument/2006/relationships" r:embed="rId1"/>
          <a:stretch>
            <a:fillRect/>
          </a:stretch>
        </a:blipFill>
      </dgm:spPr>
      <dgm:t>
        <a:bodyPr/>
        <a:lstStyle/>
        <a:p>
          <a:r>
            <a:rPr lang="en-US" dirty="0"/>
            <a:t>5</a:t>
          </a:r>
        </a:p>
      </dgm:t>
    </dgm:pt>
    <dgm:pt modelId="{D27760FB-5052-4238-994B-02E01F4A0A30}" type="parTrans" cxnId="{1C4DD922-B330-4E65-AC48-8A9B58C665E5}">
      <dgm:prSet/>
      <dgm:spPr/>
      <dgm:t>
        <a:bodyPr/>
        <a:lstStyle/>
        <a:p>
          <a:endParaRPr lang="en-US"/>
        </a:p>
      </dgm:t>
    </dgm:pt>
    <dgm:pt modelId="{04440EC9-D175-4B74-A234-9BFB1DD9C8B9}" type="sibTrans" cxnId="{1C4DD922-B330-4E65-AC48-8A9B58C665E5}">
      <dgm:prSet/>
      <dgm:spPr/>
      <dgm:t>
        <a:bodyPr/>
        <a:lstStyle/>
        <a:p>
          <a:endParaRPr lang="en-US"/>
        </a:p>
      </dgm:t>
    </dgm:pt>
    <dgm:pt modelId="{5BC8E481-01EE-4431-91CA-01073EF6A009}">
      <dgm:prSet/>
      <dgm:spPr/>
      <dgm:t>
        <a:bodyPr/>
        <a:lstStyle/>
        <a:p>
          <a:endParaRPr lang="en-US" b="1" dirty="0">
            <a:solidFill>
              <a:srgbClr val="00B050"/>
            </a:solidFill>
          </a:endParaRPr>
        </a:p>
      </dgm:t>
    </dgm:pt>
    <dgm:pt modelId="{7058CD40-0F39-4D03-87EB-C2A0DCA0F297}" type="parTrans" cxnId="{660AE90D-9715-4B50-9DA1-A8C86DBD72A0}">
      <dgm:prSet/>
      <dgm:spPr/>
      <dgm:t>
        <a:bodyPr/>
        <a:lstStyle/>
        <a:p>
          <a:endParaRPr lang="en-US"/>
        </a:p>
      </dgm:t>
    </dgm:pt>
    <dgm:pt modelId="{B4F57850-A069-4B86-9F7C-65B5AD856486}" type="sibTrans" cxnId="{660AE90D-9715-4B50-9DA1-A8C86DBD72A0}">
      <dgm:prSet/>
      <dgm:spPr/>
      <dgm:t>
        <a:bodyPr/>
        <a:lstStyle/>
        <a:p>
          <a:endParaRPr lang="en-US"/>
        </a:p>
      </dgm:t>
    </dgm:pt>
    <dgm:pt modelId="{9A54F23D-488C-46E5-89DE-9A1F4CD6837B}" type="pres">
      <dgm:prSet presAssocID="{F6030FAE-57B8-4DFC-B0FE-C1EB57D56637}" presName="cycle" presStyleCnt="0">
        <dgm:presLayoutVars>
          <dgm:dir/>
          <dgm:resizeHandles val="exact"/>
        </dgm:presLayoutVars>
      </dgm:prSet>
      <dgm:spPr/>
      <dgm:t>
        <a:bodyPr/>
        <a:lstStyle/>
        <a:p>
          <a:endParaRPr lang="en-US"/>
        </a:p>
      </dgm:t>
    </dgm:pt>
    <dgm:pt modelId="{AF303051-7B12-4459-9CD7-C4CD5B638C6B}" type="pres">
      <dgm:prSet presAssocID="{13765EAA-5FD8-4377-AA75-70E90B31D9BC}" presName="dummy" presStyleCnt="0"/>
      <dgm:spPr/>
    </dgm:pt>
    <dgm:pt modelId="{BEE28D4A-1A28-4DB4-91B0-1AE03DAF1A64}" type="pres">
      <dgm:prSet presAssocID="{13765EAA-5FD8-4377-AA75-70E90B31D9BC}" presName="node" presStyleLbl="revTx" presStyleIdx="0" presStyleCnt="11">
        <dgm:presLayoutVars>
          <dgm:bulletEnabled val="1"/>
        </dgm:presLayoutVars>
      </dgm:prSet>
      <dgm:spPr/>
      <dgm:t>
        <a:bodyPr/>
        <a:lstStyle/>
        <a:p>
          <a:endParaRPr lang="en-US"/>
        </a:p>
      </dgm:t>
    </dgm:pt>
    <dgm:pt modelId="{92D7E216-0FAD-4286-804F-B058E3C21303}" type="pres">
      <dgm:prSet presAssocID="{59404EFC-7CCA-4ACA-B355-8443C78A0146}" presName="sibTrans" presStyleLbl="node1" presStyleIdx="0" presStyleCnt="11" custLinFactNeighborX="-1086" custLinFactNeighborY="-1901"/>
      <dgm:spPr/>
      <dgm:t>
        <a:bodyPr/>
        <a:lstStyle/>
        <a:p>
          <a:endParaRPr lang="en-US"/>
        </a:p>
      </dgm:t>
    </dgm:pt>
    <dgm:pt modelId="{32EEE28E-043E-4AA4-AB33-1BC845C7C37A}" type="pres">
      <dgm:prSet presAssocID="{87698240-31B7-4E93-A0EF-D2779DA1819B}" presName="dummy" presStyleCnt="0"/>
      <dgm:spPr/>
    </dgm:pt>
    <dgm:pt modelId="{4C606722-F193-4491-879E-7E367759638E}" type="pres">
      <dgm:prSet presAssocID="{87698240-31B7-4E93-A0EF-D2779DA1819B}" presName="node" presStyleLbl="revTx" presStyleIdx="1" presStyleCnt="11">
        <dgm:presLayoutVars>
          <dgm:bulletEnabled val="1"/>
        </dgm:presLayoutVars>
      </dgm:prSet>
      <dgm:spPr/>
      <dgm:t>
        <a:bodyPr/>
        <a:lstStyle/>
        <a:p>
          <a:endParaRPr lang="en-US"/>
        </a:p>
      </dgm:t>
    </dgm:pt>
    <dgm:pt modelId="{30355D6F-75F0-4651-9A34-DD0B6F0FEB69}" type="pres">
      <dgm:prSet presAssocID="{70F1F9AC-4467-4A5D-B5DF-A95EA7922E40}" presName="sibTrans" presStyleLbl="node1" presStyleIdx="1" presStyleCnt="11" custLinFactNeighborX="-243" custLinFactNeighborY="-3792"/>
      <dgm:spPr/>
      <dgm:t>
        <a:bodyPr/>
        <a:lstStyle/>
        <a:p>
          <a:endParaRPr lang="en-US"/>
        </a:p>
      </dgm:t>
    </dgm:pt>
    <dgm:pt modelId="{2FAA4B3B-3F8B-4009-8039-6FCB44D13744}" type="pres">
      <dgm:prSet presAssocID="{34107617-B61D-421F-8D4D-8973AE0A3114}" presName="dummy" presStyleCnt="0"/>
      <dgm:spPr/>
    </dgm:pt>
    <dgm:pt modelId="{0863CD6C-FF34-439F-922E-55678D84D568}" type="pres">
      <dgm:prSet presAssocID="{34107617-B61D-421F-8D4D-8973AE0A3114}" presName="node" presStyleLbl="revTx" presStyleIdx="2" presStyleCnt="11" custScaleX="116623" custScaleY="112515" custRadScaleRad="98091" custRadScaleInc="-13900">
        <dgm:presLayoutVars>
          <dgm:bulletEnabled val="1"/>
        </dgm:presLayoutVars>
      </dgm:prSet>
      <dgm:spPr/>
      <dgm:t>
        <a:bodyPr/>
        <a:lstStyle/>
        <a:p>
          <a:endParaRPr lang="en-US"/>
        </a:p>
      </dgm:t>
    </dgm:pt>
    <dgm:pt modelId="{2F6E74E9-A5BC-4521-89DB-B60223C53F3D}" type="pres">
      <dgm:prSet presAssocID="{EFB51B79-CDE0-4FA6-BFB9-BA898D6216A1}" presName="sibTrans" presStyleLbl="node1" presStyleIdx="2" presStyleCnt="11" custLinFactNeighborX="1086" custLinFactNeighborY="-1901"/>
      <dgm:spPr/>
      <dgm:t>
        <a:bodyPr/>
        <a:lstStyle/>
        <a:p>
          <a:endParaRPr lang="en-US"/>
        </a:p>
      </dgm:t>
    </dgm:pt>
    <dgm:pt modelId="{07D88908-3D51-4F8E-9FFC-97D8A30142FB}" type="pres">
      <dgm:prSet presAssocID="{8A743C2C-E8D1-4FE7-9948-27CB37DE41BF}" presName="dummy" presStyleCnt="0"/>
      <dgm:spPr/>
    </dgm:pt>
    <dgm:pt modelId="{A2D3528F-FE2C-43EE-A000-2FE1FA90E4C2}" type="pres">
      <dgm:prSet presAssocID="{8A743C2C-E8D1-4FE7-9948-27CB37DE41BF}" presName="node" presStyleLbl="revTx" presStyleIdx="3" presStyleCnt="11">
        <dgm:presLayoutVars>
          <dgm:bulletEnabled val="1"/>
        </dgm:presLayoutVars>
      </dgm:prSet>
      <dgm:spPr/>
      <dgm:t>
        <a:bodyPr/>
        <a:lstStyle/>
        <a:p>
          <a:endParaRPr lang="en-US"/>
        </a:p>
      </dgm:t>
    </dgm:pt>
    <dgm:pt modelId="{62C5D139-DD24-4340-AD7A-972C905E5B4A}" type="pres">
      <dgm:prSet presAssocID="{D293189B-B572-4C68-8C6B-5A187474B950}" presName="sibTrans" presStyleLbl="node1" presStyleIdx="3" presStyleCnt="11"/>
      <dgm:spPr/>
      <dgm:t>
        <a:bodyPr/>
        <a:lstStyle/>
        <a:p>
          <a:endParaRPr lang="en-US"/>
        </a:p>
      </dgm:t>
    </dgm:pt>
    <dgm:pt modelId="{9BD6CAA0-E4DD-4109-BD66-E38E0D9B802D}" type="pres">
      <dgm:prSet presAssocID="{D8794E61-462D-42F5-936A-8A0075791BB3}" presName="dummy" presStyleCnt="0"/>
      <dgm:spPr/>
    </dgm:pt>
    <dgm:pt modelId="{72827BF8-BFC2-4AA5-9C3C-63D294616FD9}" type="pres">
      <dgm:prSet presAssocID="{D8794E61-462D-42F5-936A-8A0075791BB3}" presName="node" presStyleLbl="revTx" presStyleIdx="4" presStyleCnt="11">
        <dgm:presLayoutVars>
          <dgm:bulletEnabled val="1"/>
        </dgm:presLayoutVars>
      </dgm:prSet>
      <dgm:spPr/>
      <dgm:t>
        <a:bodyPr/>
        <a:lstStyle/>
        <a:p>
          <a:endParaRPr lang="en-US"/>
        </a:p>
      </dgm:t>
    </dgm:pt>
    <dgm:pt modelId="{3A1B7AD3-A01B-4F03-814B-1CF60D3C1D56}" type="pres">
      <dgm:prSet presAssocID="{F393B2D5-1EA6-49CA-AD8E-C287BE4EE54E}" presName="sibTrans" presStyleLbl="node1" presStyleIdx="4" presStyleCnt="11"/>
      <dgm:spPr/>
      <dgm:t>
        <a:bodyPr/>
        <a:lstStyle/>
        <a:p>
          <a:endParaRPr lang="en-US"/>
        </a:p>
      </dgm:t>
    </dgm:pt>
    <dgm:pt modelId="{06383525-4C33-4F8E-A6D0-DD7E5EE5CFF4}" type="pres">
      <dgm:prSet presAssocID="{AA5FFA78-8C68-4FB5-B791-AC7A4FCD604C}" presName="dummy" presStyleCnt="0"/>
      <dgm:spPr/>
    </dgm:pt>
    <dgm:pt modelId="{9911E41A-58AB-4CE5-BFD9-C168404B9E6D}" type="pres">
      <dgm:prSet presAssocID="{AA5FFA78-8C68-4FB5-B791-AC7A4FCD604C}" presName="node" presStyleLbl="revTx" presStyleIdx="5" presStyleCnt="11">
        <dgm:presLayoutVars>
          <dgm:bulletEnabled val="1"/>
        </dgm:presLayoutVars>
      </dgm:prSet>
      <dgm:spPr/>
      <dgm:t>
        <a:bodyPr/>
        <a:lstStyle/>
        <a:p>
          <a:endParaRPr lang="en-US"/>
        </a:p>
      </dgm:t>
    </dgm:pt>
    <dgm:pt modelId="{DD10A75E-2D80-47A7-A99F-4F4A5AC63CF7}" type="pres">
      <dgm:prSet presAssocID="{14A8CDE5-9B1B-425F-8E37-FDEA1234FDE7}" presName="sibTrans" presStyleLbl="node1" presStyleIdx="5" presStyleCnt="11" custLinFactNeighborX="272"/>
      <dgm:spPr/>
      <dgm:t>
        <a:bodyPr/>
        <a:lstStyle/>
        <a:p>
          <a:endParaRPr lang="en-US"/>
        </a:p>
      </dgm:t>
    </dgm:pt>
    <dgm:pt modelId="{0CACB894-4F45-42C4-BCE4-221E4A741884}" type="pres">
      <dgm:prSet presAssocID="{0374FDF3-E20A-4294-A911-FF59D6E001B6}" presName="dummy" presStyleCnt="0"/>
      <dgm:spPr/>
    </dgm:pt>
    <dgm:pt modelId="{5BC3595D-A6AB-4842-BE2E-636AC8BED912}" type="pres">
      <dgm:prSet presAssocID="{0374FDF3-E20A-4294-A911-FF59D6E001B6}" presName="node" presStyleLbl="revTx" presStyleIdx="6" presStyleCnt="11" custScaleX="105948" custScaleY="89761" custRadScaleRad="99065" custRadScaleInc="240782">
        <dgm:presLayoutVars>
          <dgm:bulletEnabled val="1"/>
        </dgm:presLayoutVars>
      </dgm:prSet>
      <dgm:spPr/>
      <dgm:t>
        <a:bodyPr/>
        <a:lstStyle/>
        <a:p>
          <a:endParaRPr lang="en-US"/>
        </a:p>
      </dgm:t>
    </dgm:pt>
    <dgm:pt modelId="{FCAC5FD4-7C29-4E4A-819B-A9FC1F387AE9}" type="pres">
      <dgm:prSet presAssocID="{04440EC9-D175-4B74-A234-9BFB1DD9C8B9}" presName="sibTrans" presStyleLbl="node1" presStyleIdx="6" presStyleCnt="11" custFlipVert="1" custFlipHor="1" custScaleX="1603" custScaleY="26249" custLinFactNeighborX="-57254" custLinFactNeighborY="-2602"/>
      <dgm:spPr/>
      <dgm:t>
        <a:bodyPr/>
        <a:lstStyle/>
        <a:p>
          <a:endParaRPr lang="en-US"/>
        </a:p>
      </dgm:t>
    </dgm:pt>
    <dgm:pt modelId="{D08F48F7-78F2-4351-B212-571FD58A7288}" type="pres">
      <dgm:prSet presAssocID="{5BC8E481-01EE-4431-91CA-01073EF6A009}" presName="dummy" presStyleCnt="0"/>
      <dgm:spPr/>
    </dgm:pt>
    <dgm:pt modelId="{83209F88-9A37-4AB8-975F-E7A6EE517E7A}" type="pres">
      <dgm:prSet presAssocID="{5BC8E481-01EE-4431-91CA-01073EF6A009}" presName="node" presStyleLbl="revTx" presStyleIdx="7" presStyleCnt="11" custAng="4529768" custScaleX="306223" custScaleY="185895">
        <dgm:presLayoutVars>
          <dgm:bulletEnabled val="1"/>
        </dgm:presLayoutVars>
      </dgm:prSet>
      <dgm:spPr/>
      <dgm:t>
        <a:bodyPr/>
        <a:lstStyle/>
        <a:p>
          <a:endParaRPr lang="en-US"/>
        </a:p>
      </dgm:t>
    </dgm:pt>
    <dgm:pt modelId="{230AB32E-CE73-4ADB-9B93-A4B156E6BDBF}" type="pres">
      <dgm:prSet presAssocID="{B4F57850-A069-4B86-9F7C-65B5AD856486}" presName="sibTrans" presStyleLbl="node1" presStyleIdx="7" presStyleCnt="11" custLinFactNeighborX="0" custLinFactNeighborY="6789"/>
      <dgm:spPr/>
      <dgm:t>
        <a:bodyPr/>
        <a:lstStyle/>
        <a:p>
          <a:endParaRPr lang="en-US"/>
        </a:p>
      </dgm:t>
    </dgm:pt>
    <dgm:pt modelId="{1C07F80C-3538-409E-8E4F-AAFAF615530A}" type="pres">
      <dgm:prSet presAssocID="{292741B0-985F-4130-AC47-EE306C718A5F}" presName="dummy" presStyleCnt="0"/>
      <dgm:spPr/>
    </dgm:pt>
    <dgm:pt modelId="{7D7E076D-8860-41B6-B9CB-20CFE1076A6E}" type="pres">
      <dgm:prSet presAssocID="{292741B0-985F-4130-AC47-EE306C718A5F}" presName="node" presStyleLbl="revTx" presStyleIdx="8" presStyleCnt="11">
        <dgm:presLayoutVars>
          <dgm:bulletEnabled val="1"/>
        </dgm:presLayoutVars>
      </dgm:prSet>
      <dgm:spPr/>
      <dgm:t>
        <a:bodyPr/>
        <a:lstStyle/>
        <a:p>
          <a:endParaRPr lang="en-US"/>
        </a:p>
      </dgm:t>
    </dgm:pt>
    <dgm:pt modelId="{A809ACD3-9B7B-44F6-9F24-4A36CFFAAD54}" type="pres">
      <dgm:prSet presAssocID="{B671624D-090A-40BD-AA9F-0E7995541208}" presName="sibTrans" presStyleLbl="node1" presStyleIdx="8" presStyleCnt="11"/>
      <dgm:spPr/>
      <dgm:t>
        <a:bodyPr/>
        <a:lstStyle/>
        <a:p>
          <a:endParaRPr lang="en-US"/>
        </a:p>
      </dgm:t>
    </dgm:pt>
    <dgm:pt modelId="{9F806C7B-E604-45A5-B021-6E08D73880DC}" type="pres">
      <dgm:prSet presAssocID="{32BB8606-7B23-41AD-A3DC-C3201EAC0EC1}" presName="dummy" presStyleCnt="0"/>
      <dgm:spPr/>
    </dgm:pt>
    <dgm:pt modelId="{68704D82-174B-43CB-9EC9-D1444E17F5C5}" type="pres">
      <dgm:prSet presAssocID="{32BB8606-7B23-41AD-A3DC-C3201EAC0EC1}" presName="node" presStyleLbl="revTx" presStyleIdx="9" presStyleCnt="11">
        <dgm:presLayoutVars>
          <dgm:bulletEnabled val="1"/>
        </dgm:presLayoutVars>
      </dgm:prSet>
      <dgm:spPr/>
      <dgm:t>
        <a:bodyPr/>
        <a:lstStyle/>
        <a:p>
          <a:endParaRPr lang="en-US"/>
        </a:p>
      </dgm:t>
    </dgm:pt>
    <dgm:pt modelId="{BC55762C-1B8C-42A0-8B9D-C50DF3CE3B6A}" type="pres">
      <dgm:prSet presAssocID="{44D68229-6F70-48E0-82C2-39BD307F7F43}" presName="sibTrans" presStyleLbl="node1" presStyleIdx="9" presStyleCnt="11"/>
      <dgm:spPr/>
      <dgm:t>
        <a:bodyPr/>
        <a:lstStyle/>
        <a:p>
          <a:endParaRPr lang="en-US"/>
        </a:p>
      </dgm:t>
    </dgm:pt>
    <dgm:pt modelId="{8EB2DADF-F55B-4BE0-817F-AFC788BC96F3}" type="pres">
      <dgm:prSet presAssocID="{A140B0EA-7A09-4210-AE7C-D453738AAC52}" presName="dummy" presStyleCnt="0"/>
      <dgm:spPr/>
    </dgm:pt>
    <dgm:pt modelId="{B5B79E60-28CD-482A-96C1-7840B09A0383}" type="pres">
      <dgm:prSet presAssocID="{A140B0EA-7A09-4210-AE7C-D453738AAC52}" presName="node" presStyleLbl="revTx" presStyleIdx="10" presStyleCnt="11">
        <dgm:presLayoutVars>
          <dgm:bulletEnabled val="1"/>
        </dgm:presLayoutVars>
      </dgm:prSet>
      <dgm:spPr/>
      <dgm:t>
        <a:bodyPr/>
        <a:lstStyle/>
        <a:p>
          <a:endParaRPr lang="en-US"/>
        </a:p>
      </dgm:t>
    </dgm:pt>
    <dgm:pt modelId="{D2D8B397-5515-43BE-BA78-B3B893998A54}" type="pres">
      <dgm:prSet presAssocID="{CA300AB4-A89F-4B87-AD3D-959D2CCF9779}" presName="sibTrans" presStyleLbl="node1" presStyleIdx="10" presStyleCnt="11"/>
      <dgm:spPr/>
      <dgm:t>
        <a:bodyPr/>
        <a:lstStyle/>
        <a:p>
          <a:endParaRPr lang="en-US"/>
        </a:p>
      </dgm:t>
    </dgm:pt>
  </dgm:ptLst>
  <dgm:cxnLst>
    <dgm:cxn modelId="{C99DD3F2-AE53-4CD8-AF40-A8B220B968C0}" type="presOf" srcId="{B671624D-090A-40BD-AA9F-0E7995541208}" destId="{A809ACD3-9B7B-44F6-9F24-4A36CFFAAD54}" srcOrd="0" destOrd="0" presId="urn:microsoft.com/office/officeart/2005/8/layout/cycle1"/>
    <dgm:cxn modelId="{6EBE3474-F565-4D1E-BEC9-8D54DE7AED65}" srcId="{F6030FAE-57B8-4DFC-B0FE-C1EB57D56637}" destId="{87698240-31B7-4E93-A0EF-D2779DA1819B}" srcOrd="1" destOrd="0" parTransId="{4A5EE07B-12F1-4B63-9F88-650DE26F6953}" sibTransId="{70F1F9AC-4467-4A5D-B5DF-A95EA7922E40}"/>
    <dgm:cxn modelId="{79D06E77-795F-44FB-A7E7-2FBC6E67FF8A}" type="presOf" srcId="{CA300AB4-A89F-4B87-AD3D-959D2CCF9779}" destId="{D2D8B397-5515-43BE-BA78-B3B893998A54}" srcOrd="0" destOrd="0" presId="urn:microsoft.com/office/officeart/2005/8/layout/cycle1"/>
    <dgm:cxn modelId="{2055A1A2-DE8B-40E2-86CF-F33D97564B2A}" type="presOf" srcId="{AA5FFA78-8C68-4FB5-B791-AC7A4FCD604C}" destId="{9911E41A-58AB-4CE5-BFD9-C168404B9E6D}" srcOrd="0" destOrd="0" presId="urn:microsoft.com/office/officeart/2005/8/layout/cycle1"/>
    <dgm:cxn modelId="{256C9FDF-A8FC-4DF3-B9E8-7CA92907AD61}" type="presOf" srcId="{D8794E61-462D-42F5-936A-8A0075791BB3}" destId="{72827BF8-BFC2-4AA5-9C3C-63D294616FD9}" srcOrd="0" destOrd="0" presId="urn:microsoft.com/office/officeart/2005/8/layout/cycle1"/>
    <dgm:cxn modelId="{981EE298-2354-465B-92BC-35BA8AC61FCC}" type="presOf" srcId="{5BC8E481-01EE-4431-91CA-01073EF6A009}" destId="{83209F88-9A37-4AB8-975F-E7A6EE517E7A}" srcOrd="0" destOrd="0" presId="urn:microsoft.com/office/officeart/2005/8/layout/cycle1"/>
    <dgm:cxn modelId="{41A57B71-7A18-48DE-8BAD-40D7074391D0}" srcId="{F6030FAE-57B8-4DFC-B0FE-C1EB57D56637}" destId="{AA5FFA78-8C68-4FB5-B791-AC7A4FCD604C}" srcOrd="5" destOrd="0" parTransId="{4C1CEE4A-9491-45D2-8A1F-329A1A3B752C}" sibTransId="{14A8CDE5-9B1B-425F-8E37-FDEA1234FDE7}"/>
    <dgm:cxn modelId="{86EB2599-2B9C-4E05-B3B2-C4ADF8C3E476}" type="presOf" srcId="{34107617-B61D-421F-8D4D-8973AE0A3114}" destId="{0863CD6C-FF34-439F-922E-55678D84D568}" srcOrd="0" destOrd="0" presId="urn:microsoft.com/office/officeart/2005/8/layout/cycle1"/>
    <dgm:cxn modelId="{9C597CEC-0226-4750-8FCE-477F3A2D224A}" type="presOf" srcId="{44D68229-6F70-48E0-82C2-39BD307F7F43}" destId="{BC55762C-1B8C-42A0-8B9D-C50DF3CE3B6A}" srcOrd="0" destOrd="0" presId="urn:microsoft.com/office/officeart/2005/8/layout/cycle1"/>
    <dgm:cxn modelId="{AD2BBCA1-3A18-4390-ABBA-0920CFE5C15D}" srcId="{F6030FAE-57B8-4DFC-B0FE-C1EB57D56637}" destId="{32BB8606-7B23-41AD-A3DC-C3201EAC0EC1}" srcOrd="9" destOrd="0" parTransId="{29D2B2E0-DFD6-4F2C-9EF6-D6516FDA38EB}" sibTransId="{44D68229-6F70-48E0-82C2-39BD307F7F43}"/>
    <dgm:cxn modelId="{B823166F-26AD-4008-B7DD-4EE34E0A1543}" srcId="{F6030FAE-57B8-4DFC-B0FE-C1EB57D56637}" destId="{A140B0EA-7A09-4210-AE7C-D453738AAC52}" srcOrd="10" destOrd="0" parTransId="{16C4592C-C837-4203-9E43-04C068965DF1}" sibTransId="{CA300AB4-A89F-4B87-AD3D-959D2CCF9779}"/>
    <dgm:cxn modelId="{2F7F9416-3912-4696-8754-AA44D982ACA0}" srcId="{F6030FAE-57B8-4DFC-B0FE-C1EB57D56637}" destId="{D8794E61-462D-42F5-936A-8A0075791BB3}" srcOrd="4" destOrd="0" parTransId="{F23F650F-C08E-46DE-9B6C-93B198E8EA35}" sibTransId="{F393B2D5-1EA6-49CA-AD8E-C287BE4EE54E}"/>
    <dgm:cxn modelId="{660AE90D-9715-4B50-9DA1-A8C86DBD72A0}" srcId="{F6030FAE-57B8-4DFC-B0FE-C1EB57D56637}" destId="{5BC8E481-01EE-4431-91CA-01073EF6A009}" srcOrd="7" destOrd="0" parTransId="{7058CD40-0F39-4D03-87EB-C2A0DCA0F297}" sibTransId="{B4F57850-A069-4B86-9F7C-65B5AD856486}"/>
    <dgm:cxn modelId="{A917671E-4930-4E8B-AE16-C679030A8701}" type="presOf" srcId="{D293189B-B572-4C68-8C6B-5A187474B950}" destId="{62C5D139-DD24-4340-AD7A-972C905E5B4A}" srcOrd="0" destOrd="0" presId="urn:microsoft.com/office/officeart/2005/8/layout/cycle1"/>
    <dgm:cxn modelId="{1C4DD922-B330-4E65-AC48-8A9B58C665E5}" srcId="{F6030FAE-57B8-4DFC-B0FE-C1EB57D56637}" destId="{0374FDF3-E20A-4294-A911-FF59D6E001B6}" srcOrd="6" destOrd="0" parTransId="{D27760FB-5052-4238-994B-02E01F4A0A30}" sibTransId="{04440EC9-D175-4B74-A234-9BFB1DD9C8B9}"/>
    <dgm:cxn modelId="{274998F1-E794-4B39-894C-36DF1C570D34}" type="presOf" srcId="{A140B0EA-7A09-4210-AE7C-D453738AAC52}" destId="{B5B79E60-28CD-482A-96C1-7840B09A0383}" srcOrd="0" destOrd="0" presId="urn:microsoft.com/office/officeart/2005/8/layout/cycle1"/>
    <dgm:cxn modelId="{5A55C557-60C1-44FB-8175-7C89132AA92D}" type="presOf" srcId="{04440EC9-D175-4B74-A234-9BFB1DD9C8B9}" destId="{FCAC5FD4-7C29-4E4A-819B-A9FC1F387AE9}" srcOrd="0" destOrd="0" presId="urn:microsoft.com/office/officeart/2005/8/layout/cycle1"/>
    <dgm:cxn modelId="{5871FE49-AAEE-4BCF-BFC1-3DBFD60881FF}" type="presOf" srcId="{EFB51B79-CDE0-4FA6-BFB9-BA898D6216A1}" destId="{2F6E74E9-A5BC-4521-89DB-B60223C53F3D}" srcOrd="0" destOrd="0" presId="urn:microsoft.com/office/officeart/2005/8/layout/cycle1"/>
    <dgm:cxn modelId="{C26A171D-1CAF-450C-81DC-523458E03AA4}" type="presOf" srcId="{F6030FAE-57B8-4DFC-B0FE-C1EB57D56637}" destId="{9A54F23D-488C-46E5-89DE-9A1F4CD6837B}" srcOrd="0" destOrd="0" presId="urn:microsoft.com/office/officeart/2005/8/layout/cycle1"/>
    <dgm:cxn modelId="{09AEDE80-4376-4CE0-9DD3-0E7D9AA18A41}" type="presOf" srcId="{0374FDF3-E20A-4294-A911-FF59D6E001B6}" destId="{5BC3595D-A6AB-4842-BE2E-636AC8BED912}" srcOrd="0" destOrd="0" presId="urn:microsoft.com/office/officeart/2005/8/layout/cycle1"/>
    <dgm:cxn modelId="{851FC4CE-04B5-4AA3-A1C5-0C5FBFDACD35}" type="presOf" srcId="{70F1F9AC-4467-4A5D-B5DF-A95EA7922E40}" destId="{30355D6F-75F0-4651-9A34-DD0B6F0FEB69}" srcOrd="0" destOrd="0" presId="urn:microsoft.com/office/officeart/2005/8/layout/cycle1"/>
    <dgm:cxn modelId="{C9D00CEA-0151-4E5F-A68B-AFDBC00EB4FA}" type="presOf" srcId="{14A8CDE5-9B1B-425F-8E37-FDEA1234FDE7}" destId="{DD10A75E-2D80-47A7-A99F-4F4A5AC63CF7}" srcOrd="0" destOrd="0" presId="urn:microsoft.com/office/officeart/2005/8/layout/cycle1"/>
    <dgm:cxn modelId="{759BB6BE-CB27-40B8-B7E4-A004D79E02E5}" type="presOf" srcId="{32BB8606-7B23-41AD-A3DC-C3201EAC0EC1}" destId="{68704D82-174B-43CB-9EC9-D1444E17F5C5}" srcOrd="0" destOrd="0" presId="urn:microsoft.com/office/officeart/2005/8/layout/cycle1"/>
    <dgm:cxn modelId="{EBD9A701-30F7-4380-9358-CC8031AA911F}" srcId="{F6030FAE-57B8-4DFC-B0FE-C1EB57D56637}" destId="{34107617-B61D-421F-8D4D-8973AE0A3114}" srcOrd="2" destOrd="0" parTransId="{7153219E-A6BF-45B8-9E90-14A2E15641E1}" sibTransId="{EFB51B79-CDE0-4FA6-BFB9-BA898D6216A1}"/>
    <dgm:cxn modelId="{1C29FFE6-BB6C-421A-953B-C29AF305146E}" type="presOf" srcId="{8A743C2C-E8D1-4FE7-9948-27CB37DE41BF}" destId="{A2D3528F-FE2C-43EE-A000-2FE1FA90E4C2}" srcOrd="0" destOrd="0" presId="urn:microsoft.com/office/officeart/2005/8/layout/cycle1"/>
    <dgm:cxn modelId="{7824AE3B-A3FC-4433-A169-869BC86009ED}" type="presOf" srcId="{59404EFC-7CCA-4ACA-B355-8443C78A0146}" destId="{92D7E216-0FAD-4286-804F-B058E3C21303}" srcOrd="0" destOrd="0" presId="urn:microsoft.com/office/officeart/2005/8/layout/cycle1"/>
    <dgm:cxn modelId="{DF36D728-A517-4245-A3F8-8E26CB92B33C}" type="presOf" srcId="{87698240-31B7-4E93-A0EF-D2779DA1819B}" destId="{4C606722-F193-4491-879E-7E367759638E}" srcOrd="0" destOrd="0" presId="urn:microsoft.com/office/officeart/2005/8/layout/cycle1"/>
    <dgm:cxn modelId="{E5094F12-E9C6-41A5-8E94-158AB8D04A0A}" srcId="{F6030FAE-57B8-4DFC-B0FE-C1EB57D56637}" destId="{292741B0-985F-4130-AC47-EE306C718A5F}" srcOrd="8" destOrd="0" parTransId="{FE94E323-82F5-4174-BCDA-16772F3A7C1F}" sibTransId="{B671624D-090A-40BD-AA9F-0E7995541208}"/>
    <dgm:cxn modelId="{5347911A-38EF-432A-85B4-9331713B0846}" type="presOf" srcId="{B4F57850-A069-4B86-9F7C-65B5AD856486}" destId="{230AB32E-CE73-4ADB-9B93-A4B156E6BDBF}" srcOrd="0" destOrd="0" presId="urn:microsoft.com/office/officeart/2005/8/layout/cycle1"/>
    <dgm:cxn modelId="{8B53AE77-EC5F-4CDB-9DCB-A2A51A829B2E}" type="presOf" srcId="{292741B0-985F-4130-AC47-EE306C718A5F}" destId="{7D7E076D-8860-41B6-B9CB-20CFE1076A6E}" srcOrd="0" destOrd="0" presId="urn:microsoft.com/office/officeart/2005/8/layout/cycle1"/>
    <dgm:cxn modelId="{3F242284-8CDB-4363-BF01-F9A41B5C4F43}" type="presOf" srcId="{F393B2D5-1EA6-49CA-AD8E-C287BE4EE54E}" destId="{3A1B7AD3-A01B-4F03-814B-1CF60D3C1D56}" srcOrd="0" destOrd="0" presId="urn:microsoft.com/office/officeart/2005/8/layout/cycle1"/>
    <dgm:cxn modelId="{F5D9A496-52D6-4B8C-BF6F-3D88E3F0307E}" srcId="{F6030FAE-57B8-4DFC-B0FE-C1EB57D56637}" destId="{8A743C2C-E8D1-4FE7-9948-27CB37DE41BF}" srcOrd="3" destOrd="0" parTransId="{C48682B2-2D08-4660-9CC4-4901F0033702}" sibTransId="{D293189B-B572-4C68-8C6B-5A187474B950}"/>
    <dgm:cxn modelId="{859D8555-F199-4E9A-87EE-AC1310091613}" type="presOf" srcId="{13765EAA-5FD8-4377-AA75-70E90B31D9BC}" destId="{BEE28D4A-1A28-4DB4-91B0-1AE03DAF1A64}" srcOrd="0" destOrd="0" presId="urn:microsoft.com/office/officeart/2005/8/layout/cycle1"/>
    <dgm:cxn modelId="{420650A4-E891-4032-8949-57F627859D8A}" srcId="{F6030FAE-57B8-4DFC-B0FE-C1EB57D56637}" destId="{13765EAA-5FD8-4377-AA75-70E90B31D9BC}" srcOrd="0" destOrd="0" parTransId="{19552B04-0175-46B0-B726-E33080C4A9F6}" sibTransId="{59404EFC-7CCA-4ACA-B355-8443C78A0146}"/>
    <dgm:cxn modelId="{6B6E732A-3EF3-4F78-9E6E-1225D5126F23}" type="presParOf" srcId="{9A54F23D-488C-46E5-89DE-9A1F4CD6837B}" destId="{AF303051-7B12-4459-9CD7-C4CD5B638C6B}" srcOrd="0" destOrd="0" presId="urn:microsoft.com/office/officeart/2005/8/layout/cycle1"/>
    <dgm:cxn modelId="{6C127DD7-D16C-4BC3-B66B-57EF3E21EA0C}" type="presParOf" srcId="{9A54F23D-488C-46E5-89DE-9A1F4CD6837B}" destId="{BEE28D4A-1A28-4DB4-91B0-1AE03DAF1A64}" srcOrd="1" destOrd="0" presId="urn:microsoft.com/office/officeart/2005/8/layout/cycle1"/>
    <dgm:cxn modelId="{D88A7BA6-9169-4BE4-A6F9-B67196D1087B}" type="presParOf" srcId="{9A54F23D-488C-46E5-89DE-9A1F4CD6837B}" destId="{92D7E216-0FAD-4286-804F-B058E3C21303}" srcOrd="2" destOrd="0" presId="urn:microsoft.com/office/officeart/2005/8/layout/cycle1"/>
    <dgm:cxn modelId="{EC2CD34E-38A5-43B5-8257-2B220E36DCC1}" type="presParOf" srcId="{9A54F23D-488C-46E5-89DE-9A1F4CD6837B}" destId="{32EEE28E-043E-4AA4-AB33-1BC845C7C37A}" srcOrd="3" destOrd="0" presId="urn:microsoft.com/office/officeart/2005/8/layout/cycle1"/>
    <dgm:cxn modelId="{49E7F5AE-EBBF-4C11-9E35-A0B0440B269D}" type="presParOf" srcId="{9A54F23D-488C-46E5-89DE-9A1F4CD6837B}" destId="{4C606722-F193-4491-879E-7E367759638E}" srcOrd="4" destOrd="0" presId="urn:microsoft.com/office/officeart/2005/8/layout/cycle1"/>
    <dgm:cxn modelId="{99177B89-8CB6-4322-84EF-47C9C755CD4C}" type="presParOf" srcId="{9A54F23D-488C-46E5-89DE-9A1F4CD6837B}" destId="{30355D6F-75F0-4651-9A34-DD0B6F0FEB69}" srcOrd="5" destOrd="0" presId="urn:microsoft.com/office/officeart/2005/8/layout/cycle1"/>
    <dgm:cxn modelId="{7EE64200-0459-47D7-8025-C3555E8A1E64}" type="presParOf" srcId="{9A54F23D-488C-46E5-89DE-9A1F4CD6837B}" destId="{2FAA4B3B-3F8B-4009-8039-6FCB44D13744}" srcOrd="6" destOrd="0" presId="urn:microsoft.com/office/officeart/2005/8/layout/cycle1"/>
    <dgm:cxn modelId="{22501A06-7F4D-4517-8B8F-A2A45C6046D2}" type="presParOf" srcId="{9A54F23D-488C-46E5-89DE-9A1F4CD6837B}" destId="{0863CD6C-FF34-439F-922E-55678D84D568}" srcOrd="7" destOrd="0" presId="urn:microsoft.com/office/officeart/2005/8/layout/cycle1"/>
    <dgm:cxn modelId="{48E144C8-60A6-46DD-8BC0-63B47D95DBAA}" type="presParOf" srcId="{9A54F23D-488C-46E5-89DE-9A1F4CD6837B}" destId="{2F6E74E9-A5BC-4521-89DB-B60223C53F3D}" srcOrd="8" destOrd="0" presId="urn:microsoft.com/office/officeart/2005/8/layout/cycle1"/>
    <dgm:cxn modelId="{D27F33D4-94B7-4585-8AEB-CEFBD36B19FA}" type="presParOf" srcId="{9A54F23D-488C-46E5-89DE-9A1F4CD6837B}" destId="{07D88908-3D51-4F8E-9FFC-97D8A30142FB}" srcOrd="9" destOrd="0" presId="urn:microsoft.com/office/officeart/2005/8/layout/cycle1"/>
    <dgm:cxn modelId="{4E414C26-340F-469A-90D8-C774F5999D66}" type="presParOf" srcId="{9A54F23D-488C-46E5-89DE-9A1F4CD6837B}" destId="{A2D3528F-FE2C-43EE-A000-2FE1FA90E4C2}" srcOrd="10" destOrd="0" presId="urn:microsoft.com/office/officeart/2005/8/layout/cycle1"/>
    <dgm:cxn modelId="{8C0B6567-4DAA-419D-831D-430079BFCA15}" type="presParOf" srcId="{9A54F23D-488C-46E5-89DE-9A1F4CD6837B}" destId="{62C5D139-DD24-4340-AD7A-972C905E5B4A}" srcOrd="11" destOrd="0" presId="urn:microsoft.com/office/officeart/2005/8/layout/cycle1"/>
    <dgm:cxn modelId="{A726BF68-BC3A-42D3-985F-B7426A1D6381}" type="presParOf" srcId="{9A54F23D-488C-46E5-89DE-9A1F4CD6837B}" destId="{9BD6CAA0-E4DD-4109-BD66-E38E0D9B802D}" srcOrd="12" destOrd="0" presId="urn:microsoft.com/office/officeart/2005/8/layout/cycle1"/>
    <dgm:cxn modelId="{1909E8FB-B71E-45EF-9525-4B9A09E5F042}" type="presParOf" srcId="{9A54F23D-488C-46E5-89DE-9A1F4CD6837B}" destId="{72827BF8-BFC2-4AA5-9C3C-63D294616FD9}" srcOrd="13" destOrd="0" presId="urn:microsoft.com/office/officeart/2005/8/layout/cycle1"/>
    <dgm:cxn modelId="{6E0E8555-B4B5-4BB9-815A-C0EAEA7C5F45}" type="presParOf" srcId="{9A54F23D-488C-46E5-89DE-9A1F4CD6837B}" destId="{3A1B7AD3-A01B-4F03-814B-1CF60D3C1D56}" srcOrd="14" destOrd="0" presId="urn:microsoft.com/office/officeart/2005/8/layout/cycle1"/>
    <dgm:cxn modelId="{76596139-9BE7-4A78-BB87-E3A4737D595F}" type="presParOf" srcId="{9A54F23D-488C-46E5-89DE-9A1F4CD6837B}" destId="{06383525-4C33-4F8E-A6D0-DD7E5EE5CFF4}" srcOrd="15" destOrd="0" presId="urn:microsoft.com/office/officeart/2005/8/layout/cycle1"/>
    <dgm:cxn modelId="{54E17372-B2D6-41D4-8C1B-E24847317125}" type="presParOf" srcId="{9A54F23D-488C-46E5-89DE-9A1F4CD6837B}" destId="{9911E41A-58AB-4CE5-BFD9-C168404B9E6D}" srcOrd="16" destOrd="0" presId="urn:microsoft.com/office/officeart/2005/8/layout/cycle1"/>
    <dgm:cxn modelId="{CDBBF2AF-1C10-4640-AB9F-22238F76745B}" type="presParOf" srcId="{9A54F23D-488C-46E5-89DE-9A1F4CD6837B}" destId="{DD10A75E-2D80-47A7-A99F-4F4A5AC63CF7}" srcOrd="17" destOrd="0" presId="urn:microsoft.com/office/officeart/2005/8/layout/cycle1"/>
    <dgm:cxn modelId="{84091846-D67F-4747-A3AD-DD9071FA36CA}" type="presParOf" srcId="{9A54F23D-488C-46E5-89DE-9A1F4CD6837B}" destId="{0CACB894-4F45-42C4-BCE4-221E4A741884}" srcOrd="18" destOrd="0" presId="urn:microsoft.com/office/officeart/2005/8/layout/cycle1"/>
    <dgm:cxn modelId="{C0129DCD-AA23-41B9-9387-141F599D4458}" type="presParOf" srcId="{9A54F23D-488C-46E5-89DE-9A1F4CD6837B}" destId="{5BC3595D-A6AB-4842-BE2E-636AC8BED912}" srcOrd="19" destOrd="0" presId="urn:microsoft.com/office/officeart/2005/8/layout/cycle1"/>
    <dgm:cxn modelId="{FB5BE786-D5F4-4450-A43D-5DF8B7A60BD2}" type="presParOf" srcId="{9A54F23D-488C-46E5-89DE-9A1F4CD6837B}" destId="{FCAC5FD4-7C29-4E4A-819B-A9FC1F387AE9}" srcOrd="20" destOrd="0" presId="urn:microsoft.com/office/officeart/2005/8/layout/cycle1"/>
    <dgm:cxn modelId="{B2F9B35D-31EB-45D3-A41E-36F48205A07D}" type="presParOf" srcId="{9A54F23D-488C-46E5-89DE-9A1F4CD6837B}" destId="{D08F48F7-78F2-4351-B212-571FD58A7288}" srcOrd="21" destOrd="0" presId="urn:microsoft.com/office/officeart/2005/8/layout/cycle1"/>
    <dgm:cxn modelId="{794E37AE-CB00-4C7F-90AB-3B79344D48A8}" type="presParOf" srcId="{9A54F23D-488C-46E5-89DE-9A1F4CD6837B}" destId="{83209F88-9A37-4AB8-975F-E7A6EE517E7A}" srcOrd="22" destOrd="0" presId="urn:microsoft.com/office/officeart/2005/8/layout/cycle1"/>
    <dgm:cxn modelId="{EB5DE6DB-3F26-4FA6-8846-7F1F1C14FE9F}" type="presParOf" srcId="{9A54F23D-488C-46E5-89DE-9A1F4CD6837B}" destId="{230AB32E-CE73-4ADB-9B93-A4B156E6BDBF}" srcOrd="23" destOrd="0" presId="urn:microsoft.com/office/officeart/2005/8/layout/cycle1"/>
    <dgm:cxn modelId="{B4CFCB68-C6AB-4FB0-8401-CCF76586F5D1}" type="presParOf" srcId="{9A54F23D-488C-46E5-89DE-9A1F4CD6837B}" destId="{1C07F80C-3538-409E-8E4F-AAFAF615530A}" srcOrd="24" destOrd="0" presId="urn:microsoft.com/office/officeart/2005/8/layout/cycle1"/>
    <dgm:cxn modelId="{F43BF678-9CD7-4F4F-9E10-569A97A7EF09}" type="presParOf" srcId="{9A54F23D-488C-46E5-89DE-9A1F4CD6837B}" destId="{7D7E076D-8860-41B6-B9CB-20CFE1076A6E}" srcOrd="25" destOrd="0" presId="urn:microsoft.com/office/officeart/2005/8/layout/cycle1"/>
    <dgm:cxn modelId="{A6FCB286-F0F6-4C4B-8E75-7538B9A6DFF0}" type="presParOf" srcId="{9A54F23D-488C-46E5-89DE-9A1F4CD6837B}" destId="{A809ACD3-9B7B-44F6-9F24-4A36CFFAAD54}" srcOrd="26" destOrd="0" presId="urn:microsoft.com/office/officeart/2005/8/layout/cycle1"/>
    <dgm:cxn modelId="{04C50C69-7F0F-4733-93B4-BE484E5E19D7}" type="presParOf" srcId="{9A54F23D-488C-46E5-89DE-9A1F4CD6837B}" destId="{9F806C7B-E604-45A5-B021-6E08D73880DC}" srcOrd="27" destOrd="0" presId="urn:microsoft.com/office/officeart/2005/8/layout/cycle1"/>
    <dgm:cxn modelId="{AB45FFD1-D06D-4867-914F-940700E7DAE2}" type="presParOf" srcId="{9A54F23D-488C-46E5-89DE-9A1F4CD6837B}" destId="{68704D82-174B-43CB-9EC9-D1444E17F5C5}" srcOrd="28" destOrd="0" presId="urn:microsoft.com/office/officeart/2005/8/layout/cycle1"/>
    <dgm:cxn modelId="{0151E345-39E2-4A3D-A7F2-05AFD76F7EF7}" type="presParOf" srcId="{9A54F23D-488C-46E5-89DE-9A1F4CD6837B}" destId="{BC55762C-1B8C-42A0-8B9D-C50DF3CE3B6A}" srcOrd="29" destOrd="0" presId="urn:microsoft.com/office/officeart/2005/8/layout/cycle1"/>
    <dgm:cxn modelId="{F37BB52D-35B9-42C4-AF06-A84C9701D7E6}" type="presParOf" srcId="{9A54F23D-488C-46E5-89DE-9A1F4CD6837B}" destId="{8EB2DADF-F55B-4BE0-817F-AFC788BC96F3}" srcOrd="30" destOrd="0" presId="urn:microsoft.com/office/officeart/2005/8/layout/cycle1"/>
    <dgm:cxn modelId="{EA19AA3A-D645-47F3-A8ED-7E1BFFC46E1A}" type="presParOf" srcId="{9A54F23D-488C-46E5-89DE-9A1F4CD6837B}" destId="{B5B79E60-28CD-482A-96C1-7840B09A0383}" srcOrd="31" destOrd="0" presId="urn:microsoft.com/office/officeart/2005/8/layout/cycle1"/>
    <dgm:cxn modelId="{176B2079-A24D-4B86-9ADC-BF107404C939}" type="presParOf" srcId="{9A54F23D-488C-46E5-89DE-9A1F4CD6837B}" destId="{D2D8B397-5515-43BE-BA78-B3B893998A54}" srcOrd="32"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6030FAE-57B8-4DFC-B0FE-C1EB57D56637}"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13765EAA-5FD8-4377-AA75-70E90B31D9BC}">
      <dgm:prSet phldrT="[Text]"/>
      <dgm:spPr>
        <a:blipFill rotWithShape="0">
          <a:blip xmlns:r="http://schemas.openxmlformats.org/officeDocument/2006/relationships" r:embed="rId1"/>
          <a:stretch>
            <a:fillRect/>
          </a:stretch>
        </a:blipFill>
      </dgm:spPr>
      <dgm:t>
        <a:bodyPr/>
        <a:lstStyle/>
        <a:p>
          <a:r>
            <a:rPr lang="en-US" dirty="0"/>
            <a:t>2</a:t>
          </a:r>
        </a:p>
      </dgm:t>
    </dgm:pt>
    <dgm:pt modelId="{19552B04-0175-46B0-B726-E33080C4A9F6}" type="parTrans" cxnId="{420650A4-E891-4032-8949-57F627859D8A}">
      <dgm:prSet/>
      <dgm:spPr/>
      <dgm:t>
        <a:bodyPr/>
        <a:lstStyle/>
        <a:p>
          <a:endParaRPr lang="en-US"/>
        </a:p>
      </dgm:t>
    </dgm:pt>
    <dgm:pt modelId="{59404EFC-7CCA-4ACA-B355-8443C78A0146}" type="sibTrans" cxnId="{420650A4-E891-4032-8949-57F627859D8A}">
      <dgm:prSet/>
      <dgm:spPr/>
      <dgm:t>
        <a:bodyPr/>
        <a:lstStyle/>
        <a:p>
          <a:endParaRPr lang="en-US"/>
        </a:p>
      </dgm:t>
    </dgm:pt>
    <dgm:pt modelId="{292741B0-985F-4130-AC47-EE306C718A5F}">
      <dgm:prSet phldrT="[Text]"/>
      <dgm:spPr>
        <a:blipFill rotWithShape="0">
          <a:blip xmlns:r="http://schemas.openxmlformats.org/officeDocument/2006/relationships" r:embed="rId2"/>
          <a:stretch>
            <a:fillRect/>
          </a:stretch>
        </a:blipFill>
      </dgm:spPr>
      <dgm:t>
        <a:bodyPr/>
        <a:lstStyle/>
        <a:p>
          <a:endParaRPr lang="en-US" dirty="0"/>
        </a:p>
      </dgm:t>
    </dgm:pt>
    <dgm:pt modelId="{FE94E323-82F5-4174-BCDA-16772F3A7C1F}" type="parTrans" cxnId="{E5094F12-E9C6-41A5-8E94-158AB8D04A0A}">
      <dgm:prSet/>
      <dgm:spPr/>
      <dgm:t>
        <a:bodyPr/>
        <a:lstStyle/>
        <a:p>
          <a:endParaRPr lang="en-US"/>
        </a:p>
      </dgm:t>
    </dgm:pt>
    <dgm:pt modelId="{B671624D-090A-40BD-AA9F-0E7995541208}" type="sibTrans" cxnId="{E5094F12-E9C6-41A5-8E94-158AB8D04A0A}">
      <dgm:prSet/>
      <dgm:spPr/>
      <dgm:t>
        <a:bodyPr/>
        <a:lstStyle/>
        <a:p>
          <a:endParaRPr lang="en-US"/>
        </a:p>
      </dgm:t>
    </dgm:pt>
    <dgm:pt modelId="{32BB8606-7B23-41AD-A3DC-C3201EAC0EC1}">
      <dgm:prSet phldrT="[Text]"/>
      <dgm:spPr/>
      <dgm:t>
        <a:bodyPr/>
        <a:lstStyle/>
        <a:p>
          <a:r>
            <a:rPr lang="en-US" dirty="0"/>
            <a:t> 1</a:t>
          </a:r>
        </a:p>
      </dgm:t>
    </dgm:pt>
    <dgm:pt modelId="{29D2B2E0-DFD6-4F2C-9EF6-D6516FDA38EB}" type="parTrans" cxnId="{AD2BBCA1-3A18-4390-ABBA-0920CFE5C15D}">
      <dgm:prSet/>
      <dgm:spPr/>
      <dgm:t>
        <a:bodyPr/>
        <a:lstStyle/>
        <a:p>
          <a:endParaRPr lang="en-US"/>
        </a:p>
      </dgm:t>
    </dgm:pt>
    <dgm:pt modelId="{44D68229-6F70-48E0-82C2-39BD307F7F43}" type="sibTrans" cxnId="{AD2BBCA1-3A18-4390-ABBA-0920CFE5C15D}">
      <dgm:prSet/>
      <dgm:spPr/>
      <dgm:t>
        <a:bodyPr/>
        <a:lstStyle/>
        <a:p>
          <a:endParaRPr lang="en-US"/>
        </a:p>
      </dgm:t>
    </dgm:pt>
    <dgm:pt modelId="{AA5FFA78-8C68-4FB5-B791-AC7A4FCD604C}">
      <dgm:prSet/>
      <dgm:spPr>
        <a:blipFill rotWithShape="0">
          <a:blip xmlns:r="http://schemas.openxmlformats.org/officeDocument/2006/relationships" r:embed="rId3"/>
          <a:stretch>
            <a:fillRect/>
          </a:stretch>
        </a:blipFill>
      </dgm:spPr>
      <dgm:t>
        <a:bodyPr/>
        <a:lstStyle/>
        <a:p>
          <a:endParaRPr lang="en-US"/>
        </a:p>
      </dgm:t>
    </dgm:pt>
    <dgm:pt modelId="{4C1CEE4A-9491-45D2-8A1F-329A1A3B752C}" type="parTrans" cxnId="{41A57B71-7A18-48DE-8BAD-40D7074391D0}">
      <dgm:prSet/>
      <dgm:spPr/>
      <dgm:t>
        <a:bodyPr/>
        <a:lstStyle/>
        <a:p>
          <a:endParaRPr lang="en-US"/>
        </a:p>
      </dgm:t>
    </dgm:pt>
    <dgm:pt modelId="{14A8CDE5-9B1B-425F-8E37-FDEA1234FDE7}" type="sibTrans" cxnId="{41A57B71-7A18-48DE-8BAD-40D7074391D0}">
      <dgm:prSet/>
      <dgm:spPr/>
      <dgm:t>
        <a:bodyPr/>
        <a:lstStyle/>
        <a:p>
          <a:endParaRPr lang="en-US"/>
        </a:p>
      </dgm:t>
    </dgm:pt>
    <dgm:pt modelId="{8A743C2C-E8D1-4FE7-9948-27CB37DE41BF}">
      <dgm:prSet/>
      <dgm:spPr/>
      <dgm:t>
        <a:bodyPr/>
        <a:lstStyle/>
        <a:p>
          <a:endParaRPr lang="en-US" dirty="0"/>
        </a:p>
      </dgm:t>
    </dgm:pt>
    <dgm:pt modelId="{C48682B2-2D08-4660-9CC4-4901F0033702}" type="parTrans" cxnId="{F5D9A496-52D6-4B8C-BF6F-3D88E3F0307E}">
      <dgm:prSet/>
      <dgm:spPr/>
      <dgm:t>
        <a:bodyPr/>
        <a:lstStyle/>
        <a:p>
          <a:endParaRPr lang="en-US"/>
        </a:p>
      </dgm:t>
    </dgm:pt>
    <dgm:pt modelId="{D293189B-B572-4C68-8C6B-5A187474B950}" type="sibTrans" cxnId="{F5D9A496-52D6-4B8C-BF6F-3D88E3F0307E}">
      <dgm:prSet/>
      <dgm:spPr/>
      <dgm:t>
        <a:bodyPr/>
        <a:lstStyle/>
        <a:p>
          <a:endParaRPr lang="en-US"/>
        </a:p>
      </dgm:t>
    </dgm:pt>
    <dgm:pt modelId="{A140B0EA-7A09-4210-AE7C-D453738AAC52}">
      <dgm:prSet phldrT="[Text]"/>
      <dgm:spPr>
        <a:blipFill rotWithShape="0">
          <a:blip xmlns:r="http://schemas.openxmlformats.org/officeDocument/2006/relationships" r:embed="rId4"/>
          <a:stretch>
            <a:fillRect/>
          </a:stretch>
        </a:blipFill>
      </dgm:spPr>
      <dgm:t>
        <a:bodyPr/>
        <a:lstStyle/>
        <a:p>
          <a:endParaRPr lang="en-US" dirty="0"/>
        </a:p>
      </dgm:t>
    </dgm:pt>
    <dgm:pt modelId="{16C4592C-C837-4203-9E43-04C068965DF1}" type="parTrans" cxnId="{B823166F-26AD-4008-B7DD-4EE34E0A1543}">
      <dgm:prSet/>
      <dgm:spPr/>
      <dgm:t>
        <a:bodyPr/>
        <a:lstStyle/>
        <a:p>
          <a:endParaRPr lang="en-US"/>
        </a:p>
      </dgm:t>
    </dgm:pt>
    <dgm:pt modelId="{CA300AB4-A89F-4B87-AD3D-959D2CCF9779}" type="sibTrans" cxnId="{B823166F-26AD-4008-B7DD-4EE34E0A1543}">
      <dgm:prSet/>
      <dgm:spPr/>
      <dgm:t>
        <a:bodyPr/>
        <a:lstStyle/>
        <a:p>
          <a:endParaRPr lang="en-US"/>
        </a:p>
      </dgm:t>
    </dgm:pt>
    <dgm:pt modelId="{D8794E61-462D-42F5-936A-8A0075791BB3}">
      <dgm:prSet/>
      <dgm:spPr>
        <a:blipFill rotWithShape="0">
          <a:blip xmlns:r="http://schemas.openxmlformats.org/officeDocument/2006/relationships" r:embed="rId1"/>
          <a:stretch>
            <a:fillRect/>
          </a:stretch>
        </a:blipFill>
      </dgm:spPr>
      <dgm:t>
        <a:bodyPr/>
        <a:lstStyle/>
        <a:p>
          <a:r>
            <a:rPr lang="en-US" dirty="0"/>
            <a:t>4</a:t>
          </a:r>
        </a:p>
      </dgm:t>
    </dgm:pt>
    <dgm:pt modelId="{F23F650F-C08E-46DE-9B6C-93B198E8EA35}" type="parTrans" cxnId="{2F7F9416-3912-4696-8754-AA44D982ACA0}">
      <dgm:prSet/>
      <dgm:spPr/>
      <dgm:t>
        <a:bodyPr/>
        <a:lstStyle/>
        <a:p>
          <a:endParaRPr lang="en-US"/>
        </a:p>
      </dgm:t>
    </dgm:pt>
    <dgm:pt modelId="{F393B2D5-1EA6-49CA-AD8E-C287BE4EE54E}" type="sibTrans" cxnId="{2F7F9416-3912-4696-8754-AA44D982ACA0}">
      <dgm:prSet/>
      <dgm:spPr/>
      <dgm:t>
        <a:bodyPr/>
        <a:lstStyle/>
        <a:p>
          <a:endParaRPr lang="en-US"/>
        </a:p>
      </dgm:t>
    </dgm:pt>
    <dgm:pt modelId="{34107617-B61D-421F-8D4D-8973AE0A3114}">
      <dgm:prSet/>
      <dgm:spPr>
        <a:blipFill rotWithShape="0">
          <a:blip xmlns:r="http://schemas.openxmlformats.org/officeDocument/2006/relationships" r:embed="rId1"/>
          <a:stretch>
            <a:fillRect/>
          </a:stretch>
        </a:blipFill>
      </dgm:spPr>
      <dgm:t>
        <a:bodyPr/>
        <a:lstStyle/>
        <a:p>
          <a:r>
            <a:rPr lang="en-US" dirty="0"/>
            <a:t>3</a:t>
          </a:r>
        </a:p>
      </dgm:t>
    </dgm:pt>
    <dgm:pt modelId="{7153219E-A6BF-45B8-9E90-14A2E15641E1}" type="parTrans" cxnId="{EBD9A701-30F7-4380-9358-CC8031AA911F}">
      <dgm:prSet/>
      <dgm:spPr/>
      <dgm:t>
        <a:bodyPr/>
        <a:lstStyle/>
        <a:p>
          <a:endParaRPr lang="en-US"/>
        </a:p>
      </dgm:t>
    </dgm:pt>
    <dgm:pt modelId="{EFB51B79-CDE0-4FA6-BFB9-BA898D6216A1}" type="sibTrans" cxnId="{EBD9A701-30F7-4380-9358-CC8031AA911F}">
      <dgm:prSet/>
      <dgm:spPr/>
      <dgm:t>
        <a:bodyPr/>
        <a:lstStyle/>
        <a:p>
          <a:endParaRPr lang="en-US"/>
        </a:p>
      </dgm:t>
    </dgm:pt>
    <dgm:pt modelId="{87698240-31B7-4E93-A0EF-D2779DA1819B}">
      <dgm:prSet/>
      <dgm:spPr/>
      <dgm:t>
        <a:bodyPr/>
        <a:lstStyle/>
        <a:p>
          <a:r>
            <a:rPr lang="en-US" dirty="0"/>
            <a:t/>
          </a:r>
          <a:br>
            <a:rPr lang="en-US" dirty="0"/>
          </a:br>
          <a:endParaRPr lang="en-US" dirty="0"/>
        </a:p>
      </dgm:t>
    </dgm:pt>
    <dgm:pt modelId="{4A5EE07B-12F1-4B63-9F88-650DE26F6953}" type="parTrans" cxnId="{6EBE3474-F565-4D1E-BEC9-8D54DE7AED65}">
      <dgm:prSet/>
      <dgm:spPr/>
      <dgm:t>
        <a:bodyPr/>
        <a:lstStyle/>
        <a:p>
          <a:endParaRPr lang="en-US"/>
        </a:p>
      </dgm:t>
    </dgm:pt>
    <dgm:pt modelId="{70F1F9AC-4467-4A5D-B5DF-A95EA7922E40}" type="sibTrans" cxnId="{6EBE3474-F565-4D1E-BEC9-8D54DE7AED65}">
      <dgm:prSet/>
      <dgm:spPr/>
      <dgm:t>
        <a:bodyPr/>
        <a:lstStyle/>
        <a:p>
          <a:endParaRPr lang="en-US"/>
        </a:p>
      </dgm:t>
    </dgm:pt>
    <dgm:pt modelId="{0374FDF3-E20A-4294-A911-FF59D6E001B6}">
      <dgm:prSet/>
      <dgm:spPr>
        <a:blipFill rotWithShape="0">
          <a:blip xmlns:r="http://schemas.openxmlformats.org/officeDocument/2006/relationships" r:embed="rId1"/>
          <a:stretch>
            <a:fillRect/>
          </a:stretch>
        </a:blipFill>
      </dgm:spPr>
      <dgm:t>
        <a:bodyPr/>
        <a:lstStyle/>
        <a:p>
          <a:r>
            <a:rPr lang="en-US" dirty="0"/>
            <a:t>5</a:t>
          </a:r>
        </a:p>
      </dgm:t>
    </dgm:pt>
    <dgm:pt modelId="{D27760FB-5052-4238-994B-02E01F4A0A30}" type="parTrans" cxnId="{1C4DD922-B330-4E65-AC48-8A9B58C665E5}">
      <dgm:prSet/>
      <dgm:spPr/>
      <dgm:t>
        <a:bodyPr/>
        <a:lstStyle/>
        <a:p>
          <a:endParaRPr lang="en-US"/>
        </a:p>
      </dgm:t>
    </dgm:pt>
    <dgm:pt modelId="{04440EC9-D175-4B74-A234-9BFB1DD9C8B9}" type="sibTrans" cxnId="{1C4DD922-B330-4E65-AC48-8A9B58C665E5}">
      <dgm:prSet/>
      <dgm:spPr/>
      <dgm:t>
        <a:bodyPr/>
        <a:lstStyle/>
        <a:p>
          <a:endParaRPr lang="en-US"/>
        </a:p>
      </dgm:t>
    </dgm:pt>
    <dgm:pt modelId="{5BC8E481-01EE-4431-91CA-01073EF6A009}">
      <dgm:prSet/>
      <dgm:spPr/>
      <dgm:t>
        <a:bodyPr/>
        <a:lstStyle/>
        <a:p>
          <a:endParaRPr lang="en-US" b="1" dirty="0">
            <a:solidFill>
              <a:srgbClr val="00B050"/>
            </a:solidFill>
          </a:endParaRPr>
        </a:p>
      </dgm:t>
    </dgm:pt>
    <dgm:pt modelId="{7058CD40-0F39-4D03-87EB-C2A0DCA0F297}" type="parTrans" cxnId="{660AE90D-9715-4B50-9DA1-A8C86DBD72A0}">
      <dgm:prSet/>
      <dgm:spPr/>
      <dgm:t>
        <a:bodyPr/>
        <a:lstStyle/>
        <a:p>
          <a:endParaRPr lang="en-US"/>
        </a:p>
      </dgm:t>
    </dgm:pt>
    <dgm:pt modelId="{B4F57850-A069-4B86-9F7C-65B5AD856486}" type="sibTrans" cxnId="{660AE90D-9715-4B50-9DA1-A8C86DBD72A0}">
      <dgm:prSet/>
      <dgm:spPr/>
      <dgm:t>
        <a:bodyPr/>
        <a:lstStyle/>
        <a:p>
          <a:endParaRPr lang="en-US"/>
        </a:p>
      </dgm:t>
    </dgm:pt>
    <dgm:pt modelId="{9A54F23D-488C-46E5-89DE-9A1F4CD6837B}" type="pres">
      <dgm:prSet presAssocID="{F6030FAE-57B8-4DFC-B0FE-C1EB57D56637}" presName="cycle" presStyleCnt="0">
        <dgm:presLayoutVars>
          <dgm:dir/>
          <dgm:resizeHandles val="exact"/>
        </dgm:presLayoutVars>
      </dgm:prSet>
      <dgm:spPr/>
      <dgm:t>
        <a:bodyPr/>
        <a:lstStyle/>
        <a:p>
          <a:endParaRPr lang="en-US"/>
        </a:p>
      </dgm:t>
    </dgm:pt>
    <dgm:pt modelId="{AF303051-7B12-4459-9CD7-C4CD5B638C6B}" type="pres">
      <dgm:prSet presAssocID="{13765EAA-5FD8-4377-AA75-70E90B31D9BC}" presName="dummy" presStyleCnt="0"/>
      <dgm:spPr/>
    </dgm:pt>
    <dgm:pt modelId="{BEE28D4A-1A28-4DB4-91B0-1AE03DAF1A64}" type="pres">
      <dgm:prSet presAssocID="{13765EAA-5FD8-4377-AA75-70E90B31D9BC}" presName="node" presStyleLbl="revTx" presStyleIdx="0" presStyleCnt="11">
        <dgm:presLayoutVars>
          <dgm:bulletEnabled val="1"/>
        </dgm:presLayoutVars>
      </dgm:prSet>
      <dgm:spPr/>
      <dgm:t>
        <a:bodyPr/>
        <a:lstStyle/>
        <a:p>
          <a:endParaRPr lang="en-US"/>
        </a:p>
      </dgm:t>
    </dgm:pt>
    <dgm:pt modelId="{92D7E216-0FAD-4286-804F-B058E3C21303}" type="pres">
      <dgm:prSet presAssocID="{59404EFC-7CCA-4ACA-B355-8443C78A0146}" presName="sibTrans" presStyleLbl="node1" presStyleIdx="0" presStyleCnt="11" custLinFactNeighborX="-1086" custLinFactNeighborY="-1901"/>
      <dgm:spPr/>
      <dgm:t>
        <a:bodyPr/>
        <a:lstStyle/>
        <a:p>
          <a:endParaRPr lang="en-US"/>
        </a:p>
      </dgm:t>
    </dgm:pt>
    <dgm:pt modelId="{32EEE28E-043E-4AA4-AB33-1BC845C7C37A}" type="pres">
      <dgm:prSet presAssocID="{87698240-31B7-4E93-A0EF-D2779DA1819B}" presName="dummy" presStyleCnt="0"/>
      <dgm:spPr/>
    </dgm:pt>
    <dgm:pt modelId="{4C606722-F193-4491-879E-7E367759638E}" type="pres">
      <dgm:prSet presAssocID="{87698240-31B7-4E93-A0EF-D2779DA1819B}" presName="node" presStyleLbl="revTx" presStyleIdx="1" presStyleCnt="11">
        <dgm:presLayoutVars>
          <dgm:bulletEnabled val="1"/>
        </dgm:presLayoutVars>
      </dgm:prSet>
      <dgm:spPr/>
      <dgm:t>
        <a:bodyPr/>
        <a:lstStyle/>
        <a:p>
          <a:endParaRPr lang="en-US"/>
        </a:p>
      </dgm:t>
    </dgm:pt>
    <dgm:pt modelId="{30355D6F-75F0-4651-9A34-DD0B6F0FEB69}" type="pres">
      <dgm:prSet presAssocID="{70F1F9AC-4467-4A5D-B5DF-A95EA7922E40}" presName="sibTrans" presStyleLbl="node1" presStyleIdx="1" presStyleCnt="11" custLinFactNeighborX="-243" custLinFactNeighborY="-3792"/>
      <dgm:spPr/>
      <dgm:t>
        <a:bodyPr/>
        <a:lstStyle/>
        <a:p>
          <a:endParaRPr lang="en-US"/>
        </a:p>
      </dgm:t>
    </dgm:pt>
    <dgm:pt modelId="{2FAA4B3B-3F8B-4009-8039-6FCB44D13744}" type="pres">
      <dgm:prSet presAssocID="{34107617-B61D-421F-8D4D-8973AE0A3114}" presName="dummy" presStyleCnt="0"/>
      <dgm:spPr/>
    </dgm:pt>
    <dgm:pt modelId="{0863CD6C-FF34-439F-922E-55678D84D568}" type="pres">
      <dgm:prSet presAssocID="{34107617-B61D-421F-8D4D-8973AE0A3114}" presName="node" presStyleLbl="revTx" presStyleIdx="2" presStyleCnt="11" custScaleX="116623" custScaleY="112515" custRadScaleRad="98091" custRadScaleInc="-13900">
        <dgm:presLayoutVars>
          <dgm:bulletEnabled val="1"/>
        </dgm:presLayoutVars>
      </dgm:prSet>
      <dgm:spPr/>
      <dgm:t>
        <a:bodyPr/>
        <a:lstStyle/>
        <a:p>
          <a:endParaRPr lang="en-US"/>
        </a:p>
      </dgm:t>
    </dgm:pt>
    <dgm:pt modelId="{2F6E74E9-A5BC-4521-89DB-B60223C53F3D}" type="pres">
      <dgm:prSet presAssocID="{EFB51B79-CDE0-4FA6-BFB9-BA898D6216A1}" presName="sibTrans" presStyleLbl="node1" presStyleIdx="2" presStyleCnt="11" custLinFactNeighborX="1086" custLinFactNeighborY="-1901"/>
      <dgm:spPr/>
      <dgm:t>
        <a:bodyPr/>
        <a:lstStyle/>
        <a:p>
          <a:endParaRPr lang="en-US"/>
        </a:p>
      </dgm:t>
    </dgm:pt>
    <dgm:pt modelId="{07D88908-3D51-4F8E-9FFC-97D8A30142FB}" type="pres">
      <dgm:prSet presAssocID="{8A743C2C-E8D1-4FE7-9948-27CB37DE41BF}" presName="dummy" presStyleCnt="0"/>
      <dgm:spPr/>
    </dgm:pt>
    <dgm:pt modelId="{A2D3528F-FE2C-43EE-A000-2FE1FA90E4C2}" type="pres">
      <dgm:prSet presAssocID="{8A743C2C-E8D1-4FE7-9948-27CB37DE41BF}" presName="node" presStyleLbl="revTx" presStyleIdx="3" presStyleCnt="11">
        <dgm:presLayoutVars>
          <dgm:bulletEnabled val="1"/>
        </dgm:presLayoutVars>
      </dgm:prSet>
      <dgm:spPr/>
      <dgm:t>
        <a:bodyPr/>
        <a:lstStyle/>
        <a:p>
          <a:endParaRPr lang="en-US"/>
        </a:p>
      </dgm:t>
    </dgm:pt>
    <dgm:pt modelId="{62C5D139-DD24-4340-AD7A-972C905E5B4A}" type="pres">
      <dgm:prSet presAssocID="{D293189B-B572-4C68-8C6B-5A187474B950}" presName="sibTrans" presStyleLbl="node1" presStyleIdx="3" presStyleCnt="11"/>
      <dgm:spPr/>
      <dgm:t>
        <a:bodyPr/>
        <a:lstStyle/>
        <a:p>
          <a:endParaRPr lang="en-US"/>
        </a:p>
      </dgm:t>
    </dgm:pt>
    <dgm:pt modelId="{9BD6CAA0-E4DD-4109-BD66-E38E0D9B802D}" type="pres">
      <dgm:prSet presAssocID="{D8794E61-462D-42F5-936A-8A0075791BB3}" presName="dummy" presStyleCnt="0"/>
      <dgm:spPr/>
    </dgm:pt>
    <dgm:pt modelId="{72827BF8-BFC2-4AA5-9C3C-63D294616FD9}" type="pres">
      <dgm:prSet presAssocID="{D8794E61-462D-42F5-936A-8A0075791BB3}" presName="node" presStyleLbl="revTx" presStyleIdx="4" presStyleCnt="11">
        <dgm:presLayoutVars>
          <dgm:bulletEnabled val="1"/>
        </dgm:presLayoutVars>
      </dgm:prSet>
      <dgm:spPr/>
      <dgm:t>
        <a:bodyPr/>
        <a:lstStyle/>
        <a:p>
          <a:endParaRPr lang="en-US"/>
        </a:p>
      </dgm:t>
    </dgm:pt>
    <dgm:pt modelId="{3A1B7AD3-A01B-4F03-814B-1CF60D3C1D56}" type="pres">
      <dgm:prSet presAssocID="{F393B2D5-1EA6-49CA-AD8E-C287BE4EE54E}" presName="sibTrans" presStyleLbl="node1" presStyleIdx="4" presStyleCnt="11"/>
      <dgm:spPr/>
      <dgm:t>
        <a:bodyPr/>
        <a:lstStyle/>
        <a:p>
          <a:endParaRPr lang="en-US"/>
        </a:p>
      </dgm:t>
    </dgm:pt>
    <dgm:pt modelId="{06383525-4C33-4F8E-A6D0-DD7E5EE5CFF4}" type="pres">
      <dgm:prSet presAssocID="{AA5FFA78-8C68-4FB5-B791-AC7A4FCD604C}" presName="dummy" presStyleCnt="0"/>
      <dgm:spPr/>
    </dgm:pt>
    <dgm:pt modelId="{9911E41A-58AB-4CE5-BFD9-C168404B9E6D}" type="pres">
      <dgm:prSet presAssocID="{AA5FFA78-8C68-4FB5-B791-AC7A4FCD604C}" presName="node" presStyleLbl="revTx" presStyleIdx="5" presStyleCnt="11">
        <dgm:presLayoutVars>
          <dgm:bulletEnabled val="1"/>
        </dgm:presLayoutVars>
      </dgm:prSet>
      <dgm:spPr/>
      <dgm:t>
        <a:bodyPr/>
        <a:lstStyle/>
        <a:p>
          <a:endParaRPr lang="en-US"/>
        </a:p>
      </dgm:t>
    </dgm:pt>
    <dgm:pt modelId="{DD10A75E-2D80-47A7-A99F-4F4A5AC63CF7}" type="pres">
      <dgm:prSet presAssocID="{14A8CDE5-9B1B-425F-8E37-FDEA1234FDE7}" presName="sibTrans" presStyleLbl="node1" presStyleIdx="5" presStyleCnt="11" custLinFactNeighborX="272"/>
      <dgm:spPr/>
      <dgm:t>
        <a:bodyPr/>
        <a:lstStyle/>
        <a:p>
          <a:endParaRPr lang="en-US"/>
        </a:p>
      </dgm:t>
    </dgm:pt>
    <dgm:pt modelId="{0CACB894-4F45-42C4-BCE4-221E4A741884}" type="pres">
      <dgm:prSet presAssocID="{0374FDF3-E20A-4294-A911-FF59D6E001B6}" presName="dummy" presStyleCnt="0"/>
      <dgm:spPr/>
    </dgm:pt>
    <dgm:pt modelId="{5BC3595D-A6AB-4842-BE2E-636AC8BED912}" type="pres">
      <dgm:prSet presAssocID="{0374FDF3-E20A-4294-A911-FF59D6E001B6}" presName="node" presStyleLbl="revTx" presStyleIdx="6" presStyleCnt="11" custScaleX="105948" custScaleY="89761" custRadScaleRad="99065" custRadScaleInc="240782">
        <dgm:presLayoutVars>
          <dgm:bulletEnabled val="1"/>
        </dgm:presLayoutVars>
      </dgm:prSet>
      <dgm:spPr/>
      <dgm:t>
        <a:bodyPr/>
        <a:lstStyle/>
        <a:p>
          <a:endParaRPr lang="en-US"/>
        </a:p>
      </dgm:t>
    </dgm:pt>
    <dgm:pt modelId="{FCAC5FD4-7C29-4E4A-819B-A9FC1F387AE9}" type="pres">
      <dgm:prSet presAssocID="{04440EC9-D175-4B74-A234-9BFB1DD9C8B9}" presName="sibTrans" presStyleLbl="node1" presStyleIdx="6" presStyleCnt="11" custFlipVert="1" custFlipHor="1" custScaleX="1603" custScaleY="26249" custLinFactNeighborX="-57254" custLinFactNeighborY="-2602"/>
      <dgm:spPr/>
      <dgm:t>
        <a:bodyPr/>
        <a:lstStyle/>
        <a:p>
          <a:endParaRPr lang="en-US"/>
        </a:p>
      </dgm:t>
    </dgm:pt>
    <dgm:pt modelId="{D08F48F7-78F2-4351-B212-571FD58A7288}" type="pres">
      <dgm:prSet presAssocID="{5BC8E481-01EE-4431-91CA-01073EF6A009}" presName="dummy" presStyleCnt="0"/>
      <dgm:spPr/>
    </dgm:pt>
    <dgm:pt modelId="{83209F88-9A37-4AB8-975F-E7A6EE517E7A}" type="pres">
      <dgm:prSet presAssocID="{5BC8E481-01EE-4431-91CA-01073EF6A009}" presName="node" presStyleLbl="revTx" presStyleIdx="7" presStyleCnt="11" custAng="4529768" custScaleX="306223" custScaleY="185895">
        <dgm:presLayoutVars>
          <dgm:bulletEnabled val="1"/>
        </dgm:presLayoutVars>
      </dgm:prSet>
      <dgm:spPr/>
      <dgm:t>
        <a:bodyPr/>
        <a:lstStyle/>
        <a:p>
          <a:endParaRPr lang="en-US"/>
        </a:p>
      </dgm:t>
    </dgm:pt>
    <dgm:pt modelId="{230AB32E-CE73-4ADB-9B93-A4B156E6BDBF}" type="pres">
      <dgm:prSet presAssocID="{B4F57850-A069-4B86-9F7C-65B5AD856486}" presName="sibTrans" presStyleLbl="node1" presStyleIdx="7" presStyleCnt="11" custLinFactNeighborX="0" custLinFactNeighborY="6789"/>
      <dgm:spPr/>
      <dgm:t>
        <a:bodyPr/>
        <a:lstStyle/>
        <a:p>
          <a:endParaRPr lang="en-US"/>
        </a:p>
      </dgm:t>
    </dgm:pt>
    <dgm:pt modelId="{1C07F80C-3538-409E-8E4F-AAFAF615530A}" type="pres">
      <dgm:prSet presAssocID="{292741B0-985F-4130-AC47-EE306C718A5F}" presName="dummy" presStyleCnt="0"/>
      <dgm:spPr/>
    </dgm:pt>
    <dgm:pt modelId="{7D7E076D-8860-41B6-B9CB-20CFE1076A6E}" type="pres">
      <dgm:prSet presAssocID="{292741B0-985F-4130-AC47-EE306C718A5F}" presName="node" presStyleLbl="revTx" presStyleIdx="8" presStyleCnt="11">
        <dgm:presLayoutVars>
          <dgm:bulletEnabled val="1"/>
        </dgm:presLayoutVars>
      </dgm:prSet>
      <dgm:spPr/>
      <dgm:t>
        <a:bodyPr/>
        <a:lstStyle/>
        <a:p>
          <a:endParaRPr lang="en-US"/>
        </a:p>
      </dgm:t>
    </dgm:pt>
    <dgm:pt modelId="{A809ACD3-9B7B-44F6-9F24-4A36CFFAAD54}" type="pres">
      <dgm:prSet presAssocID="{B671624D-090A-40BD-AA9F-0E7995541208}" presName="sibTrans" presStyleLbl="node1" presStyleIdx="8" presStyleCnt="11"/>
      <dgm:spPr/>
      <dgm:t>
        <a:bodyPr/>
        <a:lstStyle/>
        <a:p>
          <a:endParaRPr lang="en-US"/>
        </a:p>
      </dgm:t>
    </dgm:pt>
    <dgm:pt modelId="{9F806C7B-E604-45A5-B021-6E08D73880DC}" type="pres">
      <dgm:prSet presAssocID="{32BB8606-7B23-41AD-A3DC-C3201EAC0EC1}" presName="dummy" presStyleCnt="0"/>
      <dgm:spPr/>
    </dgm:pt>
    <dgm:pt modelId="{68704D82-174B-43CB-9EC9-D1444E17F5C5}" type="pres">
      <dgm:prSet presAssocID="{32BB8606-7B23-41AD-A3DC-C3201EAC0EC1}" presName="node" presStyleLbl="revTx" presStyleIdx="9" presStyleCnt="11">
        <dgm:presLayoutVars>
          <dgm:bulletEnabled val="1"/>
        </dgm:presLayoutVars>
      </dgm:prSet>
      <dgm:spPr/>
      <dgm:t>
        <a:bodyPr/>
        <a:lstStyle/>
        <a:p>
          <a:endParaRPr lang="en-US"/>
        </a:p>
      </dgm:t>
    </dgm:pt>
    <dgm:pt modelId="{BC55762C-1B8C-42A0-8B9D-C50DF3CE3B6A}" type="pres">
      <dgm:prSet presAssocID="{44D68229-6F70-48E0-82C2-39BD307F7F43}" presName="sibTrans" presStyleLbl="node1" presStyleIdx="9" presStyleCnt="11"/>
      <dgm:spPr/>
      <dgm:t>
        <a:bodyPr/>
        <a:lstStyle/>
        <a:p>
          <a:endParaRPr lang="en-US"/>
        </a:p>
      </dgm:t>
    </dgm:pt>
    <dgm:pt modelId="{8EB2DADF-F55B-4BE0-817F-AFC788BC96F3}" type="pres">
      <dgm:prSet presAssocID="{A140B0EA-7A09-4210-AE7C-D453738AAC52}" presName="dummy" presStyleCnt="0"/>
      <dgm:spPr/>
    </dgm:pt>
    <dgm:pt modelId="{B5B79E60-28CD-482A-96C1-7840B09A0383}" type="pres">
      <dgm:prSet presAssocID="{A140B0EA-7A09-4210-AE7C-D453738AAC52}" presName="node" presStyleLbl="revTx" presStyleIdx="10" presStyleCnt="11">
        <dgm:presLayoutVars>
          <dgm:bulletEnabled val="1"/>
        </dgm:presLayoutVars>
      </dgm:prSet>
      <dgm:spPr/>
      <dgm:t>
        <a:bodyPr/>
        <a:lstStyle/>
        <a:p>
          <a:endParaRPr lang="en-US"/>
        </a:p>
      </dgm:t>
    </dgm:pt>
    <dgm:pt modelId="{D2D8B397-5515-43BE-BA78-B3B893998A54}" type="pres">
      <dgm:prSet presAssocID="{CA300AB4-A89F-4B87-AD3D-959D2CCF9779}" presName="sibTrans" presStyleLbl="node1" presStyleIdx="10" presStyleCnt="11"/>
      <dgm:spPr/>
      <dgm:t>
        <a:bodyPr/>
        <a:lstStyle/>
        <a:p>
          <a:endParaRPr lang="en-US"/>
        </a:p>
      </dgm:t>
    </dgm:pt>
  </dgm:ptLst>
  <dgm:cxnLst>
    <dgm:cxn modelId="{6EBE3474-F565-4D1E-BEC9-8D54DE7AED65}" srcId="{F6030FAE-57B8-4DFC-B0FE-C1EB57D56637}" destId="{87698240-31B7-4E93-A0EF-D2779DA1819B}" srcOrd="1" destOrd="0" parTransId="{4A5EE07B-12F1-4B63-9F88-650DE26F6953}" sibTransId="{70F1F9AC-4467-4A5D-B5DF-A95EA7922E40}"/>
    <dgm:cxn modelId="{3313CB2C-AA98-4EB6-96CC-F56C3564275E}" type="presOf" srcId="{CA300AB4-A89F-4B87-AD3D-959D2CCF9779}" destId="{D2D8B397-5515-43BE-BA78-B3B893998A54}" srcOrd="0" destOrd="0" presId="urn:microsoft.com/office/officeart/2005/8/layout/cycle1"/>
    <dgm:cxn modelId="{1C4DD922-B330-4E65-AC48-8A9B58C665E5}" srcId="{F6030FAE-57B8-4DFC-B0FE-C1EB57D56637}" destId="{0374FDF3-E20A-4294-A911-FF59D6E001B6}" srcOrd="6" destOrd="0" parTransId="{D27760FB-5052-4238-994B-02E01F4A0A30}" sibTransId="{04440EC9-D175-4B74-A234-9BFB1DD9C8B9}"/>
    <dgm:cxn modelId="{534BC726-0D16-480A-8125-4417ADD5034F}" type="presOf" srcId="{59404EFC-7CCA-4ACA-B355-8443C78A0146}" destId="{92D7E216-0FAD-4286-804F-B058E3C21303}" srcOrd="0" destOrd="0" presId="urn:microsoft.com/office/officeart/2005/8/layout/cycle1"/>
    <dgm:cxn modelId="{660AE90D-9715-4B50-9DA1-A8C86DBD72A0}" srcId="{F6030FAE-57B8-4DFC-B0FE-C1EB57D56637}" destId="{5BC8E481-01EE-4431-91CA-01073EF6A009}" srcOrd="7" destOrd="0" parTransId="{7058CD40-0F39-4D03-87EB-C2A0DCA0F297}" sibTransId="{B4F57850-A069-4B86-9F7C-65B5AD856486}"/>
    <dgm:cxn modelId="{3F12536E-A14D-4271-9651-E859471D1D5C}" type="presOf" srcId="{F393B2D5-1EA6-49CA-AD8E-C287BE4EE54E}" destId="{3A1B7AD3-A01B-4F03-814B-1CF60D3C1D56}" srcOrd="0" destOrd="0" presId="urn:microsoft.com/office/officeart/2005/8/layout/cycle1"/>
    <dgm:cxn modelId="{FDD381EF-7809-4244-85CE-B23C7B658212}" type="presOf" srcId="{32BB8606-7B23-41AD-A3DC-C3201EAC0EC1}" destId="{68704D82-174B-43CB-9EC9-D1444E17F5C5}" srcOrd="0" destOrd="0" presId="urn:microsoft.com/office/officeart/2005/8/layout/cycle1"/>
    <dgm:cxn modelId="{A17C10BD-E221-4996-B812-31FC625F2D15}" type="presOf" srcId="{F6030FAE-57B8-4DFC-B0FE-C1EB57D56637}" destId="{9A54F23D-488C-46E5-89DE-9A1F4CD6837B}" srcOrd="0" destOrd="0" presId="urn:microsoft.com/office/officeart/2005/8/layout/cycle1"/>
    <dgm:cxn modelId="{41A57B71-7A18-48DE-8BAD-40D7074391D0}" srcId="{F6030FAE-57B8-4DFC-B0FE-C1EB57D56637}" destId="{AA5FFA78-8C68-4FB5-B791-AC7A4FCD604C}" srcOrd="5" destOrd="0" parTransId="{4C1CEE4A-9491-45D2-8A1F-329A1A3B752C}" sibTransId="{14A8CDE5-9B1B-425F-8E37-FDEA1234FDE7}"/>
    <dgm:cxn modelId="{6DBDBE06-5745-4408-BDB6-3752A2B4DC07}" type="presOf" srcId="{B4F57850-A069-4B86-9F7C-65B5AD856486}" destId="{230AB32E-CE73-4ADB-9B93-A4B156E6BDBF}" srcOrd="0" destOrd="0" presId="urn:microsoft.com/office/officeart/2005/8/layout/cycle1"/>
    <dgm:cxn modelId="{AD2BBCA1-3A18-4390-ABBA-0920CFE5C15D}" srcId="{F6030FAE-57B8-4DFC-B0FE-C1EB57D56637}" destId="{32BB8606-7B23-41AD-A3DC-C3201EAC0EC1}" srcOrd="9" destOrd="0" parTransId="{29D2B2E0-DFD6-4F2C-9EF6-D6516FDA38EB}" sibTransId="{44D68229-6F70-48E0-82C2-39BD307F7F43}"/>
    <dgm:cxn modelId="{EBD9A701-30F7-4380-9358-CC8031AA911F}" srcId="{F6030FAE-57B8-4DFC-B0FE-C1EB57D56637}" destId="{34107617-B61D-421F-8D4D-8973AE0A3114}" srcOrd="2" destOrd="0" parTransId="{7153219E-A6BF-45B8-9E90-14A2E15641E1}" sibTransId="{EFB51B79-CDE0-4FA6-BFB9-BA898D6216A1}"/>
    <dgm:cxn modelId="{E45513D9-A93F-4281-B95C-7B2BA3D97975}" type="presOf" srcId="{34107617-B61D-421F-8D4D-8973AE0A3114}" destId="{0863CD6C-FF34-439F-922E-55678D84D568}" srcOrd="0" destOrd="0" presId="urn:microsoft.com/office/officeart/2005/8/layout/cycle1"/>
    <dgm:cxn modelId="{F7D56714-E73F-4819-A209-96966DB8AE35}" type="presOf" srcId="{8A743C2C-E8D1-4FE7-9948-27CB37DE41BF}" destId="{A2D3528F-FE2C-43EE-A000-2FE1FA90E4C2}" srcOrd="0" destOrd="0" presId="urn:microsoft.com/office/officeart/2005/8/layout/cycle1"/>
    <dgm:cxn modelId="{0E896975-0324-43BC-B8E9-C9998134B8CC}" type="presOf" srcId="{0374FDF3-E20A-4294-A911-FF59D6E001B6}" destId="{5BC3595D-A6AB-4842-BE2E-636AC8BED912}" srcOrd="0" destOrd="0" presId="urn:microsoft.com/office/officeart/2005/8/layout/cycle1"/>
    <dgm:cxn modelId="{DA1CDD61-340A-4CCA-9167-CD23F20DC49F}" type="presOf" srcId="{44D68229-6F70-48E0-82C2-39BD307F7F43}" destId="{BC55762C-1B8C-42A0-8B9D-C50DF3CE3B6A}" srcOrd="0" destOrd="0" presId="urn:microsoft.com/office/officeart/2005/8/layout/cycle1"/>
    <dgm:cxn modelId="{7D10EAD3-5782-4AE3-9181-044274F16E9B}" type="presOf" srcId="{04440EC9-D175-4B74-A234-9BFB1DD9C8B9}" destId="{FCAC5FD4-7C29-4E4A-819B-A9FC1F387AE9}" srcOrd="0" destOrd="0" presId="urn:microsoft.com/office/officeart/2005/8/layout/cycle1"/>
    <dgm:cxn modelId="{BC03548A-FCE3-4B70-B80F-FA461F5929AB}" type="presOf" srcId="{A140B0EA-7A09-4210-AE7C-D453738AAC52}" destId="{B5B79E60-28CD-482A-96C1-7840B09A0383}" srcOrd="0" destOrd="0" presId="urn:microsoft.com/office/officeart/2005/8/layout/cycle1"/>
    <dgm:cxn modelId="{E5094F12-E9C6-41A5-8E94-158AB8D04A0A}" srcId="{F6030FAE-57B8-4DFC-B0FE-C1EB57D56637}" destId="{292741B0-985F-4130-AC47-EE306C718A5F}" srcOrd="8" destOrd="0" parTransId="{FE94E323-82F5-4174-BCDA-16772F3A7C1F}" sibTransId="{B671624D-090A-40BD-AA9F-0E7995541208}"/>
    <dgm:cxn modelId="{EEF011C0-AE1E-4578-A237-A8870AA7A803}" type="presOf" srcId="{70F1F9AC-4467-4A5D-B5DF-A95EA7922E40}" destId="{30355D6F-75F0-4651-9A34-DD0B6F0FEB69}" srcOrd="0" destOrd="0" presId="urn:microsoft.com/office/officeart/2005/8/layout/cycle1"/>
    <dgm:cxn modelId="{0EC2450F-DE73-484C-B952-4A31FB143750}" type="presOf" srcId="{D293189B-B572-4C68-8C6B-5A187474B950}" destId="{62C5D139-DD24-4340-AD7A-972C905E5B4A}" srcOrd="0" destOrd="0" presId="urn:microsoft.com/office/officeart/2005/8/layout/cycle1"/>
    <dgm:cxn modelId="{627CFB19-4307-4FAF-BC2C-DBDA0A221708}" type="presOf" srcId="{EFB51B79-CDE0-4FA6-BFB9-BA898D6216A1}" destId="{2F6E74E9-A5BC-4521-89DB-B60223C53F3D}" srcOrd="0" destOrd="0" presId="urn:microsoft.com/office/officeart/2005/8/layout/cycle1"/>
    <dgm:cxn modelId="{B823166F-26AD-4008-B7DD-4EE34E0A1543}" srcId="{F6030FAE-57B8-4DFC-B0FE-C1EB57D56637}" destId="{A140B0EA-7A09-4210-AE7C-D453738AAC52}" srcOrd="10" destOrd="0" parTransId="{16C4592C-C837-4203-9E43-04C068965DF1}" sibTransId="{CA300AB4-A89F-4B87-AD3D-959D2CCF9779}"/>
    <dgm:cxn modelId="{2F7F9416-3912-4696-8754-AA44D982ACA0}" srcId="{F6030FAE-57B8-4DFC-B0FE-C1EB57D56637}" destId="{D8794E61-462D-42F5-936A-8A0075791BB3}" srcOrd="4" destOrd="0" parTransId="{F23F650F-C08E-46DE-9B6C-93B198E8EA35}" sibTransId="{F393B2D5-1EA6-49CA-AD8E-C287BE4EE54E}"/>
    <dgm:cxn modelId="{F5D9A496-52D6-4B8C-BF6F-3D88E3F0307E}" srcId="{F6030FAE-57B8-4DFC-B0FE-C1EB57D56637}" destId="{8A743C2C-E8D1-4FE7-9948-27CB37DE41BF}" srcOrd="3" destOrd="0" parTransId="{C48682B2-2D08-4660-9CC4-4901F0033702}" sibTransId="{D293189B-B572-4C68-8C6B-5A187474B950}"/>
    <dgm:cxn modelId="{AFAB2F52-FCAD-4293-AF58-DABF371679FB}" type="presOf" srcId="{D8794E61-462D-42F5-936A-8A0075791BB3}" destId="{72827BF8-BFC2-4AA5-9C3C-63D294616FD9}" srcOrd="0" destOrd="0" presId="urn:microsoft.com/office/officeart/2005/8/layout/cycle1"/>
    <dgm:cxn modelId="{1B390679-9B83-4B33-BF70-BE970B609AB3}" type="presOf" srcId="{AA5FFA78-8C68-4FB5-B791-AC7A4FCD604C}" destId="{9911E41A-58AB-4CE5-BFD9-C168404B9E6D}" srcOrd="0" destOrd="0" presId="urn:microsoft.com/office/officeart/2005/8/layout/cycle1"/>
    <dgm:cxn modelId="{7C2534B0-5E9D-4E4C-AC28-6B866F5C981F}" type="presOf" srcId="{292741B0-985F-4130-AC47-EE306C718A5F}" destId="{7D7E076D-8860-41B6-B9CB-20CFE1076A6E}" srcOrd="0" destOrd="0" presId="urn:microsoft.com/office/officeart/2005/8/layout/cycle1"/>
    <dgm:cxn modelId="{0C91DACD-C5C7-40CA-96E2-F3443A0C3C81}" type="presOf" srcId="{5BC8E481-01EE-4431-91CA-01073EF6A009}" destId="{83209F88-9A37-4AB8-975F-E7A6EE517E7A}" srcOrd="0" destOrd="0" presId="urn:microsoft.com/office/officeart/2005/8/layout/cycle1"/>
    <dgm:cxn modelId="{CBFEC8E1-D5A3-4A76-B358-FB843CEC2D84}" type="presOf" srcId="{B671624D-090A-40BD-AA9F-0E7995541208}" destId="{A809ACD3-9B7B-44F6-9F24-4A36CFFAAD54}" srcOrd="0" destOrd="0" presId="urn:microsoft.com/office/officeart/2005/8/layout/cycle1"/>
    <dgm:cxn modelId="{95EDCFC6-72BF-4791-8C84-11ECE9B4CCFF}" type="presOf" srcId="{13765EAA-5FD8-4377-AA75-70E90B31D9BC}" destId="{BEE28D4A-1A28-4DB4-91B0-1AE03DAF1A64}" srcOrd="0" destOrd="0" presId="urn:microsoft.com/office/officeart/2005/8/layout/cycle1"/>
    <dgm:cxn modelId="{420650A4-E891-4032-8949-57F627859D8A}" srcId="{F6030FAE-57B8-4DFC-B0FE-C1EB57D56637}" destId="{13765EAA-5FD8-4377-AA75-70E90B31D9BC}" srcOrd="0" destOrd="0" parTransId="{19552B04-0175-46B0-B726-E33080C4A9F6}" sibTransId="{59404EFC-7CCA-4ACA-B355-8443C78A0146}"/>
    <dgm:cxn modelId="{A9EAB67E-CE2B-43A2-9EF5-ECFDC85DB27E}" type="presOf" srcId="{14A8CDE5-9B1B-425F-8E37-FDEA1234FDE7}" destId="{DD10A75E-2D80-47A7-A99F-4F4A5AC63CF7}" srcOrd="0" destOrd="0" presId="urn:microsoft.com/office/officeart/2005/8/layout/cycle1"/>
    <dgm:cxn modelId="{378168B8-7BD4-4E32-9E6D-BEC8B6ED094F}" type="presOf" srcId="{87698240-31B7-4E93-A0EF-D2779DA1819B}" destId="{4C606722-F193-4491-879E-7E367759638E}" srcOrd="0" destOrd="0" presId="urn:microsoft.com/office/officeart/2005/8/layout/cycle1"/>
    <dgm:cxn modelId="{CC8C89ED-DF0C-4B56-92C8-DF4109328DBC}" type="presParOf" srcId="{9A54F23D-488C-46E5-89DE-9A1F4CD6837B}" destId="{AF303051-7B12-4459-9CD7-C4CD5B638C6B}" srcOrd="0" destOrd="0" presId="urn:microsoft.com/office/officeart/2005/8/layout/cycle1"/>
    <dgm:cxn modelId="{21E40C6F-5210-4FEC-B1E9-A6C55BE8AA15}" type="presParOf" srcId="{9A54F23D-488C-46E5-89DE-9A1F4CD6837B}" destId="{BEE28D4A-1A28-4DB4-91B0-1AE03DAF1A64}" srcOrd="1" destOrd="0" presId="urn:microsoft.com/office/officeart/2005/8/layout/cycle1"/>
    <dgm:cxn modelId="{A1A5364B-6F52-423B-BC4B-2D24F3957127}" type="presParOf" srcId="{9A54F23D-488C-46E5-89DE-9A1F4CD6837B}" destId="{92D7E216-0FAD-4286-804F-B058E3C21303}" srcOrd="2" destOrd="0" presId="urn:microsoft.com/office/officeart/2005/8/layout/cycle1"/>
    <dgm:cxn modelId="{3490C318-9891-48EE-A913-C37EBD3F596B}" type="presParOf" srcId="{9A54F23D-488C-46E5-89DE-9A1F4CD6837B}" destId="{32EEE28E-043E-4AA4-AB33-1BC845C7C37A}" srcOrd="3" destOrd="0" presId="urn:microsoft.com/office/officeart/2005/8/layout/cycle1"/>
    <dgm:cxn modelId="{DE0F8ACA-CFB0-4219-A571-41FBCC69F6B6}" type="presParOf" srcId="{9A54F23D-488C-46E5-89DE-9A1F4CD6837B}" destId="{4C606722-F193-4491-879E-7E367759638E}" srcOrd="4" destOrd="0" presId="urn:microsoft.com/office/officeart/2005/8/layout/cycle1"/>
    <dgm:cxn modelId="{AECE673B-A023-4425-AA76-EAC426CA28B9}" type="presParOf" srcId="{9A54F23D-488C-46E5-89DE-9A1F4CD6837B}" destId="{30355D6F-75F0-4651-9A34-DD0B6F0FEB69}" srcOrd="5" destOrd="0" presId="urn:microsoft.com/office/officeart/2005/8/layout/cycle1"/>
    <dgm:cxn modelId="{B669FFB0-3262-4852-8ED6-0533544F072B}" type="presParOf" srcId="{9A54F23D-488C-46E5-89DE-9A1F4CD6837B}" destId="{2FAA4B3B-3F8B-4009-8039-6FCB44D13744}" srcOrd="6" destOrd="0" presId="urn:microsoft.com/office/officeart/2005/8/layout/cycle1"/>
    <dgm:cxn modelId="{9D332D02-4D5D-4728-8041-AABB86D3E220}" type="presParOf" srcId="{9A54F23D-488C-46E5-89DE-9A1F4CD6837B}" destId="{0863CD6C-FF34-439F-922E-55678D84D568}" srcOrd="7" destOrd="0" presId="urn:microsoft.com/office/officeart/2005/8/layout/cycle1"/>
    <dgm:cxn modelId="{27C333D4-9EA1-4228-AD08-6ABE7B5958E5}" type="presParOf" srcId="{9A54F23D-488C-46E5-89DE-9A1F4CD6837B}" destId="{2F6E74E9-A5BC-4521-89DB-B60223C53F3D}" srcOrd="8" destOrd="0" presId="urn:microsoft.com/office/officeart/2005/8/layout/cycle1"/>
    <dgm:cxn modelId="{D3A03334-C064-42FD-A461-511617359914}" type="presParOf" srcId="{9A54F23D-488C-46E5-89DE-9A1F4CD6837B}" destId="{07D88908-3D51-4F8E-9FFC-97D8A30142FB}" srcOrd="9" destOrd="0" presId="urn:microsoft.com/office/officeart/2005/8/layout/cycle1"/>
    <dgm:cxn modelId="{D01254A4-9F2B-4C5E-BB91-A3524CF1067D}" type="presParOf" srcId="{9A54F23D-488C-46E5-89DE-9A1F4CD6837B}" destId="{A2D3528F-FE2C-43EE-A000-2FE1FA90E4C2}" srcOrd="10" destOrd="0" presId="urn:microsoft.com/office/officeart/2005/8/layout/cycle1"/>
    <dgm:cxn modelId="{0869AF1A-14B1-4F46-BF95-D4C16BFBCA6E}" type="presParOf" srcId="{9A54F23D-488C-46E5-89DE-9A1F4CD6837B}" destId="{62C5D139-DD24-4340-AD7A-972C905E5B4A}" srcOrd="11" destOrd="0" presId="urn:microsoft.com/office/officeart/2005/8/layout/cycle1"/>
    <dgm:cxn modelId="{EB0759EF-CDDE-4C7F-989D-2504891D24E0}" type="presParOf" srcId="{9A54F23D-488C-46E5-89DE-9A1F4CD6837B}" destId="{9BD6CAA0-E4DD-4109-BD66-E38E0D9B802D}" srcOrd="12" destOrd="0" presId="urn:microsoft.com/office/officeart/2005/8/layout/cycle1"/>
    <dgm:cxn modelId="{B4E22FFC-86DE-4F2F-AE20-03D032BC8F5F}" type="presParOf" srcId="{9A54F23D-488C-46E5-89DE-9A1F4CD6837B}" destId="{72827BF8-BFC2-4AA5-9C3C-63D294616FD9}" srcOrd="13" destOrd="0" presId="urn:microsoft.com/office/officeart/2005/8/layout/cycle1"/>
    <dgm:cxn modelId="{AD5745DC-246E-4467-9B45-444D5E849363}" type="presParOf" srcId="{9A54F23D-488C-46E5-89DE-9A1F4CD6837B}" destId="{3A1B7AD3-A01B-4F03-814B-1CF60D3C1D56}" srcOrd="14" destOrd="0" presId="urn:microsoft.com/office/officeart/2005/8/layout/cycle1"/>
    <dgm:cxn modelId="{E80F5817-EE1F-4058-B151-FC366C2AF977}" type="presParOf" srcId="{9A54F23D-488C-46E5-89DE-9A1F4CD6837B}" destId="{06383525-4C33-4F8E-A6D0-DD7E5EE5CFF4}" srcOrd="15" destOrd="0" presId="urn:microsoft.com/office/officeart/2005/8/layout/cycle1"/>
    <dgm:cxn modelId="{279EBBF4-0BA3-40E5-9A4B-8C1D8FF12E24}" type="presParOf" srcId="{9A54F23D-488C-46E5-89DE-9A1F4CD6837B}" destId="{9911E41A-58AB-4CE5-BFD9-C168404B9E6D}" srcOrd="16" destOrd="0" presId="urn:microsoft.com/office/officeart/2005/8/layout/cycle1"/>
    <dgm:cxn modelId="{CBAFF96F-DAE5-4491-83D2-CE3E88AB11B5}" type="presParOf" srcId="{9A54F23D-488C-46E5-89DE-9A1F4CD6837B}" destId="{DD10A75E-2D80-47A7-A99F-4F4A5AC63CF7}" srcOrd="17" destOrd="0" presId="urn:microsoft.com/office/officeart/2005/8/layout/cycle1"/>
    <dgm:cxn modelId="{26A29842-9C22-4383-BC85-F380619F5A62}" type="presParOf" srcId="{9A54F23D-488C-46E5-89DE-9A1F4CD6837B}" destId="{0CACB894-4F45-42C4-BCE4-221E4A741884}" srcOrd="18" destOrd="0" presId="urn:microsoft.com/office/officeart/2005/8/layout/cycle1"/>
    <dgm:cxn modelId="{F425A166-9F9C-4BC5-A84C-DC904BD5E79C}" type="presParOf" srcId="{9A54F23D-488C-46E5-89DE-9A1F4CD6837B}" destId="{5BC3595D-A6AB-4842-BE2E-636AC8BED912}" srcOrd="19" destOrd="0" presId="urn:microsoft.com/office/officeart/2005/8/layout/cycle1"/>
    <dgm:cxn modelId="{F62BFF80-DABD-41D8-A8F0-0FD04DCFA08A}" type="presParOf" srcId="{9A54F23D-488C-46E5-89DE-9A1F4CD6837B}" destId="{FCAC5FD4-7C29-4E4A-819B-A9FC1F387AE9}" srcOrd="20" destOrd="0" presId="urn:microsoft.com/office/officeart/2005/8/layout/cycle1"/>
    <dgm:cxn modelId="{CFB8B49C-DB4C-4329-ACF2-C1FBDA4C4B81}" type="presParOf" srcId="{9A54F23D-488C-46E5-89DE-9A1F4CD6837B}" destId="{D08F48F7-78F2-4351-B212-571FD58A7288}" srcOrd="21" destOrd="0" presId="urn:microsoft.com/office/officeart/2005/8/layout/cycle1"/>
    <dgm:cxn modelId="{16440D45-5ACA-440C-BA0F-8004523A50D5}" type="presParOf" srcId="{9A54F23D-488C-46E5-89DE-9A1F4CD6837B}" destId="{83209F88-9A37-4AB8-975F-E7A6EE517E7A}" srcOrd="22" destOrd="0" presId="urn:microsoft.com/office/officeart/2005/8/layout/cycle1"/>
    <dgm:cxn modelId="{37DCE958-0063-423B-9A82-4B9D5C66BA33}" type="presParOf" srcId="{9A54F23D-488C-46E5-89DE-9A1F4CD6837B}" destId="{230AB32E-CE73-4ADB-9B93-A4B156E6BDBF}" srcOrd="23" destOrd="0" presId="urn:microsoft.com/office/officeart/2005/8/layout/cycle1"/>
    <dgm:cxn modelId="{8287B0D9-5D85-4439-B516-B42115FB14A2}" type="presParOf" srcId="{9A54F23D-488C-46E5-89DE-9A1F4CD6837B}" destId="{1C07F80C-3538-409E-8E4F-AAFAF615530A}" srcOrd="24" destOrd="0" presId="urn:microsoft.com/office/officeart/2005/8/layout/cycle1"/>
    <dgm:cxn modelId="{20BE2441-4169-470F-8D43-B6E577216594}" type="presParOf" srcId="{9A54F23D-488C-46E5-89DE-9A1F4CD6837B}" destId="{7D7E076D-8860-41B6-B9CB-20CFE1076A6E}" srcOrd="25" destOrd="0" presId="urn:microsoft.com/office/officeart/2005/8/layout/cycle1"/>
    <dgm:cxn modelId="{138F6FA2-E20D-4CCA-892C-E959601A75EE}" type="presParOf" srcId="{9A54F23D-488C-46E5-89DE-9A1F4CD6837B}" destId="{A809ACD3-9B7B-44F6-9F24-4A36CFFAAD54}" srcOrd="26" destOrd="0" presId="urn:microsoft.com/office/officeart/2005/8/layout/cycle1"/>
    <dgm:cxn modelId="{47E7BEA6-C0E1-45D3-9A10-B7C0C7BE5C21}" type="presParOf" srcId="{9A54F23D-488C-46E5-89DE-9A1F4CD6837B}" destId="{9F806C7B-E604-45A5-B021-6E08D73880DC}" srcOrd="27" destOrd="0" presId="urn:microsoft.com/office/officeart/2005/8/layout/cycle1"/>
    <dgm:cxn modelId="{A566419B-7A6C-408E-ACFD-8AFDAE4AB055}" type="presParOf" srcId="{9A54F23D-488C-46E5-89DE-9A1F4CD6837B}" destId="{68704D82-174B-43CB-9EC9-D1444E17F5C5}" srcOrd="28" destOrd="0" presId="urn:microsoft.com/office/officeart/2005/8/layout/cycle1"/>
    <dgm:cxn modelId="{5B814AFA-2011-4C1A-B39C-D2CB8ACDAB25}" type="presParOf" srcId="{9A54F23D-488C-46E5-89DE-9A1F4CD6837B}" destId="{BC55762C-1B8C-42A0-8B9D-C50DF3CE3B6A}" srcOrd="29" destOrd="0" presId="urn:microsoft.com/office/officeart/2005/8/layout/cycle1"/>
    <dgm:cxn modelId="{0BE01D65-4F3D-4C85-9793-A245637A1A67}" type="presParOf" srcId="{9A54F23D-488C-46E5-89DE-9A1F4CD6837B}" destId="{8EB2DADF-F55B-4BE0-817F-AFC788BC96F3}" srcOrd="30" destOrd="0" presId="urn:microsoft.com/office/officeart/2005/8/layout/cycle1"/>
    <dgm:cxn modelId="{1D1D1223-5224-4077-AC2A-96F9C435A375}" type="presParOf" srcId="{9A54F23D-488C-46E5-89DE-9A1F4CD6837B}" destId="{B5B79E60-28CD-482A-96C1-7840B09A0383}" srcOrd="31" destOrd="0" presId="urn:microsoft.com/office/officeart/2005/8/layout/cycle1"/>
    <dgm:cxn modelId="{7F52243D-1797-4105-AE5F-9A84D50D38B7}" type="presParOf" srcId="{9A54F23D-488C-46E5-89DE-9A1F4CD6837B}" destId="{D2D8B397-5515-43BE-BA78-B3B893998A54}" srcOrd="32"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FE699E-F263-4FE8-9906-DFE5A8791402}">
      <dsp:nvSpPr>
        <dsp:cNvPr id="0" name=""/>
        <dsp:cNvSpPr/>
      </dsp:nvSpPr>
      <dsp:spPr>
        <a:xfrm>
          <a:off x="0" y="320745"/>
          <a:ext cx="1125560" cy="675336"/>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a:solidFill>
                <a:schemeClr val="tx1"/>
              </a:solidFill>
              <a:latin typeface="Book Antiqua" panose="02040602050305030304" pitchFamily="18" charset="0"/>
              <a:cs typeface="Arial" pitchFamily="34" charset="0"/>
            </a:rPr>
            <a:t>Online application form</a:t>
          </a:r>
        </a:p>
      </dsp:txBody>
      <dsp:txXfrm>
        <a:off x="0" y="320745"/>
        <a:ext cx="1125560" cy="675336"/>
      </dsp:txXfrm>
    </dsp:sp>
    <dsp:sp modelId="{402EECAD-C9F2-40AF-B232-85B3B108BF6C}">
      <dsp:nvSpPr>
        <dsp:cNvPr id="0" name=""/>
        <dsp:cNvSpPr/>
      </dsp:nvSpPr>
      <dsp:spPr>
        <a:xfrm>
          <a:off x="1238116" y="295177"/>
          <a:ext cx="1125560" cy="675336"/>
        </a:xfrm>
        <a:prstGeom prst="rect">
          <a:avLst/>
        </a:prstGeom>
        <a:solidFill>
          <a:srgbClr val="D0B4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ts val="0"/>
            </a:spcAft>
          </a:pPr>
          <a:r>
            <a:rPr lang="en-US" sz="900" b="1" kern="1200" dirty="0">
              <a:solidFill>
                <a:schemeClr val="tx1"/>
              </a:solidFill>
              <a:latin typeface="Book Antiqua" panose="02040602050305030304" pitchFamily="18" charset="0"/>
              <a:cs typeface="Arial" pitchFamily="34" charset="0"/>
            </a:rPr>
            <a:t>Roll based dashboard</a:t>
          </a:r>
        </a:p>
        <a:p>
          <a:pPr lvl="0" algn="ctr" defTabSz="400050">
            <a:lnSpc>
              <a:spcPct val="90000"/>
            </a:lnSpc>
            <a:spcBef>
              <a:spcPct val="0"/>
            </a:spcBef>
            <a:spcAft>
              <a:spcPts val="0"/>
            </a:spcAft>
          </a:pPr>
          <a:r>
            <a:rPr lang="en-US" sz="900" b="1" kern="1200" dirty="0">
              <a:solidFill>
                <a:schemeClr val="tx1"/>
              </a:solidFill>
              <a:latin typeface="Book Antiqua" panose="02040602050305030304" pitchFamily="18" charset="0"/>
              <a:cs typeface="Arial" pitchFamily="34" charset="0"/>
            </a:rPr>
            <a:t>e-Alert/notice board, send clarification</a:t>
          </a:r>
        </a:p>
      </dsp:txBody>
      <dsp:txXfrm>
        <a:off x="1238116" y="295177"/>
        <a:ext cx="1125560" cy="675336"/>
      </dsp:txXfrm>
    </dsp:sp>
    <dsp:sp modelId="{8E91149B-0B29-43B1-BE3A-EBF03A72AE65}">
      <dsp:nvSpPr>
        <dsp:cNvPr id="0" name=""/>
        <dsp:cNvSpPr/>
      </dsp:nvSpPr>
      <dsp:spPr>
        <a:xfrm>
          <a:off x="2476232" y="295177"/>
          <a:ext cx="1125560" cy="675336"/>
        </a:xfrm>
        <a:prstGeom prst="rect">
          <a:avLst/>
        </a:prstGeom>
        <a:solidFill>
          <a:schemeClr val="accent3">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a:solidFill>
                <a:schemeClr val="tx1"/>
              </a:solidFill>
              <a:latin typeface="Book Antiqua" panose="02040602050305030304" pitchFamily="18" charset="0"/>
              <a:cs typeface="Arial" pitchFamily="34" charset="0"/>
            </a:rPr>
            <a:t>Application trend</a:t>
          </a:r>
        </a:p>
      </dsp:txBody>
      <dsp:txXfrm>
        <a:off x="2476232" y="295177"/>
        <a:ext cx="1125560" cy="675336"/>
      </dsp:txXfrm>
    </dsp:sp>
    <dsp:sp modelId="{36C1B238-19D8-4AA1-A0B2-A4151044DD7A}">
      <dsp:nvSpPr>
        <dsp:cNvPr id="0" name=""/>
        <dsp:cNvSpPr/>
      </dsp:nvSpPr>
      <dsp:spPr>
        <a:xfrm>
          <a:off x="0" y="1083069"/>
          <a:ext cx="1125560" cy="67533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a:solidFill>
                <a:schemeClr val="tx1"/>
              </a:solidFill>
              <a:latin typeface="Book Antiqua" panose="02040602050305030304" pitchFamily="18" charset="0"/>
              <a:cs typeface="Arial" pitchFamily="34" charset="0"/>
            </a:rPr>
            <a:t>Stage wise dept status </a:t>
          </a:r>
        </a:p>
      </dsp:txBody>
      <dsp:txXfrm>
        <a:off x="0" y="1083069"/>
        <a:ext cx="1125560" cy="675336"/>
      </dsp:txXfrm>
    </dsp:sp>
    <dsp:sp modelId="{30176CB6-A428-467D-91BA-B64F9CD65EFA}">
      <dsp:nvSpPr>
        <dsp:cNvPr id="0" name=""/>
        <dsp:cNvSpPr/>
      </dsp:nvSpPr>
      <dsp:spPr>
        <a:xfrm>
          <a:off x="1238116" y="1083069"/>
          <a:ext cx="1125560" cy="675336"/>
        </a:xfrm>
        <a:prstGeom prst="rect">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a:solidFill>
                <a:schemeClr val="tx1"/>
              </a:solidFill>
              <a:latin typeface="Book Antiqua" panose="02040602050305030304" pitchFamily="18" charset="0"/>
              <a:cs typeface="Arial" pitchFamily="34" charset="0"/>
            </a:rPr>
            <a:t>DSC</a:t>
          </a:r>
        </a:p>
      </dsp:txBody>
      <dsp:txXfrm>
        <a:off x="1238116" y="1083069"/>
        <a:ext cx="1125560" cy="675336"/>
      </dsp:txXfrm>
    </dsp:sp>
    <dsp:sp modelId="{2E02D84D-233E-4FC5-86F7-71FB19D966EA}">
      <dsp:nvSpPr>
        <dsp:cNvPr id="0" name=""/>
        <dsp:cNvSpPr/>
      </dsp:nvSpPr>
      <dsp:spPr>
        <a:xfrm>
          <a:off x="2476232" y="1083069"/>
          <a:ext cx="1125560" cy="675336"/>
        </a:xfrm>
        <a:prstGeom prst="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a:solidFill>
                <a:schemeClr val="tx1"/>
              </a:solidFill>
              <a:latin typeface="Book Antiqua" panose="02040602050305030304" pitchFamily="18" charset="0"/>
              <a:cs typeface="Arial" pitchFamily="34" charset="0"/>
            </a:rPr>
            <a:t>MIS reports</a:t>
          </a:r>
        </a:p>
      </dsp:txBody>
      <dsp:txXfrm>
        <a:off x="2476232" y="1083069"/>
        <a:ext cx="1125560" cy="67533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A7D273-44FE-4471-BDD6-2B4AD0A2112C}">
      <dsp:nvSpPr>
        <dsp:cNvPr id="0" name=""/>
        <dsp:cNvSpPr/>
      </dsp:nvSpPr>
      <dsp:spPr>
        <a:xfrm>
          <a:off x="609599" y="0"/>
          <a:ext cx="6908800" cy="4780343"/>
        </a:xfrm>
        <a:prstGeom prst="rightArrow">
          <a:avLst/>
        </a:prstGeom>
        <a:solidFill>
          <a:schemeClr val="accent5">
            <a:lumMod val="20000"/>
            <a:lumOff val="80000"/>
            <a:alpha val="27000"/>
          </a:schemeClr>
        </a:solidFill>
        <a:ln>
          <a:noFill/>
        </a:ln>
        <a:effectLst/>
      </dsp:spPr>
      <dsp:style>
        <a:lnRef idx="0">
          <a:scrgbClr r="0" g="0" b="0"/>
        </a:lnRef>
        <a:fillRef idx="1">
          <a:scrgbClr r="0" g="0" b="0"/>
        </a:fillRef>
        <a:effectRef idx="0">
          <a:scrgbClr r="0" g="0" b="0"/>
        </a:effectRef>
        <a:fontRef idx="minor"/>
      </dsp:style>
    </dsp:sp>
    <dsp:sp modelId="{B2B7331A-D94B-4D3F-B5A9-BFAE89041E82}">
      <dsp:nvSpPr>
        <dsp:cNvPr id="0" name=""/>
        <dsp:cNvSpPr/>
      </dsp:nvSpPr>
      <dsp:spPr>
        <a:xfrm>
          <a:off x="275431" y="1434103"/>
          <a:ext cx="2438400" cy="1912137"/>
        </a:xfrm>
        <a:prstGeom prst="roundRect">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a:solidFill>
                <a:schemeClr val="tx1"/>
              </a:solidFill>
            </a:rPr>
            <a:t>Office </a:t>
          </a:r>
        </a:p>
      </dsp:txBody>
      <dsp:txXfrm>
        <a:off x="368774" y="1527446"/>
        <a:ext cx="2251714" cy="1725451"/>
      </dsp:txXfrm>
    </dsp:sp>
    <dsp:sp modelId="{49E06B4C-32E7-4FF7-8EE4-99906882E55C}">
      <dsp:nvSpPr>
        <dsp:cNvPr id="0" name=""/>
        <dsp:cNvSpPr/>
      </dsp:nvSpPr>
      <dsp:spPr>
        <a:xfrm>
          <a:off x="2844799" y="1434103"/>
          <a:ext cx="2438400" cy="1912137"/>
        </a:xfrm>
        <a:prstGeom prst="round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a:solidFill>
                <a:schemeClr val="tx1"/>
              </a:solidFill>
            </a:rPr>
            <a:t>Employees</a:t>
          </a:r>
        </a:p>
        <a:p>
          <a:pPr lvl="0" algn="ctr" defTabSz="1022350">
            <a:lnSpc>
              <a:spcPct val="90000"/>
            </a:lnSpc>
            <a:spcBef>
              <a:spcPct val="0"/>
            </a:spcBef>
            <a:spcAft>
              <a:spcPct val="35000"/>
            </a:spcAft>
          </a:pPr>
          <a:r>
            <a:rPr lang="en-US" sz="2300" kern="1200" dirty="0">
              <a:solidFill>
                <a:schemeClr val="tx1"/>
              </a:solidFill>
            </a:rPr>
            <a:t>OF </a:t>
          </a:r>
        </a:p>
        <a:p>
          <a:pPr lvl="0" algn="ctr" defTabSz="1022350">
            <a:lnSpc>
              <a:spcPct val="90000"/>
            </a:lnSpc>
            <a:spcBef>
              <a:spcPct val="0"/>
            </a:spcBef>
            <a:spcAft>
              <a:spcPct val="35000"/>
            </a:spcAft>
          </a:pPr>
          <a:r>
            <a:rPr lang="en-US" sz="2300" kern="1200" dirty="0">
              <a:solidFill>
                <a:schemeClr val="tx1"/>
              </a:solidFill>
            </a:rPr>
            <a:t>Directorate &amp; District Admin</a:t>
          </a:r>
        </a:p>
      </dsp:txBody>
      <dsp:txXfrm>
        <a:off x="2938142" y="1527446"/>
        <a:ext cx="2251714" cy="1725451"/>
      </dsp:txXfrm>
    </dsp:sp>
    <dsp:sp modelId="{5340E5F0-24E0-4EA2-AD69-0A9E0A8654CB}">
      <dsp:nvSpPr>
        <dsp:cNvPr id="0" name=""/>
        <dsp:cNvSpPr/>
      </dsp:nvSpPr>
      <dsp:spPr>
        <a:xfrm>
          <a:off x="5414168" y="1434103"/>
          <a:ext cx="2438400" cy="1912137"/>
        </a:xfrm>
        <a:prstGeom prst="roundRect">
          <a:avLst/>
        </a:prstGeom>
        <a:solidFill>
          <a:srgbClr val="D8BCC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a:solidFill>
                <a:schemeClr val="tx1"/>
              </a:solidFill>
            </a:rPr>
            <a:t>Service </a:t>
          </a:r>
        </a:p>
      </dsp:txBody>
      <dsp:txXfrm>
        <a:off x="5507511" y="1527446"/>
        <a:ext cx="2251714" cy="17254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FE699E-F263-4FE8-9906-DFE5A8791402}">
      <dsp:nvSpPr>
        <dsp:cNvPr id="0" name=""/>
        <dsp:cNvSpPr/>
      </dsp:nvSpPr>
      <dsp:spPr>
        <a:xfrm>
          <a:off x="0" y="280749"/>
          <a:ext cx="1168717" cy="701230"/>
        </a:xfrm>
        <a:prstGeom prst="rect">
          <a:avLst/>
        </a:prstGeom>
        <a:gradFill flip="none" rotWithShape="0">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lin ang="27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a:solidFill>
                <a:schemeClr val="tx1"/>
              </a:solidFill>
              <a:latin typeface="Book Antiqua" panose="02040602050305030304" pitchFamily="18" charset="0"/>
              <a:cs typeface="Arial" pitchFamily="34" charset="0"/>
            </a:rPr>
            <a:t>Single signup</a:t>
          </a:r>
        </a:p>
      </dsp:txBody>
      <dsp:txXfrm>
        <a:off x="0" y="280749"/>
        <a:ext cx="1168717" cy="701230"/>
      </dsp:txXfrm>
    </dsp:sp>
    <dsp:sp modelId="{402EECAD-C9F2-40AF-B232-85B3B108BF6C}">
      <dsp:nvSpPr>
        <dsp:cNvPr id="0" name=""/>
        <dsp:cNvSpPr/>
      </dsp:nvSpPr>
      <dsp:spPr>
        <a:xfrm>
          <a:off x="1285588" y="245288"/>
          <a:ext cx="1168717" cy="701230"/>
        </a:xfrm>
        <a:prstGeom prst="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ts val="0"/>
            </a:spcAft>
          </a:pPr>
          <a:r>
            <a:rPr lang="en-US" sz="900" b="1" kern="1200" dirty="0">
              <a:solidFill>
                <a:schemeClr val="tx1"/>
              </a:solidFill>
              <a:latin typeface="Book Antiqua" panose="02040602050305030304" pitchFamily="18" charset="0"/>
              <a:cs typeface="Arial" pitchFamily="34" charset="0"/>
            </a:rPr>
            <a:t>CAF</a:t>
          </a:r>
        </a:p>
        <a:p>
          <a:pPr lvl="0" algn="ctr" defTabSz="400050">
            <a:lnSpc>
              <a:spcPct val="90000"/>
            </a:lnSpc>
            <a:spcBef>
              <a:spcPct val="0"/>
            </a:spcBef>
            <a:spcAft>
              <a:spcPts val="0"/>
            </a:spcAft>
          </a:pPr>
          <a:r>
            <a:rPr lang="en-US" sz="900" b="1" kern="1200" dirty="0">
              <a:solidFill>
                <a:schemeClr val="tx1"/>
              </a:solidFill>
              <a:latin typeface="Book Antiqua" panose="02040602050305030304" pitchFamily="18" charset="0"/>
              <a:cs typeface="Arial" pitchFamily="34" charset="0"/>
            </a:rPr>
            <a:t>Deemed certificate</a:t>
          </a:r>
        </a:p>
        <a:p>
          <a:pPr lvl="0" algn="ctr" defTabSz="400050">
            <a:lnSpc>
              <a:spcPct val="90000"/>
            </a:lnSpc>
            <a:spcBef>
              <a:spcPct val="0"/>
            </a:spcBef>
            <a:spcAft>
              <a:spcPts val="0"/>
            </a:spcAft>
          </a:pPr>
          <a:r>
            <a:rPr lang="en-US" sz="900" b="1" kern="1200" dirty="0">
              <a:solidFill>
                <a:schemeClr val="tx1"/>
              </a:solidFill>
              <a:latin typeface="Book Antiqua" panose="02040602050305030304" pitchFamily="18" charset="0"/>
              <a:cs typeface="Arial" pitchFamily="34" charset="0"/>
            </a:rPr>
            <a:t>Composite </a:t>
          </a:r>
          <a:r>
            <a:rPr lang="en-US" sz="1000" b="1" kern="1200" dirty="0">
              <a:solidFill>
                <a:schemeClr val="tx1"/>
              </a:solidFill>
              <a:latin typeface="Book Antiqua" panose="02040602050305030304" pitchFamily="18" charset="0"/>
              <a:cs typeface="Arial" pitchFamily="34" charset="0"/>
            </a:rPr>
            <a:t>certificate</a:t>
          </a:r>
        </a:p>
      </dsp:txBody>
      <dsp:txXfrm>
        <a:off x="1285588" y="245288"/>
        <a:ext cx="1168717" cy="701230"/>
      </dsp:txXfrm>
    </dsp:sp>
    <dsp:sp modelId="{8E91149B-0B29-43B1-BE3A-EBF03A72AE65}">
      <dsp:nvSpPr>
        <dsp:cNvPr id="0" name=""/>
        <dsp:cNvSpPr/>
      </dsp:nvSpPr>
      <dsp:spPr>
        <a:xfrm>
          <a:off x="2571177" y="245288"/>
          <a:ext cx="1168717" cy="701230"/>
        </a:xfrm>
        <a:prstGeom prst="rect">
          <a:avLst/>
        </a:prstGeom>
        <a:solidFill>
          <a:schemeClr val="accent3">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a:solidFill>
                <a:schemeClr val="tx1"/>
              </a:solidFill>
              <a:latin typeface="Book Antiqua" panose="02040602050305030304" pitchFamily="18" charset="0"/>
              <a:cs typeface="Arial" pitchFamily="34" charset="0"/>
            </a:rPr>
            <a:t>Application trend</a:t>
          </a:r>
        </a:p>
      </dsp:txBody>
      <dsp:txXfrm>
        <a:off x="2571177" y="245288"/>
        <a:ext cx="1168717" cy="701230"/>
      </dsp:txXfrm>
    </dsp:sp>
    <dsp:sp modelId="{36C1B238-19D8-4AA1-A0B2-A4151044DD7A}">
      <dsp:nvSpPr>
        <dsp:cNvPr id="0" name=""/>
        <dsp:cNvSpPr/>
      </dsp:nvSpPr>
      <dsp:spPr>
        <a:xfrm>
          <a:off x="0" y="1063390"/>
          <a:ext cx="1168717" cy="701230"/>
        </a:xfrm>
        <a:prstGeom prst="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a:solidFill>
                <a:schemeClr val="tx1"/>
              </a:solidFill>
              <a:latin typeface="Book Antiqua" panose="02040602050305030304" pitchFamily="18" charset="0"/>
              <a:cs typeface="Arial" pitchFamily="34" charset="0"/>
            </a:rPr>
            <a:t>Stage wise Dept. status  of application </a:t>
          </a:r>
        </a:p>
      </dsp:txBody>
      <dsp:txXfrm>
        <a:off x="0" y="1063390"/>
        <a:ext cx="1168717" cy="701230"/>
      </dsp:txXfrm>
    </dsp:sp>
    <dsp:sp modelId="{30176CB6-A428-467D-91BA-B64F9CD65EFA}">
      <dsp:nvSpPr>
        <dsp:cNvPr id="0" name=""/>
        <dsp:cNvSpPr/>
      </dsp:nvSpPr>
      <dsp:spPr>
        <a:xfrm>
          <a:off x="1285588" y="1063390"/>
          <a:ext cx="1168717" cy="701230"/>
        </a:xfrm>
        <a:prstGeom prst="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ts val="0"/>
            </a:spcAft>
          </a:pPr>
          <a:endParaRPr lang="en-US" sz="1000" b="1" kern="1200" dirty="0">
            <a:solidFill>
              <a:schemeClr val="tx1"/>
            </a:solidFill>
            <a:latin typeface="Book Antiqua" panose="02040602050305030304" pitchFamily="18" charset="0"/>
            <a:cs typeface="Arial" pitchFamily="34" charset="0"/>
          </a:endParaRPr>
        </a:p>
        <a:p>
          <a:pPr lvl="0" algn="ctr" defTabSz="444500">
            <a:lnSpc>
              <a:spcPct val="90000"/>
            </a:lnSpc>
            <a:spcBef>
              <a:spcPct val="0"/>
            </a:spcBef>
            <a:spcAft>
              <a:spcPts val="0"/>
            </a:spcAft>
          </a:pPr>
          <a:r>
            <a:rPr lang="en-US" sz="1000" b="1" kern="1200" dirty="0">
              <a:solidFill>
                <a:schemeClr val="tx1"/>
              </a:solidFill>
              <a:latin typeface="Book Antiqua" panose="02040602050305030304" pitchFamily="18" charset="0"/>
              <a:cs typeface="Arial" pitchFamily="34" charset="0"/>
            </a:rPr>
            <a:t>  </a:t>
          </a:r>
          <a:r>
            <a:rPr lang="en-US" sz="900" b="1" kern="1200" dirty="0">
              <a:solidFill>
                <a:schemeClr val="tx1"/>
              </a:solidFill>
              <a:latin typeface="Book Antiqua" panose="02040602050305030304" pitchFamily="18" charset="0"/>
              <a:cs typeface="Arial" pitchFamily="34" charset="0"/>
            </a:rPr>
            <a:t>Dashboard</a:t>
          </a:r>
        </a:p>
        <a:p>
          <a:pPr lvl="0" algn="ctr" defTabSz="444500">
            <a:lnSpc>
              <a:spcPct val="90000"/>
            </a:lnSpc>
            <a:spcBef>
              <a:spcPct val="0"/>
            </a:spcBef>
            <a:spcAft>
              <a:spcPts val="0"/>
            </a:spcAft>
          </a:pPr>
          <a:r>
            <a:rPr lang="en-US" sz="900" b="1" kern="1200" dirty="0">
              <a:solidFill>
                <a:schemeClr val="tx1"/>
              </a:solidFill>
              <a:latin typeface="Book Antiqua" panose="02040602050305030304" pitchFamily="18" charset="0"/>
              <a:cs typeface="Arial" pitchFamily="34" charset="0"/>
            </a:rPr>
            <a:t>e-Alert/notice board,   clarification  </a:t>
          </a:r>
        </a:p>
        <a:p>
          <a:pPr lvl="0" algn="ctr" defTabSz="444500">
            <a:lnSpc>
              <a:spcPct val="90000"/>
            </a:lnSpc>
            <a:spcBef>
              <a:spcPct val="0"/>
            </a:spcBef>
            <a:spcAft>
              <a:spcPct val="35000"/>
            </a:spcAft>
          </a:pPr>
          <a:endParaRPr lang="en-US" sz="1000" b="1" kern="1200" dirty="0">
            <a:solidFill>
              <a:schemeClr val="tx1"/>
            </a:solidFill>
            <a:latin typeface="Book Antiqua" panose="02040602050305030304" pitchFamily="18" charset="0"/>
            <a:cs typeface="Arial" pitchFamily="34" charset="0"/>
          </a:endParaRPr>
        </a:p>
      </dsp:txBody>
      <dsp:txXfrm>
        <a:off x="1285588" y="1063390"/>
        <a:ext cx="1168717" cy="701230"/>
      </dsp:txXfrm>
    </dsp:sp>
    <dsp:sp modelId="{2E02D84D-233E-4FC5-86F7-71FB19D966EA}">
      <dsp:nvSpPr>
        <dsp:cNvPr id="0" name=""/>
        <dsp:cNvSpPr/>
      </dsp:nvSpPr>
      <dsp:spPr>
        <a:xfrm>
          <a:off x="2571177" y="1063390"/>
          <a:ext cx="1168717" cy="701230"/>
        </a:xfrm>
        <a:prstGeom prst="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100000"/>
            </a:lnSpc>
            <a:spcBef>
              <a:spcPct val="0"/>
            </a:spcBef>
            <a:spcAft>
              <a:spcPts val="0"/>
            </a:spcAft>
          </a:pPr>
          <a:r>
            <a:rPr lang="en-US" sz="1000" b="1" kern="1200" dirty="0">
              <a:solidFill>
                <a:schemeClr val="tx1"/>
              </a:solidFill>
              <a:latin typeface="Book Antiqua" panose="02040602050305030304" pitchFamily="18" charset="0"/>
              <a:cs typeface="Arial" pitchFamily="34" charset="0"/>
            </a:rPr>
            <a:t>Reduce time line</a:t>
          </a:r>
        </a:p>
        <a:p>
          <a:pPr lvl="0" algn="ctr" defTabSz="444500">
            <a:lnSpc>
              <a:spcPct val="100000"/>
            </a:lnSpc>
            <a:spcBef>
              <a:spcPct val="0"/>
            </a:spcBef>
            <a:spcAft>
              <a:spcPts val="0"/>
            </a:spcAft>
          </a:pPr>
          <a:r>
            <a:rPr lang="en-US" sz="1000" b="1" kern="1200" dirty="0">
              <a:solidFill>
                <a:schemeClr val="tx1"/>
              </a:solidFill>
              <a:latin typeface="Book Antiqua" panose="02040602050305030304" pitchFamily="18" charset="0"/>
              <a:cs typeface="Arial" pitchFamily="34" charset="0"/>
            </a:rPr>
            <a:t>Cash less, </a:t>
          </a:r>
        </a:p>
        <a:p>
          <a:pPr lvl="0" algn="ctr" defTabSz="444500">
            <a:lnSpc>
              <a:spcPct val="100000"/>
            </a:lnSpc>
            <a:spcBef>
              <a:spcPct val="0"/>
            </a:spcBef>
            <a:spcAft>
              <a:spcPts val="0"/>
            </a:spcAft>
          </a:pPr>
          <a:r>
            <a:rPr lang="en-US" sz="1000" b="1" kern="1200" dirty="0">
              <a:solidFill>
                <a:schemeClr val="tx1"/>
              </a:solidFill>
              <a:latin typeface="Book Antiqua" panose="02040602050305030304" pitchFamily="18" charset="0"/>
              <a:cs typeface="Arial" pitchFamily="34" charset="0"/>
            </a:rPr>
            <a:t>Faceless</a:t>
          </a:r>
        </a:p>
        <a:p>
          <a:pPr lvl="0" algn="ctr" defTabSz="444500">
            <a:lnSpc>
              <a:spcPct val="100000"/>
            </a:lnSpc>
            <a:spcBef>
              <a:spcPct val="0"/>
            </a:spcBef>
            <a:spcAft>
              <a:spcPts val="0"/>
            </a:spcAft>
          </a:pPr>
          <a:r>
            <a:rPr lang="en-US" sz="1000" b="1" kern="1200" dirty="0">
              <a:solidFill>
                <a:schemeClr val="tx1"/>
              </a:solidFill>
              <a:latin typeface="Book Antiqua" panose="02040602050305030304" pitchFamily="18" charset="0"/>
              <a:cs typeface="Arial" pitchFamily="34" charset="0"/>
            </a:rPr>
            <a:t>Contactless </a:t>
          </a:r>
        </a:p>
      </dsp:txBody>
      <dsp:txXfrm>
        <a:off x="2571177" y="1063390"/>
        <a:ext cx="1168717" cy="7012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FE699E-F263-4FE8-9906-DFE5A8791402}">
      <dsp:nvSpPr>
        <dsp:cNvPr id="0" name=""/>
        <dsp:cNvSpPr/>
      </dsp:nvSpPr>
      <dsp:spPr>
        <a:xfrm>
          <a:off x="0" y="210207"/>
          <a:ext cx="1301777" cy="781066"/>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a:solidFill>
                <a:schemeClr val="tx1"/>
              </a:solidFill>
              <a:latin typeface="Book Antiqua" panose="02040602050305030304" pitchFamily="18" charset="0"/>
              <a:cs typeface="Arial" pitchFamily="34" charset="0"/>
            </a:rPr>
            <a:t>End to end solution</a:t>
          </a:r>
        </a:p>
      </dsp:txBody>
      <dsp:txXfrm>
        <a:off x="0" y="210207"/>
        <a:ext cx="1301777" cy="781066"/>
      </dsp:txXfrm>
    </dsp:sp>
    <dsp:sp modelId="{402EECAD-C9F2-40AF-B232-85B3B108BF6C}">
      <dsp:nvSpPr>
        <dsp:cNvPr id="0" name=""/>
        <dsp:cNvSpPr/>
      </dsp:nvSpPr>
      <dsp:spPr>
        <a:xfrm>
          <a:off x="1431955" y="180635"/>
          <a:ext cx="1301777" cy="781066"/>
        </a:xfrm>
        <a:prstGeom prst="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a:solidFill>
                <a:schemeClr val="tx1"/>
              </a:solidFill>
              <a:latin typeface="Book Antiqua" panose="02040602050305030304" pitchFamily="18" charset="0"/>
              <a:cs typeface="Arial" pitchFamily="34" charset="0"/>
            </a:rPr>
            <a:t>e-Payment</a:t>
          </a:r>
        </a:p>
      </dsp:txBody>
      <dsp:txXfrm>
        <a:off x="1431955" y="180635"/>
        <a:ext cx="1301777" cy="781066"/>
      </dsp:txXfrm>
    </dsp:sp>
    <dsp:sp modelId="{8E91149B-0B29-43B1-BE3A-EBF03A72AE65}">
      <dsp:nvSpPr>
        <dsp:cNvPr id="0" name=""/>
        <dsp:cNvSpPr/>
      </dsp:nvSpPr>
      <dsp:spPr>
        <a:xfrm>
          <a:off x="2863911" y="180635"/>
          <a:ext cx="1301777" cy="781066"/>
        </a:xfrm>
        <a:prstGeom prst="rect">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a:solidFill>
                <a:schemeClr val="tx1"/>
              </a:solidFill>
              <a:latin typeface="Book Antiqua" panose="02040602050305030304" pitchFamily="18" charset="0"/>
              <a:cs typeface="Arial" pitchFamily="34" charset="0"/>
            </a:rPr>
            <a:t>e-Review</a:t>
          </a:r>
        </a:p>
        <a:p>
          <a:pPr lvl="0" algn="ctr" defTabSz="444500">
            <a:lnSpc>
              <a:spcPct val="90000"/>
            </a:lnSpc>
            <a:spcBef>
              <a:spcPct val="0"/>
            </a:spcBef>
            <a:spcAft>
              <a:spcPct val="35000"/>
            </a:spcAft>
          </a:pPr>
          <a:r>
            <a:rPr lang="en-US" sz="1000" b="1" kern="1200" dirty="0">
              <a:solidFill>
                <a:schemeClr val="tx1"/>
              </a:solidFill>
              <a:latin typeface="Book Antiqua" panose="02040602050305030304" pitchFamily="18" charset="0"/>
              <a:cs typeface="Arial" pitchFamily="34" charset="0"/>
            </a:rPr>
            <a:t>Platform</a:t>
          </a:r>
        </a:p>
      </dsp:txBody>
      <dsp:txXfrm>
        <a:off x="2863911" y="180635"/>
        <a:ext cx="1301777" cy="781066"/>
      </dsp:txXfrm>
    </dsp:sp>
    <dsp:sp modelId="{36C1B238-19D8-4AA1-A0B2-A4151044DD7A}">
      <dsp:nvSpPr>
        <dsp:cNvPr id="0" name=""/>
        <dsp:cNvSpPr/>
      </dsp:nvSpPr>
      <dsp:spPr>
        <a:xfrm>
          <a:off x="0" y="1142544"/>
          <a:ext cx="1301777" cy="668694"/>
        </a:xfrm>
        <a:prstGeom prst="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a:solidFill>
                <a:schemeClr val="tx1"/>
              </a:solidFill>
              <a:latin typeface="Book Antiqua" panose="02040602050305030304" pitchFamily="18" charset="0"/>
              <a:cs typeface="Arial" panose="020B0604020202020204" pitchFamily="34" charset="0"/>
            </a:rPr>
            <a:t>Business Reform Action Plan move from Aspirers to Fast Movers category.</a:t>
          </a:r>
        </a:p>
      </dsp:txBody>
      <dsp:txXfrm>
        <a:off x="0" y="1142544"/>
        <a:ext cx="1301777" cy="668694"/>
      </dsp:txXfrm>
    </dsp:sp>
    <dsp:sp modelId="{30176CB6-A428-467D-91BA-B64F9CD65EFA}">
      <dsp:nvSpPr>
        <dsp:cNvPr id="0" name=""/>
        <dsp:cNvSpPr/>
      </dsp:nvSpPr>
      <dsp:spPr>
        <a:xfrm>
          <a:off x="1431955" y="1091880"/>
          <a:ext cx="1301777" cy="781066"/>
        </a:xfrm>
        <a:prstGeom prst="rect">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ts val="0"/>
            </a:spcAft>
          </a:pPr>
          <a:r>
            <a:rPr lang="en-US" sz="1000" b="1" kern="1200" dirty="0">
              <a:solidFill>
                <a:schemeClr val="tx1"/>
              </a:solidFill>
              <a:latin typeface="Book Antiqua" panose="02040602050305030304" pitchFamily="18" charset="0"/>
              <a:cs typeface="Arial" pitchFamily="34" charset="0"/>
            </a:rPr>
            <a:t>  Dashboard</a:t>
          </a:r>
        </a:p>
        <a:p>
          <a:pPr lvl="0" algn="ctr" defTabSz="444500">
            <a:lnSpc>
              <a:spcPct val="90000"/>
            </a:lnSpc>
            <a:spcBef>
              <a:spcPct val="0"/>
            </a:spcBef>
            <a:spcAft>
              <a:spcPts val="0"/>
            </a:spcAft>
          </a:pPr>
          <a:r>
            <a:rPr lang="en-US" sz="1000" b="1" kern="1200" dirty="0">
              <a:solidFill>
                <a:schemeClr val="tx1"/>
              </a:solidFill>
              <a:latin typeface="Book Antiqua" panose="02040602050305030304" pitchFamily="18" charset="0"/>
              <a:cs typeface="Arial" pitchFamily="34" charset="0"/>
            </a:rPr>
            <a:t>e-Alert/notice board,   clarification  </a:t>
          </a:r>
        </a:p>
        <a:p>
          <a:pPr lvl="0" algn="ctr" defTabSz="444500">
            <a:lnSpc>
              <a:spcPct val="90000"/>
            </a:lnSpc>
            <a:spcBef>
              <a:spcPct val="0"/>
            </a:spcBef>
            <a:spcAft>
              <a:spcPct val="35000"/>
            </a:spcAft>
          </a:pPr>
          <a:endParaRPr lang="en-US" sz="1000" b="1" kern="1200" dirty="0">
            <a:solidFill>
              <a:schemeClr val="tx1"/>
            </a:solidFill>
            <a:latin typeface="Book Antiqua" panose="02040602050305030304" pitchFamily="18" charset="0"/>
            <a:cs typeface="Arial" pitchFamily="34" charset="0"/>
          </a:endParaRPr>
        </a:p>
      </dsp:txBody>
      <dsp:txXfrm>
        <a:off x="1431955" y="1091880"/>
        <a:ext cx="1301777" cy="781066"/>
      </dsp:txXfrm>
    </dsp:sp>
    <dsp:sp modelId="{2E02D84D-233E-4FC5-86F7-71FB19D966EA}">
      <dsp:nvSpPr>
        <dsp:cNvPr id="0" name=""/>
        <dsp:cNvSpPr/>
      </dsp:nvSpPr>
      <dsp:spPr>
        <a:xfrm>
          <a:off x="2863911" y="1091880"/>
          <a:ext cx="1301777" cy="781066"/>
        </a:xfrm>
        <a:prstGeom prst="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ts val="0"/>
            </a:spcAft>
          </a:pPr>
          <a:r>
            <a:rPr lang="en-US" sz="1000" b="1" kern="1200" dirty="0">
              <a:solidFill>
                <a:schemeClr val="tx1"/>
              </a:solidFill>
              <a:latin typeface="Book Antiqua" panose="02040602050305030304" pitchFamily="18" charset="0"/>
              <a:cs typeface="Arial" pitchFamily="34" charset="0"/>
            </a:rPr>
            <a:t>Reduce time line</a:t>
          </a:r>
        </a:p>
        <a:p>
          <a:pPr lvl="0" algn="ctr" defTabSz="444500">
            <a:lnSpc>
              <a:spcPct val="90000"/>
            </a:lnSpc>
            <a:spcBef>
              <a:spcPct val="0"/>
            </a:spcBef>
            <a:spcAft>
              <a:spcPts val="0"/>
            </a:spcAft>
          </a:pPr>
          <a:r>
            <a:rPr lang="en-US" sz="1000" b="1" kern="1200" dirty="0">
              <a:solidFill>
                <a:schemeClr val="tx1"/>
              </a:solidFill>
              <a:latin typeface="Book Antiqua" panose="02040602050305030304" pitchFamily="18" charset="0"/>
              <a:cs typeface="Arial" pitchFamily="34" charset="0"/>
            </a:rPr>
            <a:t>Cash less, </a:t>
          </a:r>
        </a:p>
        <a:p>
          <a:pPr lvl="0" algn="ctr" defTabSz="444500">
            <a:lnSpc>
              <a:spcPct val="90000"/>
            </a:lnSpc>
            <a:spcBef>
              <a:spcPct val="0"/>
            </a:spcBef>
            <a:spcAft>
              <a:spcPts val="0"/>
            </a:spcAft>
          </a:pPr>
          <a:r>
            <a:rPr lang="en-US" sz="1000" b="1" kern="1200" dirty="0">
              <a:solidFill>
                <a:schemeClr val="tx1"/>
              </a:solidFill>
              <a:latin typeface="Book Antiqua" panose="02040602050305030304" pitchFamily="18" charset="0"/>
              <a:cs typeface="Arial" pitchFamily="34" charset="0"/>
            </a:rPr>
            <a:t>Faceless</a:t>
          </a:r>
        </a:p>
        <a:p>
          <a:pPr lvl="0" algn="ctr" defTabSz="444500">
            <a:lnSpc>
              <a:spcPct val="90000"/>
            </a:lnSpc>
            <a:spcBef>
              <a:spcPct val="0"/>
            </a:spcBef>
            <a:spcAft>
              <a:spcPts val="0"/>
            </a:spcAft>
          </a:pPr>
          <a:r>
            <a:rPr lang="en-US" sz="1000" b="1" kern="1200" dirty="0">
              <a:solidFill>
                <a:schemeClr val="tx1"/>
              </a:solidFill>
              <a:latin typeface="Book Antiqua" panose="02040602050305030304" pitchFamily="18" charset="0"/>
              <a:cs typeface="Arial" pitchFamily="34" charset="0"/>
            </a:rPr>
            <a:t>Contactless </a:t>
          </a:r>
        </a:p>
      </dsp:txBody>
      <dsp:txXfrm>
        <a:off x="2863911" y="1091880"/>
        <a:ext cx="1301777" cy="7810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FE699E-F263-4FE8-9906-DFE5A8791402}">
      <dsp:nvSpPr>
        <dsp:cNvPr id="0" name=""/>
        <dsp:cNvSpPr/>
      </dsp:nvSpPr>
      <dsp:spPr>
        <a:xfrm>
          <a:off x="0" y="215662"/>
          <a:ext cx="2294841" cy="1376905"/>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solidFill>
                <a:schemeClr val="tx1"/>
              </a:solidFill>
              <a:latin typeface="Arial" pitchFamily="34" charset="0"/>
              <a:cs typeface="Arial" pitchFamily="34" charset="0"/>
            </a:rPr>
            <a:t>E-application form</a:t>
          </a:r>
        </a:p>
      </dsp:txBody>
      <dsp:txXfrm>
        <a:off x="0" y="215662"/>
        <a:ext cx="2294841" cy="1376905"/>
      </dsp:txXfrm>
    </dsp:sp>
    <dsp:sp modelId="{402EECAD-C9F2-40AF-B232-85B3B108BF6C}">
      <dsp:nvSpPr>
        <dsp:cNvPr id="0" name=""/>
        <dsp:cNvSpPr/>
      </dsp:nvSpPr>
      <dsp:spPr>
        <a:xfrm>
          <a:off x="2524326" y="163532"/>
          <a:ext cx="2294841" cy="1376905"/>
        </a:xfrm>
        <a:prstGeom prst="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solidFill>
                <a:schemeClr val="tx1"/>
              </a:solidFill>
              <a:latin typeface="Arial" pitchFamily="34" charset="0"/>
              <a:cs typeface="Arial" pitchFamily="34" charset="0"/>
            </a:rPr>
            <a:t>Roll based dashboard</a:t>
          </a:r>
        </a:p>
        <a:p>
          <a:pPr lvl="0" algn="ctr" defTabSz="800100">
            <a:lnSpc>
              <a:spcPct val="90000"/>
            </a:lnSpc>
            <a:spcBef>
              <a:spcPct val="0"/>
            </a:spcBef>
            <a:spcAft>
              <a:spcPct val="35000"/>
            </a:spcAft>
          </a:pPr>
          <a:r>
            <a:rPr lang="en-US" sz="1800" kern="1200" dirty="0">
              <a:solidFill>
                <a:schemeClr val="tx1"/>
              </a:solidFill>
              <a:latin typeface="Arial" pitchFamily="34" charset="0"/>
              <a:cs typeface="Arial" pitchFamily="34" charset="0"/>
            </a:rPr>
            <a:t>E-alert/notice board, send clarification</a:t>
          </a:r>
        </a:p>
      </dsp:txBody>
      <dsp:txXfrm>
        <a:off x="2524326" y="163532"/>
        <a:ext cx="2294841" cy="1376905"/>
      </dsp:txXfrm>
    </dsp:sp>
    <dsp:sp modelId="{8E91149B-0B29-43B1-BE3A-EBF03A72AE65}">
      <dsp:nvSpPr>
        <dsp:cNvPr id="0" name=""/>
        <dsp:cNvSpPr/>
      </dsp:nvSpPr>
      <dsp:spPr>
        <a:xfrm>
          <a:off x="5048652" y="163532"/>
          <a:ext cx="2294841" cy="1376905"/>
        </a:xfrm>
        <a:prstGeom prst="rect">
          <a:avLst/>
        </a:prstGeom>
        <a:solidFill>
          <a:schemeClr val="accent3">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solidFill>
                <a:schemeClr val="tx1"/>
              </a:solidFill>
              <a:latin typeface="Arial" pitchFamily="34" charset="0"/>
              <a:cs typeface="Arial" pitchFamily="34" charset="0"/>
            </a:rPr>
            <a:t>Application trend</a:t>
          </a:r>
        </a:p>
      </dsp:txBody>
      <dsp:txXfrm>
        <a:off x="5048652" y="163532"/>
        <a:ext cx="2294841" cy="1376905"/>
      </dsp:txXfrm>
    </dsp:sp>
    <dsp:sp modelId="{36C1B238-19D8-4AA1-A0B2-A4151044DD7A}">
      <dsp:nvSpPr>
        <dsp:cNvPr id="0" name=""/>
        <dsp:cNvSpPr/>
      </dsp:nvSpPr>
      <dsp:spPr>
        <a:xfrm>
          <a:off x="0" y="1769922"/>
          <a:ext cx="2294841" cy="13769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solidFill>
                <a:schemeClr val="tx1"/>
              </a:solidFill>
              <a:latin typeface="Arial" pitchFamily="34" charset="0"/>
              <a:cs typeface="Arial" pitchFamily="34" charset="0"/>
            </a:rPr>
            <a:t>Stage wise dept status </a:t>
          </a:r>
        </a:p>
      </dsp:txBody>
      <dsp:txXfrm>
        <a:off x="0" y="1769922"/>
        <a:ext cx="2294841" cy="1376905"/>
      </dsp:txXfrm>
    </dsp:sp>
    <dsp:sp modelId="{30176CB6-A428-467D-91BA-B64F9CD65EFA}">
      <dsp:nvSpPr>
        <dsp:cNvPr id="0" name=""/>
        <dsp:cNvSpPr/>
      </dsp:nvSpPr>
      <dsp:spPr>
        <a:xfrm>
          <a:off x="2524326" y="1769922"/>
          <a:ext cx="2294841" cy="1376905"/>
        </a:xfrm>
        <a:prstGeom prst="rect">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solidFill>
                <a:schemeClr val="tx1"/>
              </a:solidFill>
              <a:latin typeface="Arial" pitchFamily="34" charset="0"/>
              <a:cs typeface="Arial" pitchFamily="34" charset="0"/>
            </a:rPr>
            <a:t>DSC</a:t>
          </a:r>
        </a:p>
      </dsp:txBody>
      <dsp:txXfrm>
        <a:off x="2524326" y="1769922"/>
        <a:ext cx="2294841" cy="1376905"/>
      </dsp:txXfrm>
    </dsp:sp>
    <dsp:sp modelId="{2E02D84D-233E-4FC5-86F7-71FB19D966EA}">
      <dsp:nvSpPr>
        <dsp:cNvPr id="0" name=""/>
        <dsp:cNvSpPr/>
      </dsp:nvSpPr>
      <dsp:spPr>
        <a:xfrm>
          <a:off x="5048652" y="1769922"/>
          <a:ext cx="2294841" cy="1376905"/>
        </a:xfrm>
        <a:prstGeom prst="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solidFill>
                <a:schemeClr val="tx1"/>
              </a:solidFill>
              <a:latin typeface="Arial" pitchFamily="34" charset="0"/>
              <a:cs typeface="Arial" pitchFamily="34" charset="0"/>
            </a:rPr>
            <a:t>MIS reports</a:t>
          </a:r>
        </a:p>
      </dsp:txBody>
      <dsp:txXfrm>
        <a:off x="5048652" y="1769922"/>
        <a:ext cx="2294841" cy="137690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64F9D6-BF76-4C52-AF30-0C95117A9EB2}">
      <dsp:nvSpPr>
        <dsp:cNvPr id="0" name=""/>
        <dsp:cNvSpPr/>
      </dsp:nvSpPr>
      <dsp:spPr>
        <a:xfrm>
          <a:off x="113052" y="575576"/>
          <a:ext cx="2646368" cy="826990"/>
        </a:xfrm>
        <a:prstGeom prst="rect">
          <a:avLst/>
        </a:prstGeom>
        <a:solidFill>
          <a:schemeClr val="bg1">
            <a:lumMod val="85000"/>
            <a:alpha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dsp:style>
      <dsp:txBody>
        <a:bodyPr spcFirstLastPara="0" vert="horz" wrap="square" lIns="560148" tIns="57150" rIns="57150" bIns="57150" numCol="1" spcCol="1270" anchor="ctr" anchorCtr="0">
          <a:noAutofit/>
        </a:bodyPr>
        <a:lstStyle/>
        <a:p>
          <a:pPr lvl="0" algn="l" defTabSz="666750">
            <a:lnSpc>
              <a:spcPct val="90000"/>
            </a:lnSpc>
            <a:spcBef>
              <a:spcPct val="0"/>
            </a:spcBef>
            <a:spcAft>
              <a:spcPct val="35000"/>
            </a:spcAft>
          </a:pPr>
          <a:r>
            <a:rPr lang="en-US" altLang="en-US" sz="1500" b="1" kern="1200" dirty="0">
              <a:latin typeface="Arial" panose="020B0604020202020204" pitchFamily="34" charset="0"/>
              <a:cs typeface="Arial" panose="020B0604020202020204" pitchFamily="34" charset="0"/>
            </a:rPr>
            <a:t>Entrepreneur registration</a:t>
          </a:r>
          <a:endParaRPr lang="en-US" sz="1500" kern="1200" dirty="0">
            <a:latin typeface="Arial" panose="020B0604020202020204" pitchFamily="34" charset="0"/>
            <a:cs typeface="Arial" panose="020B0604020202020204" pitchFamily="34" charset="0"/>
          </a:endParaRPr>
        </a:p>
      </dsp:txBody>
      <dsp:txXfrm>
        <a:off x="113052" y="575576"/>
        <a:ext cx="2646368" cy="826990"/>
      </dsp:txXfrm>
    </dsp:sp>
    <dsp:sp modelId="{5661500B-210E-40D2-8A5E-4C4432E1D068}">
      <dsp:nvSpPr>
        <dsp:cNvPr id="0" name=""/>
        <dsp:cNvSpPr/>
      </dsp:nvSpPr>
      <dsp:spPr>
        <a:xfrm>
          <a:off x="0" y="573269"/>
          <a:ext cx="578893" cy="868339"/>
        </a:xfrm>
        <a:prstGeom prst="rect">
          <a:avLst/>
        </a:prstGeom>
        <a:blipFill>
          <a:blip xmlns:r="http://schemas.openxmlformats.org/officeDocument/2006/relationships" r:embed="rId1"/>
          <a:srcRect/>
          <a:stretch>
            <a:fillRect l="-25000" r="-25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B52A6ADF-B219-43E6-B78C-2892DC7FF0B9}">
      <dsp:nvSpPr>
        <dsp:cNvPr id="0" name=""/>
        <dsp:cNvSpPr/>
      </dsp:nvSpPr>
      <dsp:spPr>
        <a:xfrm>
          <a:off x="2990221" y="575576"/>
          <a:ext cx="2646368" cy="826990"/>
        </a:xfrm>
        <a:prstGeom prst="rect">
          <a:avLst/>
        </a:prstGeom>
        <a:solidFill>
          <a:schemeClr val="accent1">
            <a:lumMod val="40000"/>
            <a:lumOff val="60000"/>
            <a:alpha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dsp:style>
      <dsp:txBody>
        <a:bodyPr spcFirstLastPara="0" vert="horz" wrap="square" lIns="560148" tIns="57150" rIns="57150" bIns="57150" numCol="1" spcCol="1270" anchor="ctr" anchorCtr="0">
          <a:noAutofit/>
        </a:bodyPr>
        <a:lstStyle/>
        <a:p>
          <a:pPr lvl="0" algn="l" defTabSz="666750">
            <a:lnSpc>
              <a:spcPct val="90000"/>
            </a:lnSpc>
            <a:spcBef>
              <a:spcPct val="0"/>
            </a:spcBef>
            <a:spcAft>
              <a:spcPct val="35000"/>
            </a:spcAft>
          </a:pPr>
          <a:r>
            <a:rPr lang="en-US" sz="1500" b="1" kern="1200" dirty="0">
              <a:latin typeface="Arial" panose="020B0604020202020204" pitchFamily="34" charset="0"/>
              <a:cs typeface="Arial" panose="020B0604020202020204" pitchFamily="34" charset="0"/>
            </a:rPr>
            <a:t>Common Application form (CAF)</a:t>
          </a:r>
          <a:endParaRPr lang="en-US" sz="1500" kern="1200" dirty="0">
            <a:latin typeface="Arial" panose="020B0604020202020204" pitchFamily="34" charset="0"/>
            <a:cs typeface="Arial" panose="020B0604020202020204" pitchFamily="34" charset="0"/>
          </a:endParaRPr>
        </a:p>
      </dsp:txBody>
      <dsp:txXfrm>
        <a:off x="2990221" y="575576"/>
        <a:ext cx="2646368" cy="826990"/>
      </dsp:txXfrm>
    </dsp:sp>
    <dsp:sp modelId="{BFF9DC5C-9F6C-411E-BF73-3A726845B2D1}">
      <dsp:nvSpPr>
        <dsp:cNvPr id="0" name=""/>
        <dsp:cNvSpPr/>
      </dsp:nvSpPr>
      <dsp:spPr>
        <a:xfrm>
          <a:off x="2879956" y="456122"/>
          <a:ext cx="578893" cy="868339"/>
        </a:xfrm>
        <a:prstGeom prst="rect">
          <a:avLst/>
        </a:prstGeom>
        <a:blipFill>
          <a:blip xmlns:r="http://schemas.openxmlformats.org/officeDocument/2006/relationships" r:embed="rId2"/>
          <a:srcRect/>
          <a:stretch>
            <a:fillRect l="-33000" r="-33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E0791AC7-03B3-47FF-9F65-10458C8BB507}">
      <dsp:nvSpPr>
        <dsp:cNvPr id="0" name=""/>
        <dsp:cNvSpPr/>
      </dsp:nvSpPr>
      <dsp:spPr>
        <a:xfrm>
          <a:off x="5867389" y="575576"/>
          <a:ext cx="2646368" cy="826990"/>
        </a:xfrm>
        <a:prstGeom prst="rect">
          <a:avLst/>
        </a:prstGeom>
        <a:solidFill>
          <a:schemeClr val="accent6">
            <a:lumMod val="40000"/>
            <a:lumOff val="60000"/>
            <a:alpha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dsp:style>
      <dsp:txBody>
        <a:bodyPr spcFirstLastPara="0" vert="horz" wrap="square" lIns="560148" tIns="57150" rIns="57150" bIns="57150" numCol="1" spcCol="1270" anchor="ctr" anchorCtr="0">
          <a:noAutofit/>
        </a:bodyPr>
        <a:lstStyle/>
        <a:p>
          <a:pPr lvl="0" algn="l" defTabSz="666750">
            <a:lnSpc>
              <a:spcPct val="90000"/>
            </a:lnSpc>
            <a:spcBef>
              <a:spcPct val="0"/>
            </a:spcBef>
            <a:spcAft>
              <a:spcPct val="35000"/>
            </a:spcAft>
          </a:pPr>
          <a:r>
            <a:rPr lang="en-US" altLang="en-US" sz="1500" b="1" kern="1200" dirty="0">
              <a:latin typeface="Arial" panose="020B0604020202020204" pitchFamily="34" charset="0"/>
              <a:cs typeface="Arial" panose="020B0604020202020204" pitchFamily="34" charset="0"/>
            </a:rPr>
            <a:t>Mapping services with line departments</a:t>
          </a:r>
          <a:endParaRPr lang="en-US" sz="1500" kern="1200" dirty="0">
            <a:latin typeface="Arial" panose="020B0604020202020204" pitchFamily="34" charset="0"/>
            <a:cs typeface="Arial" panose="020B0604020202020204" pitchFamily="34" charset="0"/>
          </a:endParaRPr>
        </a:p>
      </dsp:txBody>
      <dsp:txXfrm>
        <a:off x="5867389" y="575576"/>
        <a:ext cx="2646368" cy="826990"/>
      </dsp:txXfrm>
    </dsp:sp>
    <dsp:sp modelId="{8469E4CA-615D-4F98-9489-F577766A0FA7}">
      <dsp:nvSpPr>
        <dsp:cNvPr id="0" name=""/>
        <dsp:cNvSpPr/>
      </dsp:nvSpPr>
      <dsp:spPr>
        <a:xfrm>
          <a:off x="5757124" y="456122"/>
          <a:ext cx="578893" cy="868339"/>
        </a:xfrm>
        <a:prstGeom prst="rect">
          <a:avLst/>
        </a:prstGeom>
        <a:blipFill>
          <a:blip xmlns:r="http://schemas.openxmlformats.org/officeDocument/2006/relationships" r:embed="rId3"/>
          <a:srcRect/>
          <a:stretch>
            <a:fillRect l="-66000" r="-66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7B3A668C-955E-4C1A-945F-2FCB7C07FE66}">
      <dsp:nvSpPr>
        <dsp:cNvPr id="0" name=""/>
        <dsp:cNvSpPr/>
      </dsp:nvSpPr>
      <dsp:spPr>
        <a:xfrm>
          <a:off x="8744558" y="575576"/>
          <a:ext cx="2646368" cy="826990"/>
        </a:xfrm>
        <a:prstGeom prst="rect">
          <a:avLst/>
        </a:prstGeom>
        <a:solidFill>
          <a:schemeClr val="accent1">
            <a:lumMod val="40000"/>
            <a:lumOff val="60000"/>
            <a:alpha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dsp:style>
      <dsp:txBody>
        <a:bodyPr spcFirstLastPara="0" vert="horz" wrap="square" lIns="560148" tIns="57150" rIns="57150" bIns="57150" numCol="1" spcCol="1270" anchor="ctr" anchorCtr="0">
          <a:noAutofit/>
        </a:bodyPr>
        <a:lstStyle/>
        <a:p>
          <a:pPr lvl="0" algn="l" defTabSz="666750">
            <a:lnSpc>
              <a:spcPct val="90000"/>
            </a:lnSpc>
            <a:spcBef>
              <a:spcPct val="0"/>
            </a:spcBef>
            <a:spcAft>
              <a:spcPct val="35000"/>
            </a:spcAft>
          </a:pPr>
          <a:r>
            <a:rPr lang="en-US" altLang="en-US" sz="1500" b="1" kern="1200" dirty="0">
              <a:latin typeface="Arial" panose="020B0604020202020204" pitchFamily="34" charset="0"/>
              <a:cs typeface="Arial" panose="020B0604020202020204" pitchFamily="34" charset="0"/>
            </a:rPr>
            <a:t>Open API/ Web service Integration with Line departments  </a:t>
          </a:r>
        </a:p>
      </dsp:txBody>
      <dsp:txXfrm>
        <a:off x="8744558" y="575576"/>
        <a:ext cx="2646368" cy="826990"/>
      </dsp:txXfrm>
    </dsp:sp>
    <dsp:sp modelId="{6F50CF1E-FFAD-47A5-B87B-074B375A9C2F}">
      <dsp:nvSpPr>
        <dsp:cNvPr id="0" name=""/>
        <dsp:cNvSpPr/>
      </dsp:nvSpPr>
      <dsp:spPr>
        <a:xfrm>
          <a:off x="8642658" y="531433"/>
          <a:ext cx="578893" cy="868339"/>
        </a:xfrm>
        <a:prstGeom prst="rect">
          <a:avLst/>
        </a:prstGeom>
        <a:blipFill>
          <a:blip xmlns:r="http://schemas.openxmlformats.org/officeDocument/2006/relationships" r:embed="rId4"/>
          <a:srcRect/>
          <a:stretch>
            <a:fillRect l="-25000" r="-25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4B205484-1B84-4915-88A3-30D0DE6B25F7}">
      <dsp:nvSpPr>
        <dsp:cNvPr id="0" name=""/>
        <dsp:cNvSpPr/>
      </dsp:nvSpPr>
      <dsp:spPr>
        <a:xfrm>
          <a:off x="113052" y="1616664"/>
          <a:ext cx="2646368" cy="826990"/>
        </a:xfrm>
        <a:prstGeom prst="rect">
          <a:avLst/>
        </a:prstGeom>
        <a:solidFill>
          <a:schemeClr val="accent2">
            <a:lumMod val="60000"/>
            <a:lumOff val="40000"/>
            <a:alpha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dsp:style>
      <dsp:txBody>
        <a:bodyPr spcFirstLastPara="0" vert="horz" wrap="square" lIns="560148" tIns="57150" rIns="57150" bIns="57150" numCol="1" spcCol="1270" anchor="ctr" anchorCtr="0">
          <a:noAutofit/>
        </a:bodyPr>
        <a:lstStyle/>
        <a:p>
          <a:pPr lvl="0" algn="l" defTabSz="666750">
            <a:lnSpc>
              <a:spcPct val="90000"/>
            </a:lnSpc>
            <a:spcBef>
              <a:spcPct val="0"/>
            </a:spcBef>
            <a:spcAft>
              <a:spcPct val="35000"/>
            </a:spcAft>
          </a:pPr>
          <a:r>
            <a:rPr lang="en-US" altLang="en-US" sz="1500" b="1" kern="1200" dirty="0">
              <a:latin typeface="Arial" panose="020B0604020202020204" pitchFamily="34" charset="0"/>
              <a:cs typeface="Arial" panose="020B0604020202020204" pitchFamily="34" charset="0"/>
            </a:rPr>
            <a:t>Work flow for Non ICT departments</a:t>
          </a:r>
        </a:p>
      </dsp:txBody>
      <dsp:txXfrm>
        <a:off x="113052" y="1616664"/>
        <a:ext cx="2646368" cy="826990"/>
      </dsp:txXfrm>
    </dsp:sp>
    <dsp:sp modelId="{14749081-2A06-4D19-BF16-EDA865844E84}">
      <dsp:nvSpPr>
        <dsp:cNvPr id="0" name=""/>
        <dsp:cNvSpPr/>
      </dsp:nvSpPr>
      <dsp:spPr>
        <a:xfrm>
          <a:off x="2787" y="1497210"/>
          <a:ext cx="578893" cy="868339"/>
        </a:xfrm>
        <a:prstGeom prst="rect">
          <a:avLst/>
        </a:prstGeom>
        <a:blipFill>
          <a:blip xmlns:r="http://schemas.openxmlformats.org/officeDocument/2006/relationships" r:embed="rId5"/>
          <a:srcRect/>
          <a:stretch>
            <a:fillRect l="-25000" r="-25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5E21DD33-347B-4A66-8EA0-7107D5D75B68}">
      <dsp:nvSpPr>
        <dsp:cNvPr id="0" name=""/>
        <dsp:cNvSpPr/>
      </dsp:nvSpPr>
      <dsp:spPr>
        <a:xfrm>
          <a:off x="2990221" y="1616664"/>
          <a:ext cx="2646368" cy="826990"/>
        </a:xfrm>
        <a:prstGeom prst="rect">
          <a:avLst/>
        </a:prstGeom>
        <a:solidFill>
          <a:schemeClr val="accent4">
            <a:lumMod val="40000"/>
            <a:lumOff val="60000"/>
            <a:alpha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dsp:style>
      <dsp:txBody>
        <a:bodyPr spcFirstLastPara="0" vert="horz" wrap="square" lIns="560148" tIns="57150" rIns="57150" bIns="57150" numCol="1" spcCol="1270" anchor="ctr" anchorCtr="0">
          <a:noAutofit/>
        </a:bodyPr>
        <a:lstStyle/>
        <a:p>
          <a:pPr lvl="0" algn="l" defTabSz="666750">
            <a:lnSpc>
              <a:spcPct val="90000"/>
            </a:lnSpc>
            <a:spcBef>
              <a:spcPct val="0"/>
            </a:spcBef>
            <a:spcAft>
              <a:spcPct val="35000"/>
            </a:spcAft>
          </a:pPr>
          <a:r>
            <a:rPr lang="en-US" altLang="en-US" sz="1500" b="1" kern="1200" dirty="0">
              <a:latin typeface="Arial" panose="020B0604020202020204" pitchFamily="34" charset="0"/>
              <a:cs typeface="Arial" panose="020B0604020202020204" pitchFamily="34" charset="0"/>
            </a:rPr>
            <a:t>e-Payment  (Treasury and Federal bank)</a:t>
          </a:r>
        </a:p>
      </dsp:txBody>
      <dsp:txXfrm>
        <a:off x="2990221" y="1616664"/>
        <a:ext cx="2646368" cy="826990"/>
      </dsp:txXfrm>
    </dsp:sp>
    <dsp:sp modelId="{4BFCD8F0-C9CA-4900-8D07-BE789621B84B}">
      <dsp:nvSpPr>
        <dsp:cNvPr id="0" name=""/>
        <dsp:cNvSpPr/>
      </dsp:nvSpPr>
      <dsp:spPr>
        <a:xfrm>
          <a:off x="2879956" y="1497210"/>
          <a:ext cx="578893" cy="868339"/>
        </a:xfrm>
        <a:prstGeom prst="rect">
          <a:avLst/>
        </a:prstGeom>
        <a:blipFill>
          <a:blip xmlns:r="http://schemas.openxmlformats.org/officeDocument/2006/relationships" r:embed="rId6"/>
          <a:srcRect/>
          <a:stretch>
            <a:fillRect l="-25000" r="-25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5725AE85-A75D-43CF-A5AE-2187087910C5}">
      <dsp:nvSpPr>
        <dsp:cNvPr id="0" name=""/>
        <dsp:cNvSpPr/>
      </dsp:nvSpPr>
      <dsp:spPr>
        <a:xfrm>
          <a:off x="5867389" y="1616664"/>
          <a:ext cx="2646368" cy="826990"/>
        </a:xfrm>
        <a:prstGeom prst="rect">
          <a:avLst/>
        </a:prstGeom>
        <a:solidFill>
          <a:schemeClr val="accent6">
            <a:lumMod val="40000"/>
            <a:lumOff val="60000"/>
            <a:alpha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dsp:style>
      <dsp:txBody>
        <a:bodyPr spcFirstLastPara="0" vert="horz" wrap="square" lIns="560148" tIns="57150" rIns="57150" bIns="57150" numCol="1" spcCol="1270" anchor="ctr" anchorCtr="0">
          <a:noAutofit/>
        </a:bodyPr>
        <a:lstStyle/>
        <a:p>
          <a:pPr lvl="0" algn="l" defTabSz="666750">
            <a:lnSpc>
              <a:spcPct val="90000"/>
            </a:lnSpc>
            <a:spcBef>
              <a:spcPct val="0"/>
            </a:spcBef>
            <a:spcAft>
              <a:spcPct val="35000"/>
            </a:spcAft>
          </a:pPr>
          <a:r>
            <a:rPr lang="en-US" altLang="en-US" sz="1500" b="1" kern="1200" dirty="0">
              <a:latin typeface="Arial" panose="020B0604020202020204" pitchFamily="34" charset="0"/>
              <a:cs typeface="Arial" panose="020B0604020202020204" pitchFamily="34" charset="0"/>
            </a:rPr>
            <a:t>DSC integration</a:t>
          </a:r>
        </a:p>
      </dsp:txBody>
      <dsp:txXfrm>
        <a:off x="5867389" y="1616664"/>
        <a:ext cx="2646368" cy="826990"/>
      </dsp:txXfrm>
    </dsp:sp>
    <dsp:sp modelId="{12BFCC03-C115-4579-BC9E-C7C06BA7E144}">
      <dsp:nvSpPr>
        <dsp:cNvPr id="0" name=""/>
        <dsp:cNvSpPr/>
      </dsp:nvSpPr>
      <dsp:spPr>
        <a:xfrm>
          <a:off x="5757124" y="1497210"/>
          <a:ext cx="578893" cy="868339"/>
        </a:xfrm>
        <a:prstGeom prst="rect">
          <a:avLst/>
        </a:prstGeom>
        <a:blipFill>
          <a:blip xmlns:r="http://schemas.openxmlformats.org/officeDocument/2006/relationships" r:embed="rId7"/>
          <a:srcRect/>
          <a:stretch>
            <a:fillRect l="-56000" r="-56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1CBF1AFB-98F0-4666-A64C-E0D643FAF8CD}">
      <dsp:nvSpPr>
        <dsp:cNvPr id="0" name=""/>
        <dsp:cNvSpPr/>
      </dsp:nvSpPr>
      <dsp:spPr>
        <a:xfrm>
          <a:off x="8744558" y="1616664"/>
          <a:ext cx="2646368" cy="826990"/>
        </a:xfrm>
        <a:prstGeom prst="rect">
          <a:avLst/>
        </a:prstGeom>
        <a:solidFill>
          <a:srgbClr val="9966FF">
            <a:alpha val="40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dsp:style>
      <dsp:txBody>
        <a:bodyPr spcFirstLastPara="0" vert="horz" wrap="square" lIns="560148" tIns="57150" rIns="57150" bIns="57150" numCol="1" spcCol="1270" anchor="ctr" anchorCtr="0">
          <a:noAutofit/>
        </a:bodyPr>
        <a:lstStyle/>
        <a:p>
          <a:pPr lvl="0" algn="l" defTabSz="666750">
            <a:lnSpc>
              <a:spcPct val="90000"/>
            </a:lnSpc>
            <a:spcBef>
              <a:spcPct val="0"/>
            </a:spcBef>
            <a:spcAft>
              <a:spcPct val="35000"/>
            </a:spcAft>
          </a:pPr>
          <a:r>
            <a:rPr lang="en-US" altLang="en-US" sz="1500" b="1" kern="1200" dirty="0">
              <a:latin typeface="Arial" panose="020B0604020202020204" pitchFamily="34" charset="0"/>
              <a:cs typeface="Arial" panose="020B0604020202020204" pitchFamily="34" charset="0"/>
            </a:rPr>
            <a:t>e-Mail / SMS notification</a:t>
          </a:r>
        </a:p>
      </dsp:txBody>
      <dsp:txXfrm>
        <a:off x="8744558" y="1616664"/>
        <a:ext cx="2646368" cy="826990"/>
      </dsp:txXfrm>
    </dsp:sp>
    <dsp:sp modelId="{047A1F86-A508-4E59-B766-29EC97074FFB}">
      <dsp:nvSpPr>
        <dsp:cNvPr id="0" name=""/>
        <dsp:cNvSpPr/>
      </dsp:nvSpPr>
      <dsp:spPr>
        <a:xfrm>
          <a:off x="8634293" y="1497210"/>
          <a:ext cx="578893" cy="868339"/>
        </a:xfrm>
        <a:prstGeom prst="rect">
          <a:avLst/>
        </a:prstGeom>
        <a:blipFill>
          <a:blip xmlns:r="http://schemas.openxmlformats.org/officeDocument/2006/relationships" r:embed="rId8"/>
          <a:srcRect/>
          <a:stretch>
            <a:fillRect l="-25000" r="-25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6E378795-0B53-4258-B201-DB54FAECAB43}">
      <dsp:nvSpPr>
        <dsp:cNvPr id="0" name=""/>
        <dsp:cNvSpPr/>
      </dsp:nvSpPr>
      <dsp:spPr>
        <a:xfrm>
          <a:off x="113052" y="2657753"/>
          <a:ext cx="2646368" cy="826990"/>
        </a:xfrm>
        <a:prstGeom prst="rect">
          <a:avLst/>
        </a:prstGeom>
        <a:solidFill>
          <a:schemeClr val="accent2">
            <a:lumMod val="40000"/>
            <a:lumOff val="60000"/>
            <a:alpha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dsp:style>
      <dsp:txBody>
        <a:bodyPr spcFirstLastPara="0" vert="horz" wrap="square" lIns="560148" tIns="57150" rIns="57150" bIns="57150" numCol="1" spcCol="1270" anchor="ctr" anchorCtr="0">
          <a:noAutofit/>
        </a:bodyPr>
        <a:lstStyle/>
        <a:p>
          <a:pPr lvl="0" algn="l" defTabSz="666750">
            <a:lnSpc>
              <a:spcPct val="90000"/>
            </a:lnSpc>
            <a:spcBef>
              <a:spcPct val="0"/>
            </a:spcBef>
            <a:spcAft>
              <a:spcPct val="35000"/>
            </a:spcAft>
          </a:pPr>
          <a:r>
            <a:rPr lang="en-US" altLang="en-US" sz="1500" b="1" kern="1200" dirty="0">
              <a:latin typeface="Arial" panose="020B0604020202020204" pitchFamily="34" charset="0"/>
              <a:cs typeface="Arial" panose="020B0604020202020204" pitchFamily="34" charset="0"/>
            </a:rPr>
            <a:t>Tracking application</a:t>
          </a:r>
        </a:p>
      </dsp:txBody>
      <dsp:txXfrm>
        <a:off x="113052" y="2657753"/>
        <a:ext cx="2646368" cy="826990"/>
      </dsp:txXfrm>
    </dsp:sp>
    <dsp:sp modelId="{889B76D1-285E-4E01-BBE9-23FE807E36B8}">
      <dsp:nvSpPr>
        <dsp:cNvPr id="0" name=""/>
        <dsp:cNvSpPr/>
      </dsp:nvSpPr>
      <dsp:spPr>
        <a:xfrm>
          <a:off x="23969" y="2658043"/>
          <a:ext cx="578893" cy="868339"/>
        </a:xfrm>
        <a:prstGeom prst="rect">
          <a:avLst/>
        </a:prstGeom>
        <a:blipFill>
          <a:blip xmlns:r="http://schemas.openxmlformats.org/officeDocument/2006/relationships" r:embed="rId9"/>
          <a:srcRect/>
          <a:stretch>
            <a:fillRect l="-25000" r="-25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D0DB57A8-3680-42A5-A7FA-F8ADBE6BD046}">
      <dsp:nvSpPr>
        <dsp:cNvPr id="0" name=""/>
        <dsp:cNvSpPr/>
      </dsp:nvSpPr>
      <dsp:spPr>
        <a:xfrm>
          <a:off x="2990221" y="2657753"/>
          <a:ext cx="2646368" cy="826990"/>
        </a:xfrm>
        <a:prstGeom prst="rect">
          <a:avLst/>
        </a:prstGeom>
        <a:solidFill>
          <a:srgbClr val="FFFFCC"/>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dsp:style>
      <dsp:txBody>
        <a:bodyPr spcFirstLastPara="0" vert="horz" wrap="square" lIns="560148" tIns="57150" rIns="57150" bIns="57150" numCol="1" spcCol="1270" anchor="ctr" anchorCtr="0">
          <a:noAutofit/>
        </a:bodyPr>
        <a:lstStyle/>
        <a:p>
          <a:pPr lvl="0" algn="l" defTabSz="666750">
            <a:lnSpc>
              <a:spcPct val="90000"/>
            </a:lnSpc>
            <a:spcBef>
              <a:spcPct val="0"/>
            </a:spcBef>
            <a:spcAft>
              <a:spcPct val="35000"/>
            </a:spcAft>
          </a:pPr>
          <a:r>
            <a:rPr lang="en-US" altLang="en-US" sz="1500" b="1" kern="1200" dirty="0">
              <a:latin typeface="Arial" panose="020B0604020202020204" pitchFamily="34" charset="0"/>
              <a:cs typeface="Arial" panose="020B0604020202020204" pitchFamily="34" charset="0"/>
            </a:rPr>
            <a:t>Deemed/ Composite license</a:t>
          </a:r>
        </a:p>
      </dsp:txBody>
      <dsp:txXfrm>
        <a:off x="2990221" y="2657753"/>
        <a:ext cx="2646368" cy="826990"/>
      </dsp:txXfrm>
    </dsp:sp>
    <dsp:sp modelId="{1ED5AA98-7A3B-4956-9A7C-DE102EEEA386}">
      <dsp:nvSpPr>
        <dsp:cNvPr id="0" name=""/>
        <dsp:cNvSpPr/>
      </dsp:nvSpPr>
      <dsp:spPr>
        <a:xfrm>
          <a:off x="2871591" y="2605239"/>
          <a:ext cx="578893" cy="868339"/>
        </a:xfrm>
        <a:prstGeom prst="rect">
          <a:avLst/>
        </a:prstGeom>
        <a:blipFill>
          <a:blip xmlns:r="http://schemas.openxmlformats.org/officeDocument/2006/relationships" r:embed="rId10"/>
          <a:srcRect/>
          <a:stretch>
            <a:fillRect l="-58000" r="-58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D996B18E-A7C1-45D7-9C13-D1D866E54BD8}">
      <dsp:nvSpPr>
        <dsp:cNvPr id="0" name=""/>
        <dsp:cNvSpPr/>
      </dsp:nvSpPr>
      <dsp:spPr>
        <a:xfrm>
          <a:off x="5867389" y="2657753"/>
          <a:ext cx="2646368" cy="826990"/>
        </a:xfrm>
        <a:prstGeom prst="rect">
          <a:avLst/>
        </a:prstGeom>
        <a:solidFill>
          <a:schemeClr val="accent1">
            <a:lumMod val="40000"/>
            <a:lumOff val="60000"/>
            <a:alpha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dsp:style>
      <dsp:txBody>
        <a:bodyPr spcFirstLastPara="0" vert="horz" wrap="square" lIns="560148" tIns="57150" rIns="57150" bIns="57150" numCol="1" spcCol="1270" anchor="ctr" anchorCtr="0">
          <a:noAutofit/>
        </a:bodyPr>
        <a:lstStyle/>
        <a:p>
          <a:pPr lvl="0" algn="l" defTabSz="666750">
            <a:lnSpc>
              <a:spcPct val="90000"/>
            </a:lnSpc>
            <a:spcBef>
              <a:spcPct val="0"/>
            </a:spcBef>
            <a:spcAft>
              <a:spcPct val="35000"/>
            </a:spcAft>
          </a:pPr>
          <a:r>
            <a:rPr lang="en-US" altLang="en-US" sz="1500" b="1" kern="1200" dirty="0">
              <a:latin typeface="Arial" panose="020B0604020202020204" pitchFamily="34" charset="0"/>
              <a:cs typeface="Arial" panose="020B0604020202020204" pitchFamily="34" charset="0"/>
            </a:rPr>
            <a:t>Roll based dashboard</a:t>
          </a:r>
        </a:p>
      </dsp:txBody>
      <dsp:txXfrm>
        <a:off x="5867389" y="2657753"/>
        <a:ext cx="2646368" cy="826990"/>
      </dsp:txXfrm>
    </dsp:sp>
    <dsp:sp modelId="{5AB292FE-9267-4C08-8E87-6B49D2675FF4}">
      <dsp:nvSpPr>
        <dsp:cNvPr id="0" name=""/>
        <dsp:cNvSpPr/>
      </dsp:nvSpPr>
      <dsp:spPr>
        <a:xfrm>
          <a:off x="5757124" y="2538299"/>
          <a:ext cx="578893" cy="868339"/>
        </a:xfrm>
        <a:prstGeom prst="rect">
          <a:avLst/>
        </a:prstGeom>
        <a:blipFill>
          <a:blip xmlns:r="http://schemas.openxmlformats.org/officeDocument/2006/relationships" r:embed="rId11"/>
          <a:srcRect/>
          <a:stretch>
            <a:fillRect l="-79000" r="-79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86A1FF52-C0EA-4600-BEEC-EF24864E94E0}">
      <dsp:nvSpPr>
        <dsp:cNvPr id="0" name=""/>
        <dsp:cNvSpPr/>
      </dsp:nvSpPr>
      <dsp:spPr>
        <a:xfrm>
          <a:off x="8744558" y="2657753"/>
          <a:ext cx="2646368" cy="826990"/>
        </a:xfrm>
        <a:prstGeom prst="rect">
          <a:avLst/>
        </a:prstGeom>
        <a:solidFill>
          <a:srgbClr val="FF5050">
            <a:alpha val="40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dsp:style>
      <dsp:txBody>
        <a:bodyPr spcFirstLastPara="0" vert="horz" wrap="square" lIns="560148" tIns="57150" rIns="57150" bIns="57150" numCol="1" spcCol="1270" anchor="ctr" anchorCtr="0">
          <a:noAutofit/>
        </a:bodyPr>
        <a:lstStyle/>
        <a:p>
          <a:pPr lvl="0" algn="l" defTabSz="666750">
            <a:lnSpc>
              <a:spcPct val="90000"/>
            </a:lnSpc>
            <a:spcBef>
              <a:spcPct val="0"/>
            </a:spcBef>
            <a:spcAft>
              <a:spcPct val="35000"/>
            </a:spcAft>
          </a:pPr>
          <a:r>
            <a:rPr lang="en-US" altLang="en-US" sz="1500" b="1" kern="1200" dirty="0">
              <a:latin typeface="Arial" panose="020B0604020202020204" pitchFamily="34" charset="0"/>
              <a:cs typeface="Arial" panose="020B0604020202020204" pitchFamily="34" charset="0"/>
            </a:rPr>
            <a:t>MIS/ Analytical reports</a:t>
          </a:r>
        </a:p>
      </dsp:txBody>
      <dsp:txXfrm>
        <a:off x="8744558" y="2657753"/>
        <a:ext cx="2646368" cy="826990"/>
      </dsp:txXfrm>
    </dsp:sp>
    <dsp:sp modelId="{A9351AB4-468D-4803-AB16-EB9C33E0E15A}">
      <dsp:nvSpPr>
        <dsp:cNvPr id="0" name=""/>
        <dsp:cNvSpPr/>
      </dsp:nvSpPr>
      <dsp:spPr>
        <a:xfrm>
          <a:off x="8667764" y="2605239"/>
          <a:ext cx="578893" cy="868339"/>
        </a:xfrm>
        <a:prstGeom prst="rect">
          <a:avLst/>
        </a:prstGeom>
        <a:blipFill>
          <a:blip xmlns:r="http://schemas.openxmlformats.org/officeDocument/2006/relationships" r:embed="rId12"/>
          <a:srcRect/>
          <a:stretch>
            <a:fillRect l="-49000" r="-49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A0BD1E5A-5E4D-4F55-90E6-D104B340AB12}">
      <dsp:nvSpPr>
        <dsp:cNvPr id="0" name=""/>
        <dsp:cNvSpPr/>
      </dsp:nvSpPr>
      <dsp:spPr>
        <a:xfrm>
          <a:off x="0" y="3600463"/>
          <a:ext cx="2815259" cy="826990"/>
        </a:xfrm>
        <a:prstGeom prst="rect">
          <a:avLst/>
        </a:prstGeom>
        <a:solidFill>
          <a:srgbClr val="00B0F0">
            <a:alpha val="40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dsp:style>
      <dsp:txBody>
        <a:bodyPr spcFirstLastPara="0" vert="horz" wrap="square" lIns="560148" tIns="57150" rIns="57150" bIns="57150" numCol="1" spcCol="1270" anchor="ctr" anchorCtr="0">
          <a:noAutofit/>
        </a:bodyPr>
        <a:lstStyle/>
        <a:p>
          <a:pPr lvl="0" algn="l" defTabSz="666750">
            <a:lnSpc>
              <a:spcPct val="90000"/>
            </a:lnSpc>
            <a:spcBef>
              <a:spcPct val="0"/>
            </a:spcBef>
            <a:spcAft>
              <a:spcPct val="35000"/>
            </a:spcAft>
          </a:pPr>
          <a:r>
            <a:rPr lang="en-US" altLang="en-US" sz="1500" b="1" kern="1200" dirty="0">
              <a:latin typeface="Arial" panose="020B0604020202020204" pitchFamily="34" charset="0"/>
              <a:cs typeface="Arial" panose="020B0604020202020204" pitchFamily="34" charset="0"/>
            </a:rPr>
            <a:t>  MSME</a:t>
          </a:r>
        </a:p>
      </dsp:txBody>
      <dsp:txXfrm>
        <a:off x="0" y="3600463"/>
        <a:ext cx="2815259" cy="826990"/>
      </dsp:txXfrm>
    </dsp:sp>
    <dsp:sp modelId="{7630AEA4-AC8C-4097-A673-9765EA992AA9}">
      <dsp:nvSpPr>
        <dsp:cNvPr id="0" name=""/>
        <dsp:cNvSpPr/>
      </dsp:nvSpPr>
      <dsp:spPr>
        <a:xfrm>
          <a:off x="10742430" y="4084552"/>
          <a:ext cx="578893" cy="868339"/>
        </a:xfrm>
        <a:prstGeom prst="rect">
          <a:avLst/>
        </a:prstGeom>
        <a:solidFill>
          <a:schemeClr val="accent4">
            <a:tint val="5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E28D4A-1A28-4DB4-91B0-1AE03DAF1A64}">
      <dsp:nvSpPr>
        <dsp:cNvPr id="0" name=""/>
        <dsp:cNvSpPr/>
      </dsp:nvSpPr>
      <dsp:spPr>
        <a:xfrm>
          <a:off x="5043320" y="4087"/>
          <a:ext cx="661429" cy="661429"/>
        </a:xfrm>
        <a:prstGeom prst="rect">
          <a:avLst/>
        </a:prstGeom>
        <a:blipFill rotWithShape="0">
          <a:blip xmlns:r="http://schemas.openxmlformats.org/officeDocument/2006/relationships" r:embed="rId1"/>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a:t>2</a:t>
          </a:r>
        </a:p>
      </dsp:txBody>
      <dsp:txXfrm>
        <a:off x="5043320" y="4087"/>
        <a:ext cx="661429" cy="661429"/>
      </dsp:txXfrm>
    </dsp:sp>
    <dsp:sp modelId="{92D7E216-0FAD-4286-804F-B058E3C21303}">
      <dsp:nvSpPr>
        <dsp:cNvPr id="0" name=""/>
        <dsp:cNvSpPr/>
      </dsp:nvSpPr>
      <dsp:spPr>
        <a:xfrm>
          <a:off x="1930596" y="-9087"/>
          <a:ext cx="5343967" cy="5343967"/>
        </a:xfrm>
        <a:prstGeom prst="circularArrow">
          <a:avLst>
            <a:gd name="adj1" fmla="val 2414"/>
            <a:gd name="adj2" fmla="val 145927"/>
            <a:gd name="adj3" fmla="val 18375660"/>
            <a:gd name="adj4" fmla="val 17661090"/>
            <a:gd name="adj5" fmla="val 281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606722-F193-4491-879E-7E367759638E}">
      <dsp:nvSpPr>
        <dsp:cNvPr id="0" name=""/>
        <dsp:cNvSpPr/>
      </dsp:nvSpPr>
      <dsp:spPr>
        <a:xfrm>
          <a:off x="6243653" y="775494"/>
          <a:ext cx="661429" cy="6614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a:t/>
          </a:r>
          <a:br>
            <a:rPr lang="en-US" sz="2100" kern="1200" dirty="0"/>
          </a:br>
          <a:endParaRPr lang="en-US" sz="2100" kern="1200" dirty="0"/>
        </a:p>
      </dsp:txBody>
      <dsp:txXfrm>
        <a:off x="6243653" y="775494"/>
        <a:ext cx="661429" cy="661429"/>
      </dsp:txXfrm>
    </dsp:sp>
    <dsp:sp modelId="{30355D6F-75F0-4651-9A34-DD0B6F0FEB69}">
      <dsp:nvSpPr>
        <dsp:cNvPr id="0" name=""/>
        <dsp:cNvSpPr/>
      </dsp:nvSpPr>
      <dsp:spPr>
        <a:xfrm>
          <a:off x="1871088" y="-297284"/>
          <a:ext cx="5343967" cy="5343967"/>
        </a:xfrm>
        <a:prstGeom prst="circularArrow">
          <a:avLst>
            <a:gd name="adj1" fmla="val 2414"/>
            <a:gd name="adj2" fmla="val 145927"/>
            <a:gd name="adj3" fmla="val 20626954"/>
            <a:gd name="adj4" fmla="val 19994006"/>
            <a:gd name="adj5" fmla="val 281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63CD6C-FF34-439F-922E-55678D84D568}">
      <dsp:nvSpPr>
        <dsp:cNvPr id="0" name=""/>
        <dsp:cNvSpPr/>
      </dsp:nvSpPr>
      <dsp:spPr>
        <a:xfrm>
          <a:off x="6723344" y="1973945"/>
          <a:ext cx="771378" cy="744207"/>
        </a:xfrm>
        <a:prstGeom prst="rect">
          <a:avLst/>
        </a:prstGeom>
        <a:blipFill rotWithShape="0">
          <a:blip xmlns:r="http://schemas.openxmlformats.org/officeDocument/2006/relationships" r:embed="rId1"/>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a:t>3</a:t>
          </a:r>
        </a:p>
      </dsp:txBody>
      <dsp:txXfrm>
        <a:off x="6723344" y="1973945"/>
        <a:ext cx="771378" cy="744207"/>
      </dsp:txXfrm>
    </dsp:sp>
    <dsp:sp modelId="{2F6E74E9-A5BC-4521-89DB-B60223C53F3D}">
      <dsp:nvSpPr>
        <dsp:cNvPr id="0" name=""/>
        <dsp:cNvSpPr/>
      </dsp:nvSpPr>
      <dsp:spPr>
        <a:xfrm>
          <a:off x="2005909" y="145892"/>
          <a:ext cx="5343967" cy="5343967"/>
        </a:xfrm>
        <a:prstGeom prst="circularArrow">
          <a:avLst>
            <a:gd name="adj1" fmla="val 2414"/>
            <a:gd name="adj2" fmla="val 145927"/>
            <a:gd name="adj3" fmla="val 629348"/>
            <a:gd name="adj4" fmla="val 21326413"/>
            <a:gd name="adj5" fmla="val 281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D3528F-FE2C-43EE-A000-2FE1FA90E4C2}">
      <dsp:nvSpPr>
        <dsp:cNvPr id="0" name=""/>
        <dsp:cNvSpPr/>
      </dsp:nvSpPr>
      <dsp:spPr>
        <a:xfrm>
          <a:off x="6633322" y="3485707"/>
          <a:ext cx="661429" cy="6614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kern="1200" dirty="0"/>
        </a:p>
      </dsp:txBody>
      <dsp:txXfrm>
        <a:off x="6633322" y="3485707"/>
        <a:ext cx="661429" cy="661429"/>
      </dsp:txXfrm>
    </dsp:sp>
    <dsp:sp modelId="{62C5D139-DD24-4340-AD7A-972C905E5B4A}">
      <dsp:nvSpPr>
        <dsp:cNvPr id="0" name=""/>
        <dsp:cNvSpPr/>
      </dsp:nvSpPr>
      <dsp:spPr>
        <a:xfrm>
          <a:off x="1988632" y="92500"/>
          <a:ext cx="5343967" cy="5343967"/>
        </a:xfrm>
        <a:prstGeom prst="circularArrow">
          <a:avLst>
            <a:gd name="adj1" fmla="val 2414"/>
            <a:gd name="adj2" fmla="val 145927"/>
            <a:gd name="adj3" fmla="val 2724295"/>
            <a:gd name="adj4" fmla="val 1985646"/>
            <a:gd name="adj5" fmla="val 281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827BF8-BFC2-4AA5-9C3C-63D294616FD9}">
      <dsp:nvSpPr>
        <dsp:cNvPr id="0" name=""/>
        <dsp:cNvSpPr/>
      </dsp:nvSpPr>
      <dsp:spPr>
        <a:xfrm>
          <a:off x="5698942" y="4564039"/>
          <a:ext cx="661429" cy="661429"/>
        </a:xfrm>
        <a:prstGeom prst="rect">
          <a:avLst/>
        </a:prstGeom>
        <a:blipFill rotWithShape="0">
          <a:blip xmlns:r="http://schemas.openxmlformats.org/officeDocument/2006/relationships" r:embed="rId1"/>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a:t>4</a:t>
          </a:r>
        </a:p>
      </dsp:txBody>
      <dsp:txXfrm>
        <a:off x="5698942" y="4564039"/>
        <a:ext cx="661429" cy="661429"/>
      </dsp:txXfrm>
    </dsp:sp>
    <dsp:sp modelId="{3A1B7AD3-A01B-4F03-814B-1CF60D3C1D56}">
      <dsp:nvSpPr>
        <dsp:cNvPr id="0" name=""/>
        <dsp:cNvSpPr/>
      </dsp:nvSpPr>
      <dsp:spPr>
        <a:xfrm>
          <a:off x="1988632" y="92500"/>
          <a:ext cx="5343967" cy="5343967"/>
        </a:xfrm>
        <a:prstGeom prst="circularArrow">
          <a:avLst>
            <a:gd name="adj1" fmla="val 2414"/>
            <a:gd name="adj2" fmla="val 145927"/>
            <a:gd name="adj3" fmla="val 4803814"/>
            <a:gd name="adj4" fmla="val 3947559"/>
            <a:gd name="adj5" fmla="val 281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11E41A-58AB-4CE5-BFD9-C168404B9E6D}">
      <dsp:nvSpPr>
        <dsp:cNvPr id="0" name=""/>
        <dsp:cNvSpPr/>
      </dsp:nvSpPr>
      <dsp:spPr>
        <a:xfrm>
          <a:off x="4329901" y="4966026"/>
          <a:ext cx="661429" cy="661429"/>
        </a:xfrm>
        <a:prstGeom prst="rect">
          <a:avLst/>
        </a:prstGeom>
        <a:blipFill rotWithShape="0">
          <a:blip xmlns:r="http://schemas.openxmlformats.org/officeDocument/2006/relationships" r:embed="rId2"/>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kern="1200"/>
        </a:p>
      </dsp:txBody>
      <dsp:txXfrm>
        <a:off x="4329901" y="4966026"/>
        <a:ext cx="661429" cy="661429"/>
      </dsp:txXfrm>
    </dsp:sp>
    <dsp:sp modelId="{DD10A75E-2D80-47A7-A99F-4F4A5AC63CF7}">
      <dsp:nvSpPr>
        <dsp:cNvPr id="0" name=""/>
        <dsp:cNvSpPr/>
      </dsp:nvSpPr>
      <dsp:spPr>
        <a:xfrm>
          <a:off x="2037499" y="97262"/>
          <a:ext cx="5343967" cy="5343967"/>
        </a:xfrm>
        <a:prstGeom prst="circularArrow">
          <a:avLst>
            <a:gd name="adj1" fmla="val 2414"/>
            <a:gd name="adj2" fmla="val 145927"/>
            <a:gd name="adj3" fmla="val 8330262"/>
            <a:gd name="adj4" fmla="val 5897314"/>
            <a:gd name="adj5" fmla="val 281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C3595D-A6AB-4842-BE2E-636AC8BED912}">
      <dsp:nvSpPr>
        <dsp:cNvPr id="0" name=""/>
        <dsp:cNvSpPr/>
      </dsp:nvSpPr>
      <dsp:spPr>
        <a:xfrm>
          <a:off x="2160083" y="3759855"/>
          <a:ext cx="700771" cy="593705"/>
        </a:xfrm>
        <a:prstGeom prst="rect">
          <a:avLst/>
        </a:prstGeom>
        <a:blipFill rotWithShape="0">
          <a:blip xmlns:r="http://schemas.openxmlformats.org/officeDocument/2006/relationships" r:embed="rId1"/>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a:t>5</a:t>
          </a:r>
        </a:p>
      </dsp:txBody>
      <dsp:txXfrm>
        <a:off x="2160083" y="3759855"/>
        <a:ext cx="700771" cy="593705"/>
      </dsp:txXfrm>
    </dsp:sp>
    <dsp:sp modelId="{FCAC5FD4-7C29-4E4A-819B-A9FC1F387AE9}">
      <dsp:nvSpPr>
        <dsp:cNvPr id="0" name=""/>
        <dsp:cNvSpPr/>
      </dsp:nvSpPr>
      <dsp:spPr>
        <a:xfrm flipH="1" flipV="1">
          <a:off x="-42831" y="4526908"/>
          <a:ext cx="85663" cy="1402737"/>
        </a:xfrm>
        <a:prstGeom prst="circularArrow">
          <a:avLst>
            <a:gd name="adj1" fmla="val 2414"/>
            <a:gd name="adj2" fmla="val 145927"/>
            <a:gd name="adj3" fmla="val 20152322"/>
            <a:gd name="adj4" fmla="val 19235700"/>
            <a:gd name="adj5" fmla="val 281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209F88-9A37-4AB8-975F-E7A6EE517E7A}">
      <dsp:nvSpPr>
        <dsp:cNvPr id="0" name=""/>
        <dsp:cNvSpPr/>
      </dsp:nvSpPr>
      <dsp:spPr>
        <a:xfrm rot="4529768">
          <a:off x="1344469" y="3201639"/>
          <a:ext cx="2025448" cy="1229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b="1" kern="1200" dirty="0">
            <a:solidFill>
              <a:srgbClr val="00B050"/>
            </a:solidFill>
          </a:endParaRPr>
        </a:p>
      </dsp:txBody>
      <dsp:txXfrm>
        <a:off x="1344469" y="3201639"/>
        <a:ext cx="2025448" cy="1229564"/>
      </dsp:txXfrm>
    </dsp:sp>
    <dsp:sp modelId="{230AB32E-CE73-4ADB-9B93-A4B156E6BDBF}">
      <dsp:nvSpPr>
        <dsp:cNvPr id="0" name=""/>
        <dsp:cNvSpPr/>
      </dsp:nvSpPr>
      <dsp:spPr>
        <a:xfrm>
          <a:off x="1988632" y="455302"/>
          <a:ext cx="5343967" cy="5343967"/>
        </a:xfrm>
        <a:prstGeom prst="circularArrow">
          <a:avLst>
            <a:gd name="adj1" fmla="val 2414"/>
            <a:gd name="adj2" fmla="val 145927"/>
            <a:gd name="adj3" fmla="val 10694344"/>
            <a:gd name="adj4" fmla="val 10203538"/>
            <a:gd name="adj5" fmla="val 281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7E076D-8860-41B6-B9CB-20CFE1076A6E}">
      <dsp:nvSpPr>
        <dsp:cNvPr id="0" name=""/>
        <dsp:cNvSpPr/>
      </dsp:nvSpPr>
      <dsp:spPr>
        <a:xfrm>
          <a:off x="1823419" y="2073392"/>
          <a:ext cx="661429" cy="661429"/>
        </a:xfrm>
        <a:prstGeom prst="rect">
          <a:avLst/>
        </a:prstGeom>
        <a:blipFill rotWithShape="0">
          <a:blip xmlns:r="http://schemas.openxmlformats.org/officeDocument/2006/relationships" r:embed="rId3"/>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kern="1200" dirty="0"/>
        </a:p>
      </dsp:txBody>
      <dsp:txXfrm>
        <a:off x="1823419" y="2073392"/>
        <a:ext cx="661429" cy="661429"/>
      </dsp:txXfrm>
    </dsp:sp>
    <dsp:sp modelId="{A809ACD3-9B7B-44F6-9F24-4A36CFFAAD54}">
      <dsp:nvSpPr>
        <dsp:cNvPr id="0" name=""/>
        <dsp:cNvSpPr/>
      </dsp:nvSpPr>
      <dsp:spPr>
        <a:xfrm>
          <a:off x="1988632" y="92500"/>
          <a:ext cx="5343967" cy="5343967"/>
        </a:xfrm>
        <a:prstGeom prst="circularArrow">
          <a:avLst>
            <a:gd name="adj1" fmla="val 2414"/>
            <a:gd name="adj2" fmla="val 145927"/>
            <a:gd name="adj3" fmla="val 12551179"/>
            <a:gd name="adj4" fmla="val 11750270"/>
            <a:gd name="adj5" fmla="val 281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704D82-174B-43CB-9EC9-D1444E17F5C5}">
      <dsp:nvSpPr>
        <dsp:cNvPr id="0" name=""/>
        <dsp:cNvSpPr/>
      </dsp:nvSpPr>
      <dsp:spPr>
        <a:xfrm>
          <a:off x="2416149" y="775494"/>
          <a:ext cx="661429" cy="6614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a:t> 1</a:t>
          </a:r>
        </a:p>
      </dsp:txBody>
      <dsp:txXfrm>
        <a:off x="2416149" y="775494"/>
        <a:ext cx="661429" cy="661429"/>
      </dsp:txXfrm>
    </dsp:sp>
    <dsp:sp modelId="{BC55762C-1B8C-42A0-8B9D-C50DF3CE3B6A}">
      <dsp:nvSpPr>
        <dsp:cNvPr id="0" name=""/>
        <dsp:cNvSpPr/>
      </dsp:nvSpPr>
      <dsp:spPr>
        <a:xfrm>
          <a:off x="1988632" y="92500"/>
          <a:ext cx="5343967" cy="5343967"/>
        </a:xfrm>
        <a:prstGeom prst="circularArrow">
          <a:avLst>
            <a:gd name="adj1" fmla="val 2414"/>
            <a:gd name="adj2" fmla="val 145927"/>
            <a:gd name="adj3" fmla="val 14592983"/>
            <a:gd name="adj4" fmla="val 13878413"/>
            <a:gd name="adj5" fmla="val 281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B79E60-28CD-482A-96C1-7840B09A0383}">
      <dsp:nvSpPr>
        <dsp:cNvPr id="0" name=""/>
        <dsp:cNvSpPr/>
      </dsp:nvSpPr>
      <dsp:spPr>
        <a:xfrm>
          <a:off x="3616482" y="4087"/>
          <a:ext cx="661429" cy="661429"/>
        </a:xfrm>
        <a:prstGeom prst="rect">
          <a:avLst/>
        </a:prstGeom>
        <a:blipFill rotWithShape="0">
          <a:blip xmlns:r="http://schemas.openxmlformats.org/officeDocument/2006/relationships" r:embed="rId4"/>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kern="1200" dirty="0"/>
        </a:p>
      </dsp:txBody>
      <dsp:txXfrm>
        <a:off x="3616482" y="4087"/>
        <a:ext cx="661429" cy="661429"/>
      </dsp:txXfrm>
    </dsp:sp>
    <dsp:sp modelId="{D2D8B397-5515-43BE-BA78-B3B893998A54}">
      <dsp:nvSpPr>
        <dsp:cNvPr id="0" name=""/>
        <dsp:cNvSpPr/>
      </dsp:nvSpPr>
      <dsp:spPr>
        <a:xfrm>
          <a:off x="1988632" y="92500"/>
          <a:ext cx="5343967" cy="5343967"/>
        </a:xfrm>
        <a:prstGeom prst="circularArrow">
          <a:avLst>
            <a:gd name="adj1" fmla="val 2414"/>
            <a:gd name="adj2" fmla="val 145927"/>
            <a:gd name="adj3" fmla="val 16575624"/>
            <a:gd name="adj4" fmla="val 15678449"/>
            <a:gd name="adj5" fmla="val 281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E28D4A-1A28-4DB4-91B0-1AE03DAF1A64}">
      <dsp:nvSpPr>
        <dsp:cNvPr id="0" name=""/>
        <dsp:cNvSpPr/>
      </dsp:nvSpPr>
      <dsp:spPr>
        <a:xfrm>
          <a:off x="5043320" y="4087"/>
          <a:ext cx="661429" cy="661429"/>
        </a:xfrm>
        <a:prstGeom prst="rect">
          <a:avLst/>
        </a:prstGeom>
        <a:blipFill rotWithShape="0">
          <a:blip xmlns:r="http://schemas.openxmlformats.org/officeDocument/2006/relationships" r:embed="rId1"/>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a:t>2</a:t>
          </a:r>
        </a:p>
      </dsp:txBody>
      <dsp:txXfrm>
        <a:off x="5043320" y="4087"/>
        <a:ext cx="661429" cy="661429"/>
      </dsp:txXfrm>
    </dsp:sp>
    <dsp:sp modelId="{92D7E216-0FAD-4286-804F-B058E3C21303}">
      <dsp:nvSpPr>
        <dsp:cNvPr id="0" name=""/>
        <dsp:cNvSpPr/>
      </dsp:nvSpPr>
      <dsp:spPr>
        <a:xfrm>
          <a:off x="1930596" y="-9087"/>
          <a:ext cx="5343967" cy="5343967"/>
        </a:xfrm>
        <a:prstGeom prst="circularArrow">
          <a:avLst>
            <a:gd name="adj1" fmla="val 2414"/>
            <a:gd name="adj2" fmla="val 145927"/>
            <a:gd name="adj3" fmla="val 18375660"/>
            <a:gd name="adj4" fmla="val 17661090"/>
            <a:gd name="adj5" fmla="val 281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606722-F193-4491-879E-7E367759638E}">
      <dsp:nvSpPr>
        <dsp:cNvPr id="0" name=""/>
        <dsp:cNvSpPr/>
      </dsp:nvSpPr>
      <dsp:spPr>
        <a:xfrm>
          <a:off x="6243653" y="775494"/>
          <a:ext cx="661429" cy="6614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a:t/>
          </a:r>
          <a:br>
            <a:rPr lang="en-US" sz="2100" kern="1200" dirty="0"/>
          </a:br>
          <a:endParaRPr lang="en-US" sz="2100" kern="1200" dirty="0"/>
        </a:p>
      </dsp:txBody>
      <dsp:txXfrm>
        <a:off x="6243653" y="775494"/>
        <a:ext cx="661429" cy="661429"/>
      </dsp:txXfrm>
    </dsp:sp>
    <dsp:sp modelId="{30355D6F-75F0-4651-9A34-DD0B6F0FEB69}">
      <dsp:nvSpPr>
        <dsp:cNvPr id="0" name=""/>
        <dsp:cNvSpPr/>
      </dsp:nvSpPr>
      <dsp:spPr>
        <a:xfrm>
          <a:off x="1871088" y="-297284"/>
          <a:ext cx="5343967" cy="5343967"/>
        </a:xfrm>
        <a:prstGeom prst="circularArrow">
          <a:avLst>
            <a:gd name="adj1" fmla="val 2414"/>
            <a:gd name="adj2" fmla="val 145927"/>
            <a:gd name="adj3" fmla="val 20626954"/>
            <a:gd name="adj4" fmla="val 19994006"/>
            <a:gd name="adj5" fmla="val 281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63CD6C-FF34-439F-922E-55678D84D568}">
      <dsp:nvSpPr>
        <dsp:cNvPr id="0" name=""/>
        <dsp:cNvSpPr/>
      </dsp:nvSpPr>
      <dsp:spPr>
        <a:xfrm>
          <a:off x="6723344" y="1973945"/>
          <a:ext cx="771378" cy="744207"/>
        </a:xfrm>
        <a:prstGeom prst="rect">
          <a:avLst/>
        </a:prstGeom>
        <a:blipFill rotWithShape="0">
          <a:blip xmlns:r="http://schemas.openxmlformats.org/officeDocument/2006/relationships" r:embed="rId1"/>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a:t>3</a:t>
          </a:r>
        </a:p>
      </dsp:txBody>
      <dsp:txXfrm>
        <a:off x="6723344" y="1973945"/>
        <a:ext cx="771378" cy="744207"/>
      </dsp:txXfrm>
    </dsp:sp>
    <dsp:sp modelId="{2F6E74E9-A5BC-4521-89DB-B60223C53F3D}">
      <dsp:nvSpPr>
        <dsp:cNvPr id="0" name=""/>
        <dsp:cNvSpPr/>
      </dsp:nvSpPr>
      <dsp:spPr>
        <a:xfrm>
          <a:off x="2005909" y="145892"/>
          <a:ext cx="5343967" cy="5343967"/>
        </a:xfrm>
        <a:prstGeom prst="circularArrow">
          <a:avLst>
            <a:gd name="adj1" fmla="val 2414"/>
            <a:gd name="adj2" fmla="val 145927"/>
            <a:gd name="adj3" fmla="val 629348"/>
            <a:gd name="adj4" fmla="val 21326413"/>
            <a:gd name="adj5" fmla="val 281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D3528F-FE2C-43EE-A000-2FE1FA90E4C2}">
      <dsp:nvSpPr>
        <dsp:cNvPr id="0" name=""/>
        <dsp:cNvSpPr/>
      </dsp:nvSpPr>
      <dsp:spPr>
        <a:xfrm>
          <a:off x="6633322" y="3485707"/>
          <a:ext cx="661429" cy="6614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kern="1200" dirty="0"/>
        </a:p>
      </dsp:txBody>
      <dsp:txXfrm>
        <a:off x="6633322" y="3485707"/>
        <a:ext cx="661429" cy="661429"/>
      </dsp:txXfrm>
    </dsp:sp>
    <dsp:sp modelId="{62C5D139-DD24-4340-AD7A-972C905E5B4A}">
      <dsp:nvSpPr>
        <dsp:cNvPr id="0" name=""/>
        <dsp:cNvSpPr/>
      </dsp:nvSpPr>
      <dsp:spPr>
        <a:xfrm>
          <a:off x="1988632" y="92500"/>
          <a:ext cx="5343967" cy="5343967"/>
        </a:xfrm>
        <a:prstGeom prst="circularArrow">
          <a:avLst>
            <a:gd name="adj1" fmla="val 2414"/>
            <a:gd name="adj2" fmla="val 145927"/>
            <a:gd name="adj3" fmla="val 2724295"/>
            <a:gd name="adj4" fmla="val 1985646"/>
            <a:gd name="adj5" fmla="val 281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827BF8-BFC2-4AA5-9C3C-63D294616FD9}">
      <dsp:nvSpPr>
        <dsp:cNvPr id="0" name=""/>
        <dsp:cNvSpPr/>
      </dsp:nvSpPr>
      <dsp:spPr>
        <a:xfrm>
          <a:off x="5698942" y="4564039"/>
          <a:ext cx="661429" cy="661429"/>
        </a:xfrm>
        <a:prstGeom prst="rect">
          <a:avLst/>
        </a:prstGeom>
        <a:blipFill rotWithShape="0">
          <a:blip xmlns:r="http://schemas.openxmlformats.org/officeDocument/2006/relationships" r:embed="rId1"/>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a:t>4</a:t>
          </a:r>
        </a:p>
      </dsp:txBody>
      <dsp:txXfrm>
        <a:off x="5698942" y="4564039"/>
        <a:ext cx="661429" cy="661429"/>
      </dsp:txXfrm>
    </dsp:sp>
    <dsp:sp modelId="{3A1B7AD3-A01B-4F03-814B-1CF60D3C1D56}">
      <dsp:nvSpPr>
        <dsp:cNvPr id="0" name=""/>
        <dsp:cNvSpPr/>
      </dsp:nvSpPr>
      <dsp:spPr>
        <a:xfrm>
          <a:off x="1988632" y="92500"/>
          <a:ext cx="5343967" cy="5343967"/>
        </a:xfrm>
        <a:prstGeom prst="circularArrow">
          <a:avLst>
            <a:gd name="adj1" fmla="val 2414"/>
            <a:gd name="adj2" fmla="val 145927"/>
            <a:gd name="adj3" fmla="val 4803814"/>
            <a:gd name="adj4" fmla="val 3947559"/>
            <a:gd name="adj5" fmla="val 281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11E41A-58AB-4CE5-BFD9-C168404B9E6D}">
      <dsp:nvSpPr>
        <dsp:cNvPr id="0" name=""/>
        <dsp:cNvSpPr/>
      </dsp:nvSpPr>
      <dsp:spPr>
        <a:xfrm>
          <a:off x="4329901" y="4966026"/>
          <a:ext cx="661429" cy="661429"/>
        </a:xfrm>
        <a:prstGeom prst="rect">
          <a:avLst/>
        </a:prstGeom>
        <a:blipFill rotWithShape="0">
          <a:blip xmlns:r="http://schemas.openxmlformats.org/officeDocument/2006/relationships" r:embed="rId2"/>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kern="1200"/>
        </a:p>
      </dsp:txBody>
      <dsp:txXfrm>
        <a:off x="4329901" y="4966026"/>
        <a:ext cx="661429" cy="661429"/>
      </dsp:txXfrm>
    </dsp:sp>
    <dsp:sp modelId="{DD10A75E-2D80-47A7-A99F-4F4A5AC63CF7}">
      <dsp:nvSpPr>
        <dsp:cNvPr id="0" name=""/>
        <dsp:cNvSpPr/>
      </dsp:nvSpPr>
      <dsp:spPr>
        <a:xfrm>
          <a:off x="2037499" y="97262"/>
          <a:ext cx="5343967" cy="5343967"/>
        </a:xfrm>
        <a:prstGeom prst="circularArrow">
          <a:avLst>
            <a:gd name="adj1" fmla="val 2414"/>
            <a:gd name="adj2" fmla="val 145927"/>
            <a:gd name="adj3" fmla="val 8330262"/>
            <a:gd name="adj4" fmla="val 5897314"/>
            <a:gd name="adj5" fmla="val 281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C3595D-A6AB-4842-BE2E-636AC8BED912}">
      <dsp:nvSpPr>
        <dsp:cNvPr id="0" name=""/>
        <dsp:cNvSpPr/>
      </dsp:nvSpPr>
      <dsp:spPr>
        <a:xfrm>
          <a:off x="2160083" y="3759855"/>
          <a:ext cx="700771" cy="593705"/>
        </a:xfrm>
        <a:prstGeom prst="rect">
          <a:avLst/>
        </a:prstGeom>
        <a:blipFill rotWithShape="0">
          <a:blip xmlns:r="http://schemas.openxmlformats.org/officeDocument/2006/relationships" r:embed="rId1"/>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a:t>5</a:t>
          </a:r>
        </a:p>
      </dsp:txBody>
      <dsp:txXfrm>
        <a:off x="2160083" y="3759855"/>
        <a:ext cx="700771" cy="593705"/>
      </dsp:txXfrm>
    </dsp:sp>
    <dsp:sp modelId="{FCAC5FD4-7C29-4E4A-819B-A9FC1F387AE9}">
      <dsp:nvSpPr>
        <dsp:cNvPr id="0" name=""/>
        <dsp:cNvSpPr/>
      </dsp:nvSpPr>
      <dsp:spPr>
        <a:xfrm flipH="1" flipV="1">
          <a:off x="-42831" y="4526908"/>
          <a:ext cx="85663" cy="1402737"/>
        </a:xfrm>
        <a:prstGeom prst="circularArrow">
          <a:avLst>
            <a:gd name="adj1" fmla="val 2414"/>
            <a:gd name="adj2" fmla="val 145927"/>
            <a:gd name="adj3" fmla="val 20152322"/>
            <a:gd name="adj4" fmla="val 19235700"/>
            <a:gd name="adj5" fmla="val 281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209F88-9A37-4AB8-975F-E7A6EE517E7A}">
      <dsp:nvSpPr>
        <dsp:cNvPr id="0" name=""/>
        <dsp:cNvSpPr/>
      </dsp:nvSpPr>
      <dsp:spPr>
        <a:xfrm rot="4529768">
          <a:off x="1344469" y="3201639"/>
          <a:ext cx="2025448" cy="1229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b="1" kern="1200" dirty="0">
            <a:solidFill>
              <a:srgbClr val="00B050"/>
            </a:solidFill>
          </a:endParaRPr>
        </a:p>
      </dsp:txBody>
      <dsp:txXfrm>
        <a:off x="1344469" y="3201639"/>
        <a:ext cx="2025448" cy="1229564"/>
      </dsp:txXfrm>
    </dsp:sp>
    <dsp:sp modelId="{230AB32E-CE73-4ADB-9B93-A4B156E6BDBF}">
      <dsp:nvSpPr>
        <dsp:cNvPr id="0" name=""/>
        <dsp:cNvSpPr/>
      </dsp:nvSpPr>
      <dsp:spPr>
        <a:xfrm>
          <a:off x="1988632" y="455302"/>
          <a:ext cx="5343967" cy="5343967"/>
        </a:xfrm>
        <a:prstGeom prst="circularArrow">
          <a:avLst>
            <a:gd name="adj1" fmla="val 2414"/>
            <a:gd name="adj2" fmla="val 145927"/>
            <a:gd name="adj3" fmla="val 10694344"/>
            <a:gd name="adj4" fmla="val 10203538"/>
            <a:gd name="adj5" fmla="val 281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7E076D-8860-41B6-B9CB-20CFE1076A6E}">
      <dsp:nvSpPr>
        <dsp:cNvPr id="0" name=""/>
        <dsp:cNvSpPr/>
      </dsp:nvSpPr>
      <dsp:spPr>
        <a:xfrm>
          <a:off x="1823419" y="2073392"/>
          <a:ext cx="661429" cy="661429"/>
        </a:xfrm>
        <a:prstGeom prst="rect">
          <a:avLst/>
        </a:prstGeom>
        <a:blipFill rotWithShape="0">
          <a:blip xmlns:r="http://schemas.openxmlformats.org/officeDocument/2006/relationships" r:embed="rId3"/>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kern="1200" dirty="0"/>
        </a:p>
      </dsp:txBody>
      <dsp:txXfrm>
        <a:off x="1823419" y="2073392"/>
        <a:ext cx="661429" cy="661429"/>
      </dsp:txXfrm>
    </dsp:sp>
    <dsp:sp modelId="{A809ACD3-9B7B-44F6-9F24-4A36CFFAAD54}">
      <dsp:nvSpPr>
        <dsp:cNvPr id="0" name=""/>
        <dsp:cNvSpPr/>
      </dsp:nvSpPr>
      <dsp:spPr>
        <a:xfrm>
          <a:off x="1988632" y="92500"/>
          <a:ext cx="5343967" cy="5343967"/>
        </a:xfrm>
        <a:prstGeom prst="circularArrow">
          <a:avLst>
            <a:gd name="adj1" fmla="val 2414"/>
            <a:gd name="adj2" fmla="val 145927"/>
            <a:gd name="adj3" fmla="val 12551179"/>
            <a:gd name="adj4" fmla="val 11750270"/>
            <a:gd name="adj5" fmla="val 281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704D82-174B-43CB-9EC9-D1444E17F5C5}">
      <dsp:nvSpPr>
        <dsp:cNvPr id="0" name=""/>
        <dsp:cNvSpPr/>
      </dsp:nvSpPr>
      <dsp:spPr>
        <a:xfrm>
          <a:off x="2416149" y="775494"/>
          <a:ext cx="661429" cy="6614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a:t> 1</a:t>
          </a:r>
        </a:p>
      </dsp:txBody>
      <dsp:txXfrm>
        <a:off x="2416149" y="775494"/>
        <a:ext cx="661429" cy="661429"/>
      </dsp:txXfrm>
    </dsp:sp>
    <dsp:sp modelId="{BC55762C-1B8C-42A0-8B9D-C50DF3CE3B6A}">
      <dsp:nvSpPr>
        <dsp:cNvPr id="0" name=""/>
        <dsp:cNvSpPr/>
      </dsp:nvSpPr>
      <dsp:spPr>
        <a:xfrm>
          <a:off x="1988632" y="92500"/>
          <a:ext cx="5343967" cy="5343967"/>
        </a:xfrm>
        <a:prstGeom prst="circularArrow">
          <a:avLst>
            <a:gd name="adj1" fmla="val 2414"/>
            <a:gd name="adj2" fmla="val 145927"/>
            <a:gd name="adj3" fmla="val 14592983"/>
            <a:gd name="adj4" fmla="val 13878413"/>
            <a:gd name="adj5" fmla="val 281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B79E60-28CD-482A-96C1-7840B09A0383}">
      <dsp:nvSpPr>
        <dsp:cNvPr id="0" name=""/>
        <dsp:cNvSpPr/>
      </dsp:nvSpPr>
      <dsp:spPr>
        <a:xfrm>
          <a:off x="3616482" y="4087"/>
          <a:ext cx="661429" cy="661429"/>
        </a:xfrm>
        <a:prstGeom prst="rect">
          <a:avLst/>
        </a:prstGeom>
        <a:blipFill rotWithShape="0">
          <a:blip xmlns:r="http://schemas.openxmlformats.org/officeDocument/2006/relationships" r:embed="rId4"/>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kern="1200" dirty="0"/>
        </a:p>
      </dsp:txBody>
      <dsp:txXfrm>
        <a:off x="3616482" y="4087"/>
        <a:ext cx="661429" cy="661429"/>
      </dsp:txXfrm>
    </dsp:sp>
    <dsp:sp modelId="{D2D8B397-5515-43BE-BA78-B3B893998A54}">
      <dsp:nvSpPr>
        <dsp:cNvPr id="0" name=""/>
        <dsp:cNvSpPr/>
      </dsp:nvSpPr>
      <dsp:spPr>
        <a:xfrm>
          <a:off x="1988632" y="92500"/>
          <a:ext cx="5343967" cy="5343967"/>
        </a:xfrm>
        <a:prstGeom prst="circularArrow">
          <a:avLst>
            <a:gd name="adj1" fmla="val 2414"/>
            <a:gd name="adj2" fmla="val 145927"/>
            <a:gd name="adj3" fmla="val 16575624"/>
            <a:gd name="adj4" fmla="val 15678449"/>
            <a:gd name="adj5" fmla="val 281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E28D4A-1A28-4DB4-91B0-1AE03DAF1A64}">
      <dsp:nvSpPr>
        <dsp:cNvPr id="0" name=""/>
        <dsp:cNvSpPr/>
      </dsp:nvSpPr>
      <dsp:spPr>
        <a:xfrm>
          <a:off x="5043320" y="4087"/>
          <a:ext cx="661429" cy="661429"/>
        </a:xfrm>
        <a:prstGeom prst="rect">
          <a:avLst/>
        </a:prstGeom>
        <a:blipFill rotWithShape="0">
          <a:blip xmlns:r="http://schemas.openxmlformats.org/officeDocument/2006/relationships" r:embed="rId1"/>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a:t>2</a:t>
          </a:r>
        </a:p>
      </dsp:txBody>
      <dsp:txXfrm>
        <a:off x="5043320" y="4087"/>
        <a:ext cx="661429" cy="661429"/>
      </dsp:txXfrm>
    </dsp:sp>
    <dsp:sp modelId="{92D7E216-0FAD-4286-804F-B058E3C21303}">
      <dsp:nvSpPr>
        <dsp:cNvPr id="0" name=""/>
        <dsp:cNvSpPr/>
      </dsp:nvSpPr>
      <dsp:spPr>
        <a:xfrm>
          <a:off x="1930596" y="-9087"/>
          <a:ext cx="5343967" cy="5343967"/>
        </a:xfrm>
        <a:prstGeom prst="circularArrow">
          <a:avLst>
            <a:gd name="adj1" fmla="val 2414"/>
            <a:gd name="adj2" fmla="val 145927"/>
            <a:gd name="adj3" fmla="val 18375660"/>
            <a:gd name="adj4" fmla="val 17661090"/>
            <a:gd name="adj5" fmla="val 281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606722-F193-4491-879E-7E367759638E}">
      <dsp:nvSpPr>
        <dsp:cNvPr id="0" name=""/>
        <dsp:cNvSpPr/>
      </dsp:nvSpPr>
      <dsp:spPr>
        <a:xfrm>
          <a:off x="6243653" y="775494"/>
          <a:ext cx="661429" cy="6614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a:t/>
          </a:r>
          <a:br>
            <a:rPr lang="en-US" sz="2100" kern="1200" dirty="0"/>
          </a:br>
          <a:endParaRPr lang="en-US" sz="2100" kern="1200" dirty="0"/>
        </a:p>
      </dsp:txBody>
      <dsp:txXfrm>
        <a:off x="6243653" y="775494"/>
        <a:ext cx="661429" cy="661429"/>
      </dsp:txXfrm>
    </dsp:sp>
    <dsp:sp modelId="{30355D6F-75F0-4651-9A34-DD0B6F0FEB69}">
      <dsp:nvSpPr>
        <dsp:cNvPr id="0" name=""/>
        <dsp:cNvSpPr/>
      </dsp:nvSpPr>
      <dsp:spPr>
        <a:xfrm>
          <a:off x="1871088" y="-297284"/>
          <a:ext cx="5343967" cy="5343967"/>
        </a:xfrm>
        <a:prstGeom prst="circularArrow">
          <a:avLst>
            <a:gd name="adj1" fmla="val 2414"/>
            <a:gd name="adj2" fmla="val 145927"/>
            <a:gd name="adj3" fmla="val 20626954"/>
            <a:gd name="adj4" fmla="val 19994006"/>
            <a:gd name="adj5" fmla="val 281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63CD6C-FF34-439F-922E-55678D84D568}">
      <dsp:nvSpPr>
        <dsp:cNvPr id="0" name=""/>
        <dsp:cNvSpPr/>
      </dsp:nvSpPr>
      <dsp:spPr>
        <a:xfrm>
          <a:off x="6723344" y="1973945"/>
          <a:ext cx="771378" cy="744207"/>
        </a:xfrm>
        <a:prstGeom prst="rect">
          <a:avLst/>
        </a:prstGeom>
        <a:blipFill rotWithShape="0">
          <a:blip xmlns:r="http://schemas.openxmlformats.org/officeDocument/2006/relationships" r:embed="rId1"/>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a:t>3</a:t>
          </a:r>
        </a:p>
      </dsp:txBody>
      <dsp:txXfrm>
        <a:off x="6723344" y="1973945"/>
        <a:ext cx="771378" cy="744207"/>
      </dsp:txXfrm>
    </dsp:sp>
    <dsp:sp modelId="{2F6E74E9-A5BC-4521-89DB-B60223C53F3D}">
      <dsp:nvSpPr>
        <dsp:cNvPr id="0" name=""/>
        <dsp:cNvSpPr/>
      </dsp:nvSpPr>
      <dsp:spPr>
        <a:xfrm>
          <a:off x="2005909" y="145892"/>
          <a:ext cx="5343967" cy="5343967"/>
        </a:xfrm>
        <a:prstGeom prst="circularArrow">
          <a:avLst>
            <a:gd name="adj1" fmla="val 2414"/>
            <a:gd name="adj2" fmla="val 145927"/>
            <a:gd name="adj3" fmla="val 629348"/>
            <a:gd name="adj4" fmla="val 21326413"/>
            <a:gd name="adj5" fmla="val 281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D3528F-FE2C-43EE-A000-2FE1FA90E4C2}">
      <dsp:nvSpPr>
        <dsp:cNvPr id="0" name=""/>
        <dsp:cNvSpPr/>
      </dsp:nvSpPr>
      <dsp:spPr>
        <a:xfrm>
          <a:off x="6633322" y="3485707"/>
          <a:ext cx="661429" cy="6614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kern="1200" dirty="0"/>
        </a:p>
      </dsp:txBody>
      <dsp:txXfrm>
        <a:off x="6633322" y="3485707"/>
        <a:ext cx="661429" cy="661429"/>
      </dsp:txXfrm>
    </dsp:sp>
    <dsp:sp modelId="{62C5D139-DD24-4340-AD7A-972C905E5B4A}">
      <dsp:nvSpPr>
        <dsp:cNvPr id="0" name=""/>
        <dsp:cNvSpPr/>
      </dsp:nvSpPr>
      <dsp:spPr>
        <a:xfrm>
          <a:off x="1988632" y="92500"/>
          <a:ext cx="5343967" cy="5343967"/>
        </a:xfrm>
        <a:prstGeom prst="circularArrow">
          <a:avLst>
            <a:gd name="adj1" fmla="val 2414"/>
            <a:gd name="adj2" fmla="val 145927"/>
            <a:gd name="adj3" fmla="val 2724295"/>
            <a:gd name="adj4" fmla="val 1985646"/>
            <a:gd name="adj5" fmla="val 281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827BF8-BFC2-4AA5-9C3C-63D294616FD9}">
      <dsp:nvSpPr>
        <dsp:cNvPr id="0" name=""/>
        <dsp:cNvSpPr/>
      </dsp:nvSpPr>
      <dsp:spPr>
        <a:xfrm>
          <a:off x="5698942" y="4564039"/>
          <a:ext cx="661429" cy="661429"/>
        </a:xfrm>
        <a:prstGeom prst="rect">
          <a:avLst/>
        </a:prstGeom>
        <a:blipFill rotWithShape="0">
          <a:blip xmlns:r="http://schemas.openxmlformats.org/officeDocument/2006/relationships" r:embed="rId1"/>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a:t>4</a:t>
          </a:r>
        </a:p>
      </dsp:txBody>
      <dsp:txXfrm>
        <a:off x="5698942" y="4564039"/>
        <a:ext cx="661429" cy="661429"/>
      </dsp:txXfrm>
    </dsp:sp>
    <dsp:sp modelId="{3A1B7AD3-A01B-4F03-814B-1CF60D3C1D56}">
      <dsp:nvSpPr>
        <dsp:cNvPr id="0" name=""/>
        <dsp:cNvSpPr/>
      </dsp:nvSpPr>
      <dsp:spPr>
        <a:xfrm>
          <a:off x="1988632" y="92500"/>
          <a:ext cx="5343967" cy="5343967"/>
        </a:xfrm>
        <a:prstGeom prst="circularArrow">
          <a:avLst>
            <a:gd name="adj1" fmla="val 2414"/>
            <a:gd name="adj2" fmla="val 145927"/>
            <a:gd name="adj3" fmla="val 4803814"/>
            <a:gd name="adj4" fmla="val 3947559"/>
            <a:gd name="adj5" fmla="val 281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11E41A-58AB-4CE5-BFD9-C168404B9E6D}">
      <dsp:nvSpPr>
        <dsp:cNvPr id="0" name=""/>
        <dsp:cNvSpPr/>
      </dsp:nvSpPr>
      <dsp:spPr>
        <a:xfrm>
          <a:off x="4329901" y="4966026"/>
          <a:ext cx="661429" cy="661429"/>
        </a:xfrm>
        <a:prstGeom prst="rect">
          <a:avLst/>
        </a:prstGeom>
        <a:blipFill rotWithShape="0">
          <a:blip xmlns:r="http://schemas.openxmlformats.org/officeDocument/2006/relationships" r:embed="rId2"/>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kern="1200"/>
        </a:p>
      </dsp:txBody>
      <dsp:txXfrm>
        <a:off x="4329901" y="4966026"/>
        <a:ext cx="661429" cy="661429"/>
      </dsp:txXfrm>
    </dsp:sp>
    <dsp:sp modelId="{DD10A75E-2D80-47A7-A99F-4F4A5AC63CF7}">
      <dsp:nvSpPr>
        <dsp:cNvPr id="0" name=""/>
        <dsp:cNvSpPr/>
      </dsp:nvSpPr>
      <dsp:spPr>
        <a:xfrm>
          <a:off x="2037499" y="97262"/>
          <a:ext cx="5343967" cy="5343967"/>
        </a:xfrm>
        <a:prstGeom prst="circularArrow">
          <a:avLst>
            <a:gd name="adj1" fmla="val 2414"/>
            <a:gd name="adj2" fmla="val 145927"/>
            <a:gd name="adj3" fmla="val 8330262"/>
            <a:gd name="adj4" fmla="val 5897314"/>
            <a:gd name="adj5" fmla="val 281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C3595D-A6AB-4842-BE2E-636AC8BED912}">
      <dsp:nvSpPr>
        <dsp:cNvPr id="0" name=""/>
        <dsp:cNvSpPr/>
      </dsp:nvSpPr>
      <dsp:spPr>
        <a:xfrm>
          <a:off x="2160083" y="3759855"/>
          <a:ext cx="700771" cy="593705"/>
        </a:xfrm>
        <a:prstGeom prst="rect">
          <a:avLst/>
        </a:prstGeom>
        <a:blipFill rotWithShape="0">
          <a:blip xmlns:r="http://schemas.openxmlformats.org/officeDocument/2006/relationships" r:embed="rId1"/>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a:t>5</a:t>
          </a:r>
        </a:p>
      </dsp:txBody>
      <dsp:txXfrm>
        <a:off x="2160083" y="3759855"/>
        <a:ext cx="700771" cy="593705"/>
      </dsp:txXfrm>
    </dsp:sp>
    <dsp:sp modelId="{FCAC5FD4-7C29-4E4A-819B-A9FC1F387AE9}">
      <dsp:nvSpPr>
        <dsp:cNvPr id="0" name=""/>
        <dsp:cNvSpPr/>
      </dsp:nvSpPr>
      <dsp:spPr>
        <a:xfrm flipH="1" flipV="1">
          <a:off x="-42831" y="4526908"/>
          <a:ext cx="85663" cy="1402737"/>
        </a:xfrm>
        <a:prstGeom prst="circularArrow">
          <a:avLst>
            <a:gd name="adj1" fmla="val 2414"/>
            <a:gd name="adj2" fmla="val 145927"/>
            <a:gd name="adj3" fmla="val 20152322"/>
            <a:gd name="adj4" fmla="val 19235700"/>
            <a:gd name="adj5" fmla="val 281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209F88-9A37-4AB8-975F-E7A6EE517E7A}">
      <dsp:nvSpPr>
        <dsp:cNvPr id="0" name=""/>
        <dsp:cNvSpPr/>
      </dsp:nvSpPr>
      <dsp:spPr>
        <a:xfrm rot="4529768">
          <a:off x="1344469" y="3201639"/>
          <a:ext cx="2025448" cy="1229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b="1" kern="1200" dirty="0">
            <a:solidFill>
              <a:srgbClr val="00B050"/>
            </a:solidFill>
          </a:endParaRPr>
        </a:p>
      </dsp:txBody>
      <dsp:txXfrm>
        <a:off x="1344469" y="3201639"/>
        <a:ext cx="2025448" cy="1229564"/>
      </dsp:txXfrm>
    </dsp:sp>
    <dsp:sp modelId="{230AB32E-CE73-4ADB-9B93-A4B156E6BDBF}">
      <dsp:nvSpPr>
        <dsp:cNvPr id="0" name=""/>
        <dsp:cNvSpPr/>
      </dsp:nvSpPr>
      <dsp:spPr>
        <a:xfrm>
          <a:off x="1988632" y="455302"/>
          <a:ext cx="5343967" cy="5343967"/>
        </a:xfrm>
        <a:prstGeom prst="circularArrow">
          <a:avLst>
            <a:gd name="adj1" fmla="val 2414"/>
            <a:gd name="adj2" fmla="val 145927"/>
            <a:gd name="adj3" fmla="val 10694344"/>
            <a:gd name="adj4" fmla="val 10203538"/>
            <a:gd name="adj5" fmla="val 281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7E076D-8860-41B6-B9CB-20CFE1076A6E}">
      <dsp:nvSpPr>
        <dsp:cNvPr id="0" name=""/>
        <dsp:cNvSpPr/>
      </dsp:nvSpPr>
      <dsp:spPr>
        <a:xfrm>
          <a:off x="1823419" y="2073392"/>
          <a:ext cx="661429" cy="661429"/>
        </a:xfrm>
        <a:prstGeom prst="rect">
          <a:avLst/>
        </a:prstGeom>
        <a:blipFill rotWithShape="0">
          <a:blip xmlns:r="http://schemas.openxmlformats.org/officeDocument/2006/relationships" r:embed="rId3"/>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kern="1200" dirty="0"/>
        </a:p>
      </dsp:txBody>
      <dsp:txXfrm>
        <a:off x="1823419" y="2073392"/>
        <a:ext cx="661429" cy="661429"/>
      </dsp:txXfrm>
    </dsp:sp>
    <dsp:sp modelId="{A809ACD3-9B7B-44F6-9F24-4A36CFFAAD54}">
      <dsp:nvSpPr>
        <dsp:cNvPr id="0" name=""/>
        <dsp:cNvSpPr/>
      </dsp:nvSpPr>
      <dsp:spPr>
        <a:xfrm>
          <a:off x="1988632" y="92500"/>
          <a:ext cx="5343967" cy="5343967"/>
        </a:xfrm>
        <a:prstGeom prst="circularArrow">
          <a:avLst>
            <a:gd name="adj1" fmla="val 2414"/>
            <a:gd name="adj2" fmla="val 145927"/>
            <a:gd name="adj3" fmla="val 12551179"/>
            <a:gd name="adj4" fmla="val 11750270"/>
            <a:gd name="adj5" fmla="val 281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704D82-174B-43CB-9EC9-D1444E17F5C5}">
      <dsp:nvSpPr>
        <dsp:cNvPr id="0" name=""/>
        <dsp:cNvSpPr/>
      </dsp:nvSpPr>
      <dsp:spPr>
        <a:xfrm>
          <a:off x="2416149" y="775494"/>
          <a:ext cx="661429" cy="6614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a:t> 1</a:t>
          </a:r>
        </a:p>
      </dsp:txBody>
      <dsp:txXfrm>
        <a:off x="2416149" y="775494"/>
        <a:ext cx="661429" cy="661429"/>
      </dsp:txXfrm>
    </dsp:sp>
    <dsp:sp modelId="{BC55762C-1B8C-42A0-8B9D-C50DF3CE3B6A}">
      <dsp:nvSpPr>
        <dsp:cNvPr id="0" name=""/>
        <dsp:cNvSpPr/>
      </dsp:nvSpPr>
      <dsp:spPr>
        <a:xfrm>
          <a:off x="1988632" y="92500"/>
          <a:ext cx="5343967" cy="5343967"/>
        </a:xfrm>
        <a:prstGeom prst="circularArrow">
          <a:avLst>
            <a:gd name="adj1" fmla="val 2414"/>
            <a:gd name="adj2" fmla="val 145927"/>
            <a:gd name="adj3" fmla="val 14592983"/>
            <a:gd name="adj4" fmla="val 13878413"/>
            <a:gd name="adj5" fmla="val 281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B79E60-28CD-482A-96C1-7840B09A0383}">
      <dsp:nvSpPr>
        <dsp:cNvPr id="0" name=""/>
        <dsp:cNvSpPr/>
      </dsp:nvSpPr>
      <dsp:spPr>
        <a:xfrm>
          <a:off x="3616482" y="4087"/>
          <a:ext cx="661429" cy="661429"/>
        </a:xfrm>
        <a:prstGeom prst="rect">
          <a:avLst/>
        </a:prstGeom>
        <a:blipFill rotWithShape="0">
          <a:blip xmlns:r="http://schemas.openxmlformats.org/officeDocument/2006/relationships" r:embed="rId4"/>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kern="1200" dirty="0"/>
        </a:p>
      </dsp:txBody>
      <dsp:txXfrm>
        <a:off x="3616482" y="4087"/>
        <a:ext cx="661429" cy="661429"/>
      </dsp:txXfrm>
    </dsp:sp>
    <dsp:sp modelId="{D2D8B397-5515-43BE-BA78-B3B893998A54}">
      <dsp:nvSpPr>
        <dsp:cNvPr id="0" name=""/>
        <dsp:cNvSpPr/>
      </dsp:nvSpPr>
      <dsp:spPr>
        <a:xfrm>
          <a:off x="1988632" y="92500"/>
          <a:ext cx="5343967" cy="5343967"/>
        </a:xfrm>
        <a:prstGeom prst="circularArrow">
          <a:avLst>
            <a:gd name="adj1" fmla="val 2414"/>
            <a:gd name="adj2" fmla="val 145927"/>
            <a:gd name="adj3" fmla="val 16575624"/>
            <a:gd name="adj4" fmla="val 15678449"/>
            <a:gd name="adj5" fmla="val 281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E28D4A-1A28-4DB4-91B0-1AE03DAF1A64}">
      <dsp:nvSpPr>
        <dsp:cNvPr id="0" name=""/>
        <dsp:cNvSpPr/>
      </dsp:nvSpPr>
      <dsp:spPr>
        <a:xfrm>
          <a:off x="5043320" y="4087"/>
          <a:ext cx="661429" cy="661429"/>
        </a:xfrm>
        <a:prstGeom prst="rect">
          <a:avLst/>
        </a:prstGeom>
        <a:blipFill rotWithShape="0">
          <a:blip xmlns:r="http://schemas.openxmlformats.org/officeDocument/2006/relationships" r:embed="rId1"/>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a:t>2</a:t>
          </a:r>
        </a:p>
      </dsp:txBody>
      <dsp:txXfrm>
        <a:off x="5043320" y="4087"/>
        <a:ext cx="661429" cy="661429"/>
      </dsp:txXfrm>
    </dsp:sp>
    <dsp:sp modelId="{92D7E216-0FAD-4286-804F-B058E3C21303}">
      <dsp:nvSpPr>
        <dsp:cNvPr id="0" name=""/>
        <dsp:cNvSpPr/>
      </dsp:nvSpPr>
      <dsp:spPr>
        <a:xfrm>
          <a:off x="1930596" y="-9087"/>
          <a:ext cx="5343967" cy="5343967"/>
        </a:xfrm>
        <a:prstGeom prst="circularArrow">
          <a:avLst>
            <a:gd name="adj1" fmla="val 2414"/>
            <a:gd name="adj2" fmla="val 145927"/>
            <a:gd name="adj3" fmla="val 18375660"/>
            <a:gd name="adj4" fmla="val 17661090"/>
            <a:gd name="adj5" fmla="val 281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606722-F193-4491-879E-7E367759638E}">
      <dsp:nvSpPr>
        <dsp:cNvPr id="0" name=""/>
        <dsp:cNvSpPr/>
      </dsp:nvSpPr>
      <dsp:spPr>
        <a:xfrm>
          <a:off x="6243653" y="775494"/>
          <a:ext cx="661429" cy="6614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a:t/>
          </a:r>
          <a:br>
            <a:rPr lang="en-US" sz="2100" kern="1200" dirty="0"/>
          </a:br>
          <a:endParaRPr lang="en-US" sz="2100" kern="1200" dirty="0"/>
        </a:p>
      </dsp:txBody>
      <dsp:txXfrm>
        <a:off x="6243653" y="775494"/>
        <a:ext cx="661429" cy="661429"/>
      </dsp:txXfrm>
    </dsp:sp>
    <dsp:sp modelId="{30355D6F-75F0-4651-9A34-DD0B6F0FEB69}">
      <dsp:nvSpPr>
        <dsp:cNvPr id="0" name=""/>
        <dsp:cNvSpPr/>
      </dsp:nvSpPr>
      <dsp:spPr>
        <a:xfrm>
          <a:off x="1871088" y="-297284"/>
          <a:ext cx="5343967" cy="5343967"/>
        </a:xfrm>
        <a:prstGeom prst="circularArrow">
          <a:avLst>
            <a:gd name="adj1" fmla="val 2414"/>
            <a:gd name="adj2" fmla="val 145927"/>
            <a:gd name="adj3" fmla="val 20626954"/>
            <a:gd name="adj4" fmla="val 19994006"/>
            <a:gd name="adj5" fmla="val 281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63CD6C-FF34-439F-922E-55678D84D568}">
      <dsp:nvSpPr>
        <dsp:cNvPr id="0" name=""/>
        <dsp:cNvSpPr/>
      </dsp:nvSpPr>
      <dsp:spPr>
        <a:xfrm>
          <a:off x="6723344" y="1973945"/>
          <a:ext cx="771378" cy="744207"/>
        </a:xfrm>
        <a:prstGeom prst="rect">
          <a:avLst/>
        </a:prstGeom>
        <a:blipFill rotWithShape="0">
          <a:blip xmlns:r="http://schemas.openxmlformats.org/officeDocument/2006/relationships" r:embed="rId1"/>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a:t>3</a:t>
          </a:r>
        </a:p>
      </dsp:txBody>
      <dsp:txXfrm>
        <a:off x="6723344" y="1973945"/>
        <a:ext cx="771378" cy="744207"/>
      </dsp:txXfrm>
    </dsp:sp>
    <dsp:sp modelId="{2F6E74E9-A5BC-4521-89DB-B60223C53F3D}">
      <dsp:nvSpPr>
        <dsp:cNvPr id="0" name=""/>
        <dsp:cNvSpPr/>
      </dsp:nvSpPr>
      <dsp:spPr>
        <a:xfrm>
          <a:off x="2005909" y="145892"/>
          <a:ext cx="5343967" cy="5343967"/>
        </a:xfrm>
        <a:prstGeom prst="circularArrow">
          <a:avLst>
            <a:gd name="adj1" fmla="val 2414"/>
            <a:gd name="adj2" fmla="val 145927"/>
            <a:gd name="adj3" fmla="val 629348"/>
            <a:gd name="adj4" fmla="val 21326413"/>
            <a:gd name="adj5" fmla="val 281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D3528F-FE2C-43EE-A000-2FE1FA90E4C2}">
      <dsp:nvSpPr>
        <dsp:cNvPr id="0" name=""/>
        <dsp:cNvSpPr/>
      </dsp:nvSpPr>
      <dsp:spPr>
        <a:xfrm>
          <a:off x="6633322" y="3485707"/>
          <a:ext cx="661429" cy="6614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kern="1200" dirty="0"/>
        </a:p>
      </dsp:txBody>
      <dsp:txXfrm>
        <a:off x="6633322" y="3485707"/>
        <a:ext cx="661429" cy="661429"/>
      </dsp:txXfrm>
    </dsp:sp>
    <dsp:sp modelId="{62C5D139-DD24-4340-AD7A-972C905E5B4A}">
      <dsp:nvSpPr>
        <dsp:cNvPr id="0" name=""/>
        <dsp:cNvSpPr/>
      </dsp:nvSpPr>
      <dsp:spPr>
        <a:xfrm>
          <a:off x="1988632" y="92500"/>
          <a:ext cx="5343967" cy="5343967"/>
        </a:xfrm>
        <a:prstGeom prst="circularArrow">
          <a:avLst>
            <a:gd name="adj1" fmla="val 2414"/>
            <a:gd name="adj2" fmla="val 145927"/>
            <a:gd name="adj3" fmla="val 2724295"/>
            <a:gd name="adj4" fmla="val 1985646"/>
            <a:gd name="adj5" fmla="val 281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827BF8-BFC2-4AA5-9C3C-63D294616FD9}">
      <dsp:nvSpPr>
        <dsp:cNvPr id="0" name=""/>
        <dsp:cNvSpPr/>
      </dsp:nvSpPr>
      <dsp:spPr>
        <a:xfrm>
          <a:off x="5698942" y="4564039"/>
          <a:ext cx="661429" cy="661429"/>
        </a:xfrm>
        <a:prstGeom prst="rect">
          <a:avLst/>
        </a:prstGeom>
        <a:blipFill rotWithShape="0">
          <a:blip xmlns:r="http://schemas.openxmlformats.org/officeDocument/2006/relationships" r:embed="rId1"/>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a:t>4</a:t>
          </a:r>
        </a:p>
      </dsp:txBody>
      <dsp:txXfrm>
        <a:off x="5698942" y="4564039"/>
        <a:ext cx="661429" cy="661429"/>
      </dsp:txXfrm>
    </dsp:sp>
    <dsp:sp modelId="{3A1B7AD3-A01B-4F03-814B-1CF60D3C1D56}">
      <dsp:nvSpPr>
        <dsp:cNvPr id="0" name=""/>
        <dsp:cNvSpPr/>
      </dsp:nvSpPr>
      <dsp:spPr>
        <a:xfrm>
          <a:off x="1988632" y="92500"/>
          <a:ext cx="5343967" cy="5343967"/>
        </a:xfrm>
        <a:prstGeom prst="circularArrow">
          <a:avLst>
            <a:gd name="adj1" fmla="val 2414"/>
            <a:gd name="adj2" fmla="val 145927"/>
            <a:gd name="adj3" fmla="val 4803814"/>
            <a:gd name="adj4" fmla="val 3947559"/>
            <a:gd name="adj5" fmla="val 281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11E41A-58AB-4CE5-BFD9-C168404B9E6D}">
      <dsp:nvSpPr>
        <dsp:cNvPr id="0" name=""/>
        <dsp:cNvSpPr/>
      </dsp:nvSpPr>
      <dsp:spPr>
        <a:xfrm>
          <a:off x="4329901" y="4966026"/>
          <a:ext cx="661429" cy="661429"/>
        </a:xfrm>
        <a:prstGeom prst="rect">
          <a:avLst/>
        </a:prstGeom>
        <a:blipFill rotWithShape="0">
          <a:blip xmlns:r="http://schemas.openxmlformats.org/officeDocument/2006/relationships" r:embed="rId2"/>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kern="1200"/>
        </a:p>
      </dsp:txBody>
      <dsp:txXfrm>
        <a:off x="4329901" y="4966026"/>
        <a:ext cx="661429" cy="661429"/>
      </dsp:txXfrm>
    </dsp:sp>
    <dsp:sp modelId="{DD10A75E-2D80-47A7-A99F-4F4A5AC63CF7}">
      <dsp:nvSpPr>
        <dsp:cNvPr id="0" name=""/>
        <dsp:cNvSpPr/>
      </dsp:nvSpPr>
      <dsp:spPr>
        <a:xfrm>
          <a:off x="2037499" y="97262"/>
          <a:ext cx="5343967" cy="5343967"/>
        </a:xfrm>
        <a:prstGeom prst="circularArrow">
          <a:avLst>
            <a:gd name="adj1" fmla="val 2414"/>
            <a:gd name="adj2" fmla="val 145927"/>
            <a:gd name="adj3" fmla="val 8330262"/>
            <a:gd name="adj4" fmla="val 5897314"/>
            <a:gd name="adj5" fmla="val 281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C3595D-A6AB-4842-BE2E-636AC8BED912}">
      <dsp:nvSpPr>
        <dsp:cNvPr id="0" name=""/>
        <dsp:cNvSpPr/>
      </dsp:nvSpPr>
      <dsp:spPr>
        <a:xfrm>
          <a:off x="2160083" y="3759855"/>
          <a:ext cx="700771" cy="593705"/>
        </a:xfrm>
        <a:prstGeom prst="rect">
          <a:avLst/>
        </a:prstGeom>
        <a:blipFill rotWithShape="0">
          <a:blip xmlns:r="http://schemas.openxmlformats.org/officeDocument/2006/relationships" r:embed="rId1"/>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a:t>5</a:t>
          </a:r>
        </a:p>
      </dsp:txBody>
      <dsp:txXfrm>
        <a:off x="2160083" y="3759855"/>
        <a:ext cx="700771" cy="593705"/>
      </dsp:txXfrm>
    </dsp:sp>
    <dsp:sp modelId="{FCAC5FD4-7C29-4E4A-819B-A9FC1F387AE9}">
      <dsp:nvSpPr>
        <dsp:cNvPr id="0" name=""/>
        <dsp:cNvSpPr/>
      </dsp:nvSpPr>
      <dsp:spPr>
        <a:xfrm flipH="1" flipV="1">
          <a:off x="-42831" y="4526908"/>
          <a:ext cx="85663" cy="1402737"/>
        </a:xfrm>
        <a:prstGeom prst="circularArrow">
          <a:avLst>
            <a:gd name="adj1" fmla="val 2414"/>
            <a:gd name="adj2" fmla="val 145927"/>
            <a:gd name="adj3" fmla="val 20152322"/>
            <a:gd name="adj4" fmla="val 19235700"/>
            <a:gd name="adj5" fmla="val 281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209F88-9A37-4AB8-975F-E7A6EE517E7A}">
      <dsp:nvSpPr>
        <dsp:cNvPr id="0" name=""/>
        <dsp:cNvSpPr/>
      </dsp:nvSpPr>
      <dsp:spPr>
        <a:xfrm rot="4529768">
          <a:off x="1344469" y="3201639"/>
          <a:ext cx="2025448" cy="1229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b="1" kern="1200" dirty="0">
            <a:solidFill>
              <a:srgbClr val="00B050"/>
            </a:solidFill>
          </a:endParaRPr>
        </a:p>
      </dsp:txBody>
      <dsp:txXfrm>
        <a:off x="1344469" y="3201639"/>
        <a:ext cx="2025448" cy="1229564"/>
      </dsp:txXfrm>
    </dsp:sp>
    <dsp:sp modelId="{230AB32E-CE73-4ADB-9B93-A4B156E6BDBF}">
      <dsp:nvSpPr>
        <dsp:cNvPr id="0" name=""/>
        <dsp:cNvSpPr/>
      </dsp:nvSpPr>
      <dsp:spPr>
        <a:xfrm>
          <a:off x="1988632" y="455302"/>
          <a:ext cx="5343967" cy="5343967"/>
        </a:xfrm>
        <a:prstGeom prst="circularArrow">
          <a:avLst>
            <a:gd name="adj1" fmla="val 2414"/>
            <a:gd name="adj2" fmla="val 145927"/>
            <a:gd name="adj3" fmla="val 10694344"/>
            <a:gd name="adj4" fmla="val 10203538"/>
            <a:gd name="adj5" fmla="val 281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7E076D-8860-41B6-B9CB-20CFE1076A6E}">
      <dsp:nvSpPr>
        <dsp:cNvPr id="0" name=""/>
        <dsp:cNvSpPr/>
      </dsp:nvSpPr>
      <dsp:spPr>
        <a:xfrm>
          <a:off x="1823419" y="2073392"/>
          <a:ext cx="661429" cy="661429"/>
        </a:xfrm>
        <a:prstGeom prst="rect">
          <a:avLst/>
        </a:prstGeom>
        <a:blipFill rotWithShape="0">
          <a:blip xmlns:r="http://schemas.openxmlformats.org/officeDocument/2006/relationships" r:embed="rId3"/>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kern="1200" dirty="0"/>
        </a:p>
      </dsp:txBody>
      <dsp:txXfrm>
        <a:off x="1823419" y="2073392"/>
        <a:ext cx="661429" cy="661429"/>
      </dsp:txXfrm>
    </dsp:sp>
    <dsp:sp modelId="{A809ACD3-9B7B-44F6-9F24-4A36CFFAAD54}">
      <dsp:nvSpPr>
        <dsp:cNvPr id="0" name=""/>
        <dsp:cNvSpPr/>
      </dsp:nvSpPr>
      <dsp:spPr>
        <a:xfrm>
          <a:off x="1988632" y="92500"/>
          <a:ext cx="5343967" cy="5343967"/>
        </a:xfrm>
        <a:prstGeom prst="circularArrow">
          <a:avLst>
            <a:gd name="adj1" fmla="val 2414"/>
            <a:gd name="adj2" fmla="val 145927"/>
            <a:gd name="adj3" fmla="val 12551179"/>
            <a:gd name="adj4" fmla="val 11750270"/>
            <a:gd name="adj5" fmla="val 281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704D82-174B-43CB-9EC9-D1444E17F5C5}">
      <dsp:nvSpPr>
        <dsp:cNvPr id="0" name=""/>
        <dsp:cNvSpPr/>
      </dsp:nvSpPr>
      <dsp:spPr>
        <a:xfrm>
          <a:off x="2416149" y="775494"/>
          <a:ext cx="661429" cy="6614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a:t> 1</a:t>
          </a:r>
        </a:p>
      </dsp:txBody>
      <dsp:txXfrm>
        <a:off x="2416149" y="775494"/>
        <a:ext cx="661429" cy="661429"/>
      </dsp:txXfrm>
    </dsp:sp>
    <dsp:sp modelId="{BC55762C-1B8C-42A0-8B9D-C50DF3CE3B6A}">
      <dsp:nvSpPr>
        <dsp:cNvPr id="0" name=""/>
        <dsp:cNvSpPr/>
      </dsp:nvSpPr>
      <dsp:spPr>
        <a:xfrm>
          <a:off x="1988632" y="92500"/>
          <a:ext cx="5343967" cy="5343967"/>
        </a:xfrm>
        <a:prstGeom prst="circularArrow">
          <a:avLst>
            <a:gd name="adj1" fmla="val 2414"/>
            <a:gd name="adj2" fmla="val 145927"/>
            <a:gd name="adj3" fmla="val 14592983"/>
            <a:gd name="adj4" fmla="val 13878413"/>
            <a:gd name="adj5" fmla="val 281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B79E60-28CD-482A-96C1-7840B09A0383}">
      <dsp:nvSpPr>
        <dsp:cNvPr id="0" name=""/>
        <dsp:cNvSpPr/>
      </dsp:nvSpPr>
      <dsp:spPr>
        <a:xfrm>
          <a:off x="3616482" y="4087"/>
          <a:ext cx="661429" cy="661429"/>
        </a:xfrm>
        <a:prstGeom prst="rect">
          <a:avLst/>
        </a:prstGeom>
        <a:blipFill rotWithShape="0">
          <a:blip xmlns:r="http://schemas.openxmlformats.org/officeDocument/2006/relationships" r:embed="rId4"/>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kern="1200" dirty="0"/>
        </a:p>
      </dsp:txBody>
      <dsp:txXfrm>
        <a:off x="3616482" y="4087"/>
        <a:ext cx="661429" cy="661429"/>
      </dsp:txXfrm>
    </dsp:sp>
    <dsp:sp modelId="{D2D8B397-5515-43BE-BA78-B3B893998A54}">
      <dsp:nvSpPr>
        <dsp:cNvPr id="0" name=""/>
        <dsp:cNvSpPr/>
      </dsp:nvSpPr>
      <dsp:spPr>
        <a:xfrm>
          <a:off x="1988632" y="92500"/>
          <a:ext cx="5343967" cy="5343967"/>
        </a:xfrm>
        <a:prstGeom prst="circularArrow">
          <a:avLst>
            <a:gd name="adj1" fmla="val 2414"/>
            <a:gd name="adj2" fmla="val 145927"/>
            <a:gd name="adj3" fmla="val 16575624"/>
            <a:gd name="adj4" fmla="val 15678449"/>
            <a:gd name="adj5" fmla="val 281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5138"/>
          </a:xfrm>
          <a:prstGeom prst="rect">
            <a:avLst/>
          </a:prstGeom>
        </p:spPr>
        <p:txBody>
          <a:bodyPr vert="horz" lIns="91440" tIns="45720" rIns="91440" bIns="45720" rtlCol="0"/>
          <a:lstStyle>
            <a:lvl1pPr algn="r">
              <a:defRPr sz="1200"/>
            </a:lvl1pPr>
          </a:lstStyle>
          <a:p>
            <a:fld id="{9676FA34-136B-43EC-B910-DF6E01DA0964}" type="datetime1">
              <a:rPr lang="en-IN" smtClean="0"/>
              <a:pPr/>
              <a:t>22-10-2020</a:t>
            </a:fld>
            <a:endParaRPr lang="en-US"/>
          </a:p>
        </p:txBody>
      </p:sp>
      <p:sp>
        <p:nvSpPr>
          <p:cNvPr id="4" name="Footer Placeholder 3"/>
          <p:cNvSpPr>
            <a:spLocks noGrp="1"/>
          </p:cNvSpPr>
          <p:nvPr>
            <p:ph type="ftr" sz="quarter" idx="2"/>
          </p:nvPr>
        </p:nvSpPr>
        <p:spPr>
          <a:xfrm>
            <a:off x="0" y="8829675"/>
            <a:ext cx="3037840"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675"/>
            <a:ext cx="3037840" cy="465138"/>
          </a:xfrm>
          <a:prstGeom prst="rect">
            <a:avLst/>
          </a:prstGeom>
        </p:spPr>
        <p:txBody>
          <a:bodyPr vert="horz" lIns="91440" tIns="45720" rIns="91440" bIns="45720" rtlCol="0" anchor="b"/>
          <a:lstStyle>
            <a:lvl1pPr algn="r">
              <a:defRPr sz="1200"/>
            </a:lvl1pPr>
          </a:lstStyle>
          <a:p>
            <a:fld id="{6F5EDD24-DBEF-4544-85E8-72C1CFEBF38A}" type="slidenum">
              <a:rPr lang="en-US" smtClean="0"/>
              <a:pPr/>
              <a:t>‹#›</a:t>
            </a:fld>
            <a:endParaRPr lang="en-US"/>
          </a:p>
        </p:txBody>
      </p:sp>
    </p:spTree>
    <p:extLst>
      <p:ext uri="{BB962C8B-B14F-4D97-AF65-F5344CB8AC3E}">
        <p14:creationId xmlns:p14="http://schemas.microsoft.com/office/powerpoint/2010/main" val="1105818672"/>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IN"/>
          </a:p>
        </p:txBody>
      </p:sp>
      <p:sp>
        <p:nvSpPr>
          <p:cNvPr id="3" name="Date Placeholder 2"/>
          <p:cNvSpPr>
            <a:spLocks noGrp="1"/>
          </p:cNvSpPr>
          <p:nvPr>
            <p:ph type="dt" idx="1"/>
          </p:nvPr>
        </p:nvSpPr>
        <p:spPr>
          <a:xfrm>
            <a:off x="3970938" y="1"/>
            <a:ext cx="3037840" cy="466434"/>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0D9A3BA5-D13B-406E-9875-66A96BD16929}" type="datetime1">
              <a:rPr lang="en-IN" smtClean="0"/>
              <a:pPr>
                <a:defRPr/>
              </a:pPr>
              <a:t>22-10-2020</a:t>
            </a:fld>
            <a:endParaRPr lang="en-IN"/>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pPr lvl="0"/>
            <a:endParaRPr lang="en-IN" noProof="0"/>
          </a:p>
        </p:txBody>
      </p:sp>
      <p:sp>
        <p:nvSpPr>
          <p:cNvPr id="5" name="Notes Placeholder 4"/>
          <p:cNvSpPr>
            <a:spLocks noGrp="1"/>
          </p:cNvSpPr>
          <p:nvPr>
            <p:ph type="body" sz="quarter" idx="3"/>
          </p:nvPr>
        </p:nvSpPr>
        <p:spPr>
          <a:xfrm>
            <a:off x="701041" y="4473893"/>
            <a:ext cx="5608320" cy="3660458"/>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IN" noProof="0"/>
          </a:p>
        </p:txBody>
      </p:sp>
      <p:sp>
        <p:nvSpPr>
          <p:cNvPr id="6" name="Footer Placeholder 5"/>
          <p:cNvSpPr>
            <a:spLocks noGrp="1"/>
          </p:cNvSpPr>
          <p:nvPr>
            <p:ph type="ftr" sz="quarter" idx="4"/>
          </p:nvPr>
        </p:nvSpPr>
        <p:spPr>
          <a:xfrm>
            <a:off x="0" y="8829968"/>
            <a:ext cx="3037840" cy="466433"/>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IN"/>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itchFamily="34" charset="0"/>
              </a:defRPr>
            </a:lvl1pPr>
          </a:lstStyle>
          <a:p>
            <a:pPr>
              <a:defRPr/>
            </a:pPr>
            <a:fld id="{CC4D9FD7-D20C-4CD2-AF6B-952BD72E6D34}" type="slidenum">
              <a:rPr lang="en-IN" altLang="en-US"/>
              <a:pPr>
                <a:defRPr/>
              </a:pPr>
              <a:t>‹#›</a:t>
            </a:fld>
            <a:endParaRPr lang="en-IN" altLang="en-US"/>
          </a:p>
        </p:txBody>
      </p:sp>
    </p:spTree>
    <p:extLst>
      <p:ext uri="{BB962C8B-B14F-4D97-AF65-F5344CB8AC3E}">
        <p14:creationId xmlns:p14="http://schemas.microsoft.com/office/powerpoint/2010/main" val="1472104488"/>
      </p:ext>
    </p:extLst>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a:p>
        </p:txBody>
      </p:sp>
      <p:sp>
        <p:nvSpPr>
          <p:cNvPr id="61444" name="Slide Number Placeholder 3"/>
          <p:cNvSpPr>
            <a:spLocks noGrp="1" noChangeArrowheads="1"/>
          </p:cNvSpPr>
          <p:nvPr>
            <p:ph type="sldNum" sz="quarter" idx="5"/>
          </p:nvPr>
        </p:nvSpPr>
        <p:spPr bwMode="auto">
          <a:noFill/>
          <a:ln>
            <a:miter lim="800000"/>
            <a:headEnd/>
            <a:tailEnd/>
          </a:ln>
        </p:spPr>
        <p:txBody>
          <a:bodyPr/>
          <a:lstStyle/>
          <a:p>
            <a:fld id="{15CE6BD1-02A9-431A-AAB3-C8B66B019295}" type="slidenum">
              <a:rPr lang="en-US" altLang="en-US">
                <a:cs typeface="Arial" pitchFamily="34" charset="0"/>
              </a:rPr>
              <a:pPr/>
              <a:t>20</a:t>
            </a:fld>
            <a:endParaRPr lang="en-US" altLang="en-US">
              <a:cs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IN" altLang="en-US"/>
          </a:p>
        </p:txBody>
      </p:sp>
      <p:sp>
        <p:nvSpPr>
          <p:cNvPr id="40964" name="Header Placeholder 3"/>
          <p:cNvSpPr>
            <a:spLocks noGrp="1"/>
          </p:cNvSpPr>
          <p:nvPr>
            <p:ph type="hdr" sz="quarter"/>
          </p:nvPr>
        </p:nvSpPr>
        <p:spPr bwMode="auto"/>
        <p:txBody>
          <a:bodyPr wrap="square" numCol="1" anchor="t"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a:t>NIC-Kerala State Centre</a:t>
            </a:r>
          </a:p>
        </p:txBody>
      </p:sp>
      <p:sp>
        <p:nvSpPr>
          <p:cNvPr id="69637" name="Slide Number Placeholder 4"/>
          <p:cNvSpPr>
            <a:spLocks noGrp="1"/>
          </p:cNvSpPr>
          <p:nvPr>
            <p:ph type="sldNum" sz="quarter" idx="5"/>
          </p:nvPr>
        </p:nvSpPr>
        <p:spPr bwMode="auto">
          <a:noFill/>
          <a:ln>
            <a:miter lim="800000"/>
            <a:headEnd/>
            <a:tailEnd/>
          </a:ln>
        </p:spPr>
        <p:txBody>
          <a:bodyPr/>
          <a:lstStyle/>
          <a:p>
            <a:fld id="{290A2B2A-BAF9-4913-A619-29DAFBF117F3}" type="slidenum">
              <a:rPr lang="en-US" altLang="en-US">
                <a:cs typeface="Arial" pitchFamily="34" charset="0"/>
              </a:rPr>
              <a:pPr/>
              <a:t>29</a:t>
            </a:fld>
            <a:endParaRPr lang="en-US" altLang="en-US">
              <a:cs typeface="Arial" pitchFamily="34" charset="0"/>
            </a:endParaRPr>
          </a:p>
        </p:txBody>
      </p:sp>
      <p:sp>
        <p:nvSpPr>
          <p:cNvPr id="40966" name="Footer Placeholder 5"/>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IN" altLang="en-US"/>
          </a:p>
        </p:txBody>
      </p:sp>
      <p:sp>
        <p:nvSpPr>
          <p:cNvPr id="40964" name="Header Placeholder 3"/>
          <p:cNvSpPr>
            <a:spLocks noGrp="1"/>
          </p:cNvSpPr>
          <p:nvPr>
            <p:ph type="hdr" sz="quarter"/>
          </p:nvPr>
        </p:nvSpPr>
        <p:spPr bwMode="auto"/>
        <p:txBody>
          <a:bodyPr wrap="square" numCol="1" anchor="t"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a:t>NIC-Kerala State Centre</a:t>
            </a:r>
          </a:p>
        </p:txBody>
      </p:sp>
      <p:sp>
        <p:nvSpPr>
          <p:cNvPr id="70661" name="Slide Number Placeholder 4"/>
          <p:cNvSpPr>
            <a:spLocks noGrp="1"/>
          </p:cNvSpPr>
          <p:nvPr>
            <p:ph type="sldNum" sz="quarter" idx="5"/>
          </p:nvPr>
        </p:nvSpPr>
        <p:spPr bwMode="auto">
          <a:noFill/>
          <a:ln>
            <a:miter lim="800000"/>
            <a:headEnd/>
            <a:tailEnd/>
          </a:ln>
        </p:spPr>
        <p:txBody>
          <a:bodyPr/>
          <a:lstStyle/>
          <a:p>
            <a:fld id="{1E86538A-5DF8-4B31-9D17-8A0F8714F74E}" type="slidenum">
              <a:rPr lang="en-US" altLang="en-US">
                <a:cs typeface="Arial" pitchFamily="34" charset="0"/>
              </a:rPr>
              <a:pPr/>
              <a:t>30</a:t>
            </a:fld>
            <a:endParaRPr lang="en-US" altLang="en-US">
              <a:cs typeface="Arial" pitchFamily="34" charset="0"/>
            </a:endParaRPr>
          </a:p>
        </p:txBody>
      </p:sp>
      <p:sp>
        <p:nvSpPr>
          <p:cNvPr id="40966" name="Footer Placeholder 5"/>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IN" altLang="en-US"/>
          </a:p>
        </p:txBody>
      </p:sp>
      <p:sp>
        <p:nvSpPr>
          <p:cNvPr id="40964" name="Header Placeholder 3"/>
          <p:cNvSpPr>
            <a:spLocks noGrp="1"/>
          </p:cNvSpPr>
          <p:nvPr>
            <p:ph type="hdr" sz="quarter"/>
          </p:nvPr>
        </p:nvSpPr>
        <p:spPr bwMode="auto"/>
        <p:txBody>
          <a:bodyPr wrap="square" numCol="1" anchor="t"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a:t>NIC-Kerala State Centre</a:t>
            </a:r>
          </a:p>
        </p:txBody>
      </p:sp>
      <p:sp>
        <p:nvSpPr>
          <p:cNvPr id="71685" name="Slide Number Placeholder 4"/>
          <p:cNvSpPr>
            <a:spLocks noGrp="1"/>
          </p:cNvSpPr>
          <p:nvPr>
            <p:ph type="sldNum" sz="quarter" idx="5"/>
          </p:nvPr>
        </p:nvSpPr>
        <p:spPr bwMode="auto">
          <a:noFill/>
          <a:ln>
            <a:miter lim="800000"/>
            <a:headEnd/>
            <a:tailEnd/>
          </a:ln>
        </p:spPr>
        <p:txBody>
          <a:bodyPr/>
          <a:lstStyle/>
          <a:p>
            <a:fld id="{C4A5688F-8FF9-4F4E-870D-7BE4646E5B2D}" type="slidenum">
              <a:rPr lang="en-US" altLang="en-US">
                <a:cs typeface="Arial" pitchFamily="34" charset="0"/>
              </a:rPr>
              <a:pPr/>
              <a:t>31</a:t>
            </a:fld>
            <a:endParaRPr lang="en-US" altLang="en-US">
              <a:cs typeface="Arial" pitchFamily="34" charset="0"/>
            </a:endParaRPr>
          </a:p>
        </p:txBody>
      </p:sp>
      <p:sp>
        <p:nvSpPr>
          <p:cNvPr id="40966" name="Footer Placeholder 5"/>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IN" altLang="en-US"/>
          </a:p>
        </p:txBody>
      </p:sp>
      <p:sp>
        <p:nvSpPr>
          <p:cNvPr id="40964" name="Header Placeholder 3"/>
          <p:cNvSpPr>
            <a:spLocks noGrp="1"/>
          </p:cNvSpPr>
          <p:nvPr>
            <p:ph type="hdr" sz="quarter"/>
          </p:nvPr>
        </p:nvSpPr>
        <p:spPr bwMode="auto"/>
        <p:txBody>
          <a:bodyPr wrap="square" numCol="1" anchor="t"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a:t>NIC-Kerala State Centre</a:t>
            </a:r>
          </a:p>
        </p:txBody>
      </p:sp>
      <p:sp>
        <p:nvSpPr>
          <p:cNvPr id="72709" name="Slide Number Placeholder 4"/>
          <p:cNvSpPr>
            <a:spLocks noGrp="1"/>
          </p:cNvSpPr>
          <p:nvPr>
            <p:ph type="sldNum" sz="quarter" idx="5"/>
          </p:nvPr>
        </p:nvSpPr>
        <p:spPr bwMode="auto">
          <a:noFill/>
          <a:ln>
            <a:miter lim="800000"/>
            <a:headEnd/>
            <a:tailEnd/>
          </a:ln>
        </p:spPr>
        <p:txBody>
          <a:bodyPr/>
          <a:lstStyle/>
          <a:p>
            <a:fld id="{E23DEE8F-5228-455A-AA4B-72C71A818435}" type="slidenum">
              <a:rPr lang="en-US" altLang="en-US">
                <a:cs typeface="Arial" pitchFamily="34" charset="0"/>
              </a:rPr>
              <a:pPr/>
              <a:t>32</a:t>
            </a:fld>
            <a:endParaRPr lang="en-US" altLang="en-US">
              <a:cs typeface="Arial" pitchFamily="34" charset="0"/>
            </a:endParaRPr>
          </a:p>
        </p:txBody>
      </p:sp>
      <p:sp>
        <p:nvSpPr>
          <p:cNvPr id="40966" name="Footer Placeholder 5"/>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IN" altLang="en-US"/>
          </a:p>
        </p:txBody>
      </p:sp>
      <p:sp>
        <p:nvSpPr>
          <p:cNvPr id="40964" name="Header Placeholder 3"/>
          <p:cNvSpPr>
            <a:spLocks noGrp="1"/>
          </p:cNvSpPr>
          <p:nvPr>
            <p:ph type="hdr" sz="quarter"/>
          </p:nvPr>
        </p:nvSpPr>
        <p:spPr bwMode="auto"/>
        <p:txBody>
          <a:bodyPr wrap="square" numCol="1" anchor="t"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a:t>NIC-Kerala State Centre</a:t>
            </a:r>
          </a:p>
        </p:txBody>
      </p:sp>
      <p:sp>
        <p:nvSpPr>
          <p:cNvPr id="72709" name="Slide Number Placeholder 4"/>
          <p:cNvSpPr>
            <a:spLocks noGrp="1"/>
          </p:cNvSpPr>
          <p:nvPr>
            <p:ph type="sldNum" sz="quarter" idx="5"/>
          </p:nvPr>
        </p:nvSpPr>
        <p:spPr bwMode="auto">
          <a:noFill/>
          <a:ln>
            <a:miter lim="800000"/>
            <a:headEnd/>
            <a:tailEnd/>
          </a:ln>
        </p:spPr>
        <p:txBody>
          <a:bodyPr/>
          <a:lstStyle/>
          <a:p>
            <a:fld id="{E23DEE8F-5228-455A-AA4B-72C71A818435}" type="slidenum">
              <a:rPr lang="en-US" altLang="en-US">
                <a:cs typeface="Arial" pitchFamily="34" charset="0"/>
              </a:rPr>
              <a:pPr/>
              <a:t>33</a:t>
            </a:fld>
            <a:endParaRPr lang="en-US" altLang="en-US">
              <a:cs typeface="Arial" pitchFamily="34" charset="0"/>
            </a:endParaRPr>
          </a:p>
        </p:txBody>
      </p:sp>
      <p:sp>
        <p:nvSpPr>
          <p:cNvPr id="40966" name="Footer Placeholder 5"/>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IN" altLang="en-US"/>
          </a:p>
        </p:txBody>
      </p:sp>
      <p:sp>
        <p:nvSpPr>
          <p:cNvPr id="40964" name="Header Placeholder 3"/>
          <p:cNvSpPr>
            <a:spLocks noGrp="1"/>
          </p:cNvSpPr>
          <p:nvPr>
            <p:ph type="hdr" sz="quarter"/>
          </p:nvPr>
        </p:nvSpPr>
        <p:spPr bwMode="auto"/>
        <p:txBody>
          <a:bodyPr wrap="square" numCol="1" anchor="t"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a:t>NIC-Kerala State Centre</a:t>
            </a:r>
          </a:p>
        </p:txBody>
      </p:sp>
      <p:sp>
        <p:nvSpPr>
          <p:cNvPr id="72709" name="Slide Number Placeholder 4"/>
          <p:cNvSpPr>
            <a:spLocks noGrp="1"/>
          </p:cNvSpPr>
          <p:nvPr>
            <p:ph type="sldNum" sz="quarter" idx="5"/>
          </p:nvPr>
        </p:nvSpPr>
        <p:spPr bwMode="auto">
          <a:noFill/>
          <a:ln>
            <a:miter lim="800000"/>
            <a:headEnd/>
            <a:tailEnd/>
          </a:ln>
        </p:spPr>
        <p:txBody>
          <a:bodyPr/>
          <a:lstStyle/>
          <a:p>
            <a:fld id="{E23DEE8F-5228-455A-AA4B-72C71A818435}" type="slidenum">
              <a:rPr lang="en-US" altLang="en-US">
                <a:cs typeface="Arial" pitchFamily="34" charset="0"/>
              </a:rPr>
              <a:pPr/>
              <a:t>34</a:t>
            </a:fld>
            <a:endParaRPr lang="en-US" altLang="en-US">
              <a:cs typeface="Arial" pitchFamily="34" charset="0"/>
            </a:endParaRPr>
          </a:p>
        </p:txBody>
      </p:sp>
      <p:sp>
        <p:nvSpPr>
          <p:cNvPr id="40966" name="Footer Placeholder 5"/>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IN" altLang="en-US"/>
          </a:p>
        </p:txBody>
      </p:sp>
      <p:sp>
        <p:nvSpPr>
          <p:cNvPr id="40964" name="Header Placeholder 3"/>
          <p:cNvSpPr>
            <a:spLocks noGrp="1"/>
          </p:cNvSpPr>
          <p:nvPr>
            <p:ph type="hdr" sz="quarter"/>
          </p:nvPr>
        </p:nvSpPr>
        <p:spPr bwMode="auto"/>
        <p:txBody>
          <a:bodyPr wrap="square" numCol="1" anchor="t"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a:t>NIC-Kerala State Centre</a:t>
            </a:r>
          </a:p>
        </p:txBody>
      </p:sp>
      <p:sp>
        <p:nvSpPr>
          <p:cNvPr id="72709" name="Slide Number Placeholder 4"/>
          <p:cNvSpPr>
            <a:spLocks noGrp="1"/>
          </p:cNvSpPr>
          <p:nvPr>
            <p:ph type="sldNum" sz="quarter" idx="5"/>
          </p:nvPr>
        </p:nvSpPr>
        <p:spPr bwMode="auto">
          <a:noFill/>
          <a:ln>
            <a:miter lim="800000"/>
            <a:headEnd/>
            <a:tailEnd/>
          </a:ln>
        </p:spPr>
        <p:txBody>
          <a:bodyPr/>
          <a:lstStyle/>
          <a:p>
            <a:fld id="{E23DEE8F-5228-455A-AA4B-72C71A818435}" type="slidenum">
              <a:rPr lang="en-US" altLang="en-US">
                <a:cs typeface="Arial" pitchFamily="34" charset="0"/>
              </a:rPr>
              <a:pPr/>
              <a:t>35</a:t>
            </a:fld>
            <a:endParaRPr lang="en-US" altLang="en-US">
              <a:cs typeface="Arial" pitchFamily="34" charset="0"/>
            </a:endParaRPr>
          </a:p>
        </p:txBody>
      </p:sp>
      <p:sp>
        <p:nvSpPr>
          <p:cNvPr id="40966" name="Footer Placeholder 5"/>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IN" altLang="en-US"/>
          </a:p>
        </p:txBody>
      </p:sp>
      <p:sp>
        <p:nvSpPr>
          <p:cNvPr id="40964" name="Header Placeholder 3"/>
          <p:cNvSpPr>
            <a:spLocks noGrp="1"/>
          </p:cNvSpPr>
          <p:nvPr>
            <p:ph type="hdr" sz="quarter"/>
          </p:nvPr>
        </p:nvSpPr>
        <p:spPr bwMode="auto"/>
        <p:txBody>
          <a:bodyPr wrap="square" numCol="1" anchor="t"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a:t>NIC-Kerala State Centre</a:t>
            </a:r>
          </a:p>
        </p:txBody>
      </p:sp>
      <p:sp>
        <p:nvSpPr>
          <p:cNvPr id="72709" name="Slide Number Placeholder 4"/>
          <p:cNvSpPr>
            <a:spLocks noGrp="1"/>
          </p:cNvSpPr>
          <p:nvPr>
            <p:ph type="sldNum" sz="quarter" idx="5"/>
          </p:nvPr>
        </p:nvSpPr>
        <p:spPr bwMode="auto">
          <a:noFill/>
          <a:ln>
            <a:miter lim="800000"/>
            <a:headEnd/>
            <a:tailEnd/>
          </a:ln>
        </p:spPr>
        <p:txBody>
          <a:bodyPr/>
          <a:lstStyle/>
          <a:p>
            <a:fld id="{E23DEE8F-5228-455A-AA4B-72C71A818435}" type="slidenum">
              <a:rPr lang="en-US" altLang="en-US">
                <a:cs typeface="Arial" pitchFamily="34" charset="0"/>
              </a:rPr>
              <a:pPr/>
              <a:t>36</a:t>
            </a:fld>
            <a:endParaRPr lang="en-US" altLang="en-US">
              <a:cs typeface="Arial" pitchFamily="34" charset="0"/>
            </a:endParaRPr>
          </a:p>
        </p:txBody>
      </p:sp>
      <p:sp>
        <p:nvSpPr>
          <p:cNvPr id="40966" name="Footer Placeholder 5"/>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IN" altLang="en-US"/>
          </a:p>
        </p:txBody>
      </p:sp>
      <p:sp>
        <p:nvSpPr>
          <p:cNvPr id="40964" name="Header Placeholder 3"/>
          <p:cNvSpPr>
            <a:spLocks noGrp="1"/>
          </p:cNvSpPr>
          <p:nvPr>
            <p:ph type="hdr" sz="quarter"/>
          </p:nvPr>
        </p:nvSpPr>
        <p:spPr bwMode="auto"/>
        <p:txBody>
          <a:bodyPr wrap="square" numCol="1" anchor="t"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a:t>NIC-Kerala State Centre</a:t>
            </a:r>
          </a:p>
        </p:txBody>
      </p:sp>
      <p:sp>
        <p:nvSpPr>
          <p:cNvPr id="72709" name="Slide Number Placeholder 4"/>
          <p:cNvSpPr>
            <a:spLocks noGrp="1"/>
          </p:cNvSpPr>
          <p:nvPr>
            <p:ph type="sldNum" sz="quarter" idx="5"/>
          </p:nvPr>
        </p:nvSpPr>
        <p:spPr bwMode="auto">
          <a:noFill/>
          <a:ln>
            <a:miter lim="800000"/>
            <a:headEnd/>
            <a:tailEnd/>
          </a:ln>
        </p:spPr>
        <p:txBody>
          <a:bodyPr/>
          <a:lstStyle/>
          <a:p>
            <a:fld id="{E23DEE8F-5228-455A-AA4B-72C71A818435}" type="slidenum">
              <a:rPr lang="en-US" altLang="en-US">
                <a:cs typeface="Arial" pitchFamily="34" charset="0"/>
              </a:rPr>
              <a:pPr/>
              <a:t>37</a:t>
            </a:fld>
            <a:endParaRPr lang="en-US" altLang="en-US">
              <a:cs typeface="Arial" pitchFamily="34" charset="0"/>
            </a:endParaRPr>
          </a:p>
        </p:txBody>
      </p:sp>
      <p:sp>
        <p:nvSpPr>
          <p:cNvPr id="40966" name="Footer Placeholder 5"/>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IN" altLang="en-US"/>
          </a:p>
        </p:txBody>
      </p:sp>
      <p:sp>
        <p:nvSpPr>
          <p:cNvPr id="40964" name="Header Placeholder 3"/>
          <p:cNvSpPr>
            <a:spLocks noGrp="1"/>
          </p:cNvSpPr>
          <p:nvPr>
            <p:ph type="hdr" sz="quarter"/>
          </p:nvPr>
        </p:nvSpPr>
        <p:spPr bwMode="auto"/>
        <p:txBody>
          <a:bodyPr wrap="square" numCol="1" anchor="t"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a:t>NIC-Kerala State Centre</a:t>
            </a:r>
          </a:p>
        </p:txBody>
      </p:sp>
      <p:sp>
        <p:nvSpPr>
          <p:cNvPr id="72709" name="Slide Number Placeholder 4"/>
          <p:cNvSpPr>
            <a:spLocks noGrp="1"/>
          </p:cNvSpPr>
          <p:nvPr>
            <p:ph type="sldNum" sz="quarter" idx="5"/>
          </p:nvPr>
        </p:nvSpPr>
        <p:spPr bwMode="auto">
          <a:noFill/>
          <a:ln>
            <a:miter lim="800000"/>
            <a:headEnd/>
            <a:tailEnd/>
          </a:ln>
        </p:spPr>
        <p:txBody>
          <a:bodyPr/>
          <a:lstStyle/>
          <a:p>
            <a:fld id="{E23DEE8F-5228-455A-AA4B-72C71A818435}" type="slidenum">
              <a:rPr lang="en-US" altLang="en-US">
                <a:cs typeface="Arial" pitchFamily="34" charset="0"/>
              </a:rPr>
              <a:pPr/>
              <a:t>38</a:t>
            </a:fld>
            <a:endParaRPr lang="en-US" altLang="en-US">
              <a:cs typeface="Arial" pitchFamily="34" charset="0"/>
            </a:endParaRPr>
          </a:p>
        </p:txBody>
      </p:sp>
      <p:sp>
        <p:nvSpPr>
          <p:cNvPr id="40966" name="Footer Placeholder 5"/>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a:p>
        </p:txBody>
      </p:sp>
      <p:sp>
        <p:nvSpPr>
          <p:cNvPr id="62468" name="Slide Number Placeholder 3"/>
          <p:cNvSpPr>
            <a:spLocks noGrp="1" noChangeArrowheads="1"/>
          </p:cNvSpPr>
          <p:nvPr>
            <p:ph type="sldNum" sz="quarter" idx="5"/>
          </p:nvPr>
        </p:nvSpPr>
        <p:spPr bwMode="auto">
          <a:noFill/>
          <a:ln>
            <a:miter lim="800000"/>
            <a:headEnd/>
            <a:tailEnd/>
          </a:ln>
        </p:spPr>
        <p:txBody>
          <a:bodyPr/>
          <a:lstStyle/>
          <a:p>
            <a:fld id="{F0778389-6544-452D-A2A9-4BA5CA37665C}" type="slidenum">
              <a:rPr lang="en-US" altLang="en-US">
                <a:cs typeface="Arial" pitchFamily="34" charset="0"/>
              </a:rPr>
              <a:pPr/>
              <a:t>21</a:t>
            </a:fld>
            <a:endParaRPr lang="en-US" altLang="en-US">
              <a:cs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IN" altLang="en-US"/>
          </a:p>
        </p:txBody>
      </p:sp>
      <p:sp>
        <p:nvSpPr>
          <p:cNvPr id="40964" name="Header Placeholder 3"/>
          <p:cNvSpPr>
            <a:spLocks noGrp="1"/>
          </p:cNvSpPr>
          <p:nvPr>
            <p:ph type="hdr" sz="quarter"/>
          </p:nvPr>
        </p:nvSpPr>
        <p:spPr bwMode="auto"/>
        <p:txBody>
          <a:bodyPr wrap="square" numCol="1" anchor="t"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a:t>NIC-Kerala State Centre</a:t>
            </a:r>
          </a:p>
        </p:txBody>
      </p:sp>
      <p:sp>
        <p:nvSpPr>
          <p:cNvPr id="73733" name="Slide Number Placeholder 4"/>
          <p:cNvSpPr>
            <a:spLocks noGrp="1"/>
          </p:cNvSpPr>
          <p:nvPr>
            <p:ph type="sldNum" sz="quarter" idx="5"/>
          </p:nvPr>
        </p:nvSpPr>
        <p:spPr bwMode="auto">
          <a:noFill/>
          <a:ln>
            <a:miter lim="800000"/>
            <a:headEnd/>
            <a:tailEnd/>
          </a:ln>
        </p:spPr>
        <p:txBody>
          <a:bodyPr/>
          <a:lstStyle/>
          <a:p>
            <a:fld id="{FA3CBAD8-97C0-41CF-B16E-D9F7281E178E}" type="slidenum">
              <a:rPr lang="en-US" altLang="en-US">
                <a:cs typeface="Arial" pitchFamily="34" charset="0"/>
              </a:rPr>
              <a:pPr/>
              <a:t>39</a:t>
            </a:fld>
            <a:endParaRPr lang="en-US" altLang="en-US">
              <a:cs typeface="Arial" pitchFamily="34" charset="0"/>
            </a:endParaRPr>
          </a:p>
        </p:txBody>
      </p:sp>
      <p:sp>
        <p:nvSpPr>
          <p:cNvPr id="40966" name="Footer Placeholder 5"/>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IN" altLang="en-US"/>
          </a:p>
        </p:txBody>
      </p:sp>
      <p:sp>
        <p:nvSpPr>
          <p:cNvPr id="40964" name="Header Placeholder 3"/>
          <p:cNvSpPr>
            <a:spLocks noGrp="1"/>
          </p:cNvSpPr>
          <p:nvPr>
            <p:ph type="hdr" sz="quarter"/>
          </p:nvPr>
        </p:nvSpPr>
        <p:spPr bwMode="auto"/>
        <p:txBody>
          <a:bodyPr wrap="square" numCol="1" anchor="t"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a:t>NIC-Kerala State Centre</a:t>
            </a:r>
          </a:p>
        </p:txBody>
      </p:sp>
      <p:sp>
        <p:nvSpPr>
          <p:cNvPr id="74757" name="Slide Number Placeholder 4"/>
          <p:cNvSpPr>
            <a:spLocks noGrp="1"/>
          </p:cNvSpPr>
          <p:nvPr>
            <p:ph type="sldNum" sz="quarter" idx="5"/>
          </p:nvPr>
        </p:nvSpPr>
        <p:spPr bwMode="auto">
          <a:noFill/>
          <a:ln>
            <a:miter lim="800000"/>
            <a:headEnd/>
            <a:tailEnd/>
          </a:ln>
        </p:spPr>
        <p:txBody>
          <a:bodyPr/>
          <a:lstStyle/>
          <a:p>
            <a:fld id="{C1EFADF1-15C4-4DD3-B14A-C8937C47938B}" type="slidenum">
              <a:rPr lang="en-US" altLang="en-US">
                <a:cs typeface="Arial" pitchFamily="34" charset="0"/>
              </a:rPr>
              <a:pPr/>
              <a:t>40</a:t>
            </a:fld>
            <a:endParaRPr lang="en-US" altLang="en-US">
              <a:cs typeface="Arial" pitchFamily="34" charset="0"/>
            </a:endParaRPr>
          </a:p>
        </p:txBody>
      </p:sp>
      <p:sp>
        <p:nvSpPr>
          <p:cNvPr id="40966" name="Footer Placeholder 5"/>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IN" altLang="en-US"/>
          </a:p>
        </p:txBody>
      </p:sp>
      <p:sp>
        <p:nvSpPr>
          <p:cNvPr id="40964" name="Header Placeholder 3"/>
          <p:cNvSpPr>
            <a:spLocks noGrp="1"/>
          </p:cNvSpPr>
          <p:nvPr>
            <p:ph type="hdr" sz="quarter"/>
          </p:nvPr>
        </p:nvSpPr>
        <p:spPr bwMode="auto"/>
        <p:txBody>
          <a:bodyPr wrap="square" numCol="1" anchor="t"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a:t>NIC-Kerala State Centre</a:t>
            </a:r>
          </a:p>
        </p:txBody>
      </p:sp>
      <p:sp>
        <p:nvSpPr>
          <p:cNvPr id="75781" name="Slide Number Placeholder 4"/>
          <p:cNvSpPr>
            <a:spLocks noGrp="1"/>
          </p:cNvSpPr>
          <p:nvPr>
            <p:ph type="sldNum" sz="quarter" idx="5"/>
          </p:nvPr>
        </p:nvSpPr>
        <p:spPr bwMode="auto">
          <a:noFill/>
          <a:ln>
            <a:miter lim="800000"/>
            <a:headEnd/>
            <a:tailEnd/>
          </a:ln>
        </p:spPr>
        <p:txBody>
          <a:bodyPr/>
          <a:lstStyle/>
          <a:p>
            <a:fld id="{657E79FC-22B5-4146-B39E-F364493BC656}" type="slidenum">
              <a:rPr lang="en-US" altLang="en-US">
                <a:cs typeface="Arial" pitchFamily="34" charset="0"/>
              </a:rPr>
              <a:pPr/>
              <a:t>41</a:t>
            </a:fld>
            <a:endParaRPr lang="en-US" altLang="en-US">
              <a:cs typeface="Arial" pitchFamily="34" charset="0"/>
            </a:endParaRPr>
          </a:p>
        </p:txBody>
      </p:sp>
      <p:sp>
        <p:nvSpPr>
          <p:cNvPr id="40966" name="Footer Placeholder 5"/>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IN" altLang="en-US"/>
          </a:p>
        </p:txBody>
      </p:sp>
      <p:sp>
        <p:nvSpPr>
          <p:cNvPr id="40964" name="Header Placeholder 3"/>
          <p:cNvSpPr>
            <a:spLocks noGrp="1"/>
          </p:cNvSpPr>
          <p:nvPr>
            <p:ph type="hdr" sz="quarter"/>
          </p:nvPr>
        </p:nvSpPr>
        <p:spPr bwMode="auto"/>
        <p:txBody>
          <a:bodyPr wrap="square" numCol="1" anchor="t"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a:t>NIC-Kerala State Centre</a:t>
            </a:r>
          </a:p>
        </p:txBody>
      </p:sp>
      <p:sp>
        <p:nvSpPr>
          <p:cNvPr id="76805" name="Slide Number Placeholder 4"/>
          <p:cNvSpPr>
            <a:spLocks noGrp="1"/>
          </p:cNvSpPr>
          <p:nvPr>
            <p:ph type="sldNum" sz="quarter" idx="5"/>
          </p:nvPr>
        </p:nvSpPr>
        <p:spPr bwMode="auto">
          <a:noFill/>
          <a:ln>
            <a:miter lim="800000"/>
            <a:headEnd/>
            <a:tailEnd/>
          </a:ln>
        </p:spPr>
        <p:txBody>
          <a:bodyPr/>
          <a:lstStyle/>
          <a:p>
            <a:fld id="{01BBF313-BB3A-41E0-8052-52F6AEC67C84}" type="slidenum">
              <a:rPr lang="en-US" altLang="en-US">
                <a:cs typeface="Arial" pitchFamily="34" charset="0"/>
              </a:rPr>
              <a:pPr/>
              <a:t>42</a:t>
            </a:fld>
            <a:endParaRPr lang="en-US" altLang="en-US">
              <a:cs typeface="Arial" pitchFamily="34" charset="0"/>
            </a:endParaRPr>
          </a:p>
        </p:txBody>
      </p:sp>
      <p:sp>
        <p:nvSpPr>
          <p:cNvPr id="40966" name="Footer Placeholder 5"/>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IN" altLang="en-US"/>
          </a:p>
        </p:txBody>
      </p:sp>
      <p:sp>
        <p:nvSpPr>
          <p:cNvPr id="40964" name="Header Placeholder 3"/>
          <p:cNvSpPr>
            <a:spLocks noGrp="1"/>
          </p:cNvSpPr>
          <p:nvPr>
            <p:ph type="hdr" sz="quarter"/>
          </p:nvPr>
        </p:nvSpPr>
        <p:spPr bwMode="auto"/>
        <p:txBody>
          <a:bodyPr wrap="square" numCol="1" anchor="t"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a:t>NIC-Kerala State Centre</a:t>
            </a:r>
          </a:p>
        </p:txBody>
      </p:sp>
      <p:sp>
        <p:nvSpPr>
          <p:cNvPr id="77829" name="Slide Number Placeholder 4"/>
          <p:cNvSpPr>
            <a:spLocks noGrp="1"/>
          </p:cNvSpPr>
          <p:nvPr>
            <p:ph type="sldNum" sz="quarter" idx="5"/>
          </p:nvPr>
        </p:nvSpPr>
        <p:spPr bwMode="auto">
          <a:noFill/>
          <a:ln>
            <a:miter lim="800000"/>
            <a:headEnd/>
            <a:tailEnd/>
          </a:ln>
        </p:spPr>
        <p:txBody>
          <a:bodyPr/>
          <a:lstStyle/>
          <a:p>
            <a:fld id="{733E9E2E-EC22-4C32-99CE-DD302DF1222D}" type="slidenum">
              <a:rPr lang="en-US" altLang="en-US">
                <a:cs typeface="Arial" pitchFamily="34" charset="0"/>
              </a:rPr>
              <a:pPr/>
              <a:t>43</a:t>
            </a:fld>
            <a:endParaRPr lang="en-US" altLang="en-US">
              <a:cs typeface="Arial" pitchFamily="34" charset="0"/>
            </a:endParaRPr>
          </a:p>
        </p:txBody>
      </p:sp>
      <p:sp>
        <p:nvSpPr>
          <p:cNvPr id="40966" name="Footer Placeholder 5"/>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IN" altLang="en-US"/>
          </a:p>
        </p:txBody>
      </p:sp>
      <p:sp>
        <p:nvSpPr>
          <p:cNvPr id="40964" name="Header Placeholder 3"/>
          <p:cNvSpPr>
            <a:spLocks noGrp="1"/>
          </p:cNvSpPr>
          <p:nvPr>
            <p:ph type="hdr" sz="quarter"/>
          </p:nvPr>
        </p:nvSpPr>
        <p:spPr bwMode="auto"/>
        <p:txBody>
          <a:bodyPr wrap="square" numCol="1" anchor="t"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a:t>NIC-Kerala State Centre</a:t>
            </a:r>
          </a:p>
        </p:txBody>
      </p:sp>
      <p:sp>
        <p:nvSpPr>
          <p:cNvPr id="78853" name="Slide Number Placeholder 4"/>
          <p:cNvSpPr>
            <a:spLocks noGrp="1"/>
          </p:cNvSpPr>
          <p:nvPr>
            <p:ph type="sldNum" sz="quarter" idx="5"/>
          </p:nvPr>
        </p:nvSpPr>
        <p:spPr bwMode="auto">
          <a:noFill/>
          <a:ln>
            <a:miter lim="800000"/>
            <a:headEnd/>
            <a:tailEnd/>
          </a:ln>
        </p:spPr>
        <p:txBody>
          <a:bodyPr/>
          <a:lstStyle/>
          <a:p>
            <a:fld id="{7278BF98-C852-46C0-8C80-C479E0822FAC}" type="slidenum">
              <a:rPr lang="en-US" altLang="en-US">
                <a:cs typeface="Arial" pitchFamily="34" charset="0"/>
              </a:rPr>
              <a:pPr/>
              <a:t>44</a:t>
            </a:fld>
            <a:endParaRPr lang="en-US" altLang="en-US">
              <a:cs typeface="Arial" pitchFamily="34" charset="0"/>
            </a:endParaRPr>
          </a:p>
        </p:txBody>
      </p:sp>
      <p:sp>
        <p:nvSpPr>
          <p:cNvPr id="40966" name="Footer Placeholder 5"/>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IN" altLang="en-US"/>
          </a:p>
        </p:txBody>
      </p:sp>
      <p:sp>
        <p:nvSpPr>
          <p:cNvPr id="40964" name="Header Placeholder 3"/>
          <p:cNvSpPr>
            <a:spLocks noGrp="1"/>
          </p:cNvSpPr>
          <p:nvPr>
            <p:ph type="hdr" sz="quarter"/>
          </p:nvPr>
        </p:nvSpPr>
        <p:spPr bwMode="auto"/>
        <p:txBody>
          <a:bodyPr wrap="square" numCol="1" anchor="t"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a:t>NIC-Kerala State Centre</a:t>
            </a:r>
          </a:p>
        </p:txBody>
      </p:sp>
      <p:sp>
        <p:nvSpPr>
          <p:cNvPr id="79877" name="Slide Number Placeholder 4"/>
          <p:cNvSpPr>
            <a:spLocks noGrp="1"/>
          </p:cNvSpPr>
          <p:nvPr>
            <p:ph type="sldNum" sz="quarter" idx="5"/>
          </p:nvPr>
        </p:nvSpPr>
        <p:spPr bwMode="auto">
          <a:noFill/>
          <a:ln>
            <a:miter lim="800000"/>
            <a:headEnd/>
            <a:tailEnd/>
          </a:ln>
        </p:spPr>
        <p:txBody>
          <a:bodyPr/>
          <a:lstStyle/>
          <a:p>
            <a:fld id="{08C9850A-4B2D-4C1F-A2DD-CDC20A857F23}" type="slidenum">
              <a:rPr lang="en-US" altLang="en-US">
                <a:cs typeface="Arial" pitchFamily="34" charset="0"/>
              </a:rPr>
              <a:pPr/>
              <a:t>45</a:t>
            </a:fld>
            <a:endParaRPr lang="en-US" altLang="en-US">
              <a:cs typeface="Arial" pitchFamily="34" charset="0"/>
            </a:endParaRPr>
          </a:p>
        </p:txBody>
      </p:sp>
      <p:sp>
        <p:nvSpPr>
          <p:cNvPr id="40966" name="Footer Placeholder 5"/>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IN" altLang="en-US"/>
          </a:p>
        </p:txBody>
      </p:sp>
      <p:sp>
        <p:nvSpPr>
          <p:cNvPr id="40964" name="Header Placeholder 3"/>
          <p:cNvSpPr>
            <a:spLocks noGrp="1"/>
          </p:cNvSpPr>
          <p:nvPr>
            <p:ph type="hdr" sz="quarter"/>
          </p:nvPr>
        </p:nvSpPr>
        <p:spPr bwMode="auto"/>
        <p:txBody>
          <a:bodyPr wrap="square" numCol="1" anchor="t"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a:t>NIC-Kerala State Centre</a:t>
            </a:r>
          </a:p>
        </p:txBody>
      </p:sp>
      <p:sp>
        <p:nvSpPr>
          <p:cNvPr id="80901" name="Slide Number Placeholder 4"/>
          <p:cNvSpPr>
            <a:spLocks noGrp="1"/>
          </p:cNvSpPr>
          <p:nvPr>
            <p:ph type="sldNum" sz="quarter" idx="5"/>
          </p:nvPr>
        </p:nvSpPr>
        <p:spPr bwMode="auto">
          <a:noFill/>
          <a:ln>
            <a:miter lim="800000"/>
            <a:headEnd/>
            <a:tailEnd/>
          </a:ln>
        </p:spPr>
        <p:txBody>
          <a:bodyPr/>
          <a:lstStyle/>
          <a:p>
            <a:fld id="{6958755D-1514-4463-B164-7BE10F53BD3B}" type="slidenum">
              <a:rPr lang="en-US" altLang="en-US">
                <a:cs typeface="Arial" pitchFamily="34" charset="0"/>
              </a:rPr>
              <a:pPr/>
              <a:t>46</a:t>
            </a:fld>
            <a:endParaRPr lang="en-US" altLang="en-US">
              <a:cs typeface="Arial" pitchFamily="34" charset="0"/>
            </a:endParaRPr>
          </a:p>
        </p:txBody>
      </p:sp>
      <p:sp>
        <p:nvSpPr>
          <p:cNvPr id="40966" name="Footer Placeholder 5"/>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IN" altLang="en-US"/>
          </a:p>
        </p:txBody>
      </p:sp>
      <p:sp>
        <p:nvSpPr>
          <p:cNvPr id="40964" name="Header Placeholder 3"/>
          <p:cNvSpPr>
            <a:spLocks noGrp="1"/>
          </p:cNvSpPr>
          <p:nvPr>
            <p:ph type="hdr" sz="quarter"/>
          </p:nvPr>
        </p:nvSpPr>
        <p:spPr bwMode="auto"/>
        <p:txBody>
          <a:bodyPr wrap="square" numCol="1" anchor="t"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a:t>NIC-Kerala State Centre</a:t>
            </a:r>
          </a:p>
        </p:txBody>
      </p:sp>
      <p:sp>
        <p:nvSpPr>
          <p:cNvPr id="81925" name="Slide Number Placeholder 4"/>
          <p:cNvSpPr>
            <a:spLocks noGrp="1"/>
          </p:cNvSpPr>
          <p:nvPr>
            <p:ph type="sldNum" sz="quarter" idx="5"/>
          </p:nvPr>
        </p:nvSpPr>
        <p:spPr bwMode="auto">
          <a:noFill/>
          <a:ln>
            <a:miter lim="800000"/>
            <a:headEnd/>
            <a:tailEnd/>
          </a:ln>
        </p:spPr>
        <p:txBody>
          <a:bodyPr/>
          <a:lstStyle/>
          <a:p>
            <a:fld id="{52ECA2C6-6410-433B-AD6E-29FBB591B2BC}" type="slidenum">
              <a:rPr lang="en-US" altLang="en-US">
                <a:cs typeface="Arial" pitchFamily="34" charset="0"/>
              </a:rPr>
              <a:pPr/>
              <a:t>47</a:t>
            </a:fld>
            <a:endParaRPr lang="en-US" altLang="en-US">
              <a:cs typeface="Arial" pitchFamily="34" charset="0"/>
            </a:endParaRPr>
          </a:p>
        </p:txBody>
      </p:sp>
      <p:sp>
        <p:nvSpPr>
          <p:cNvPr id="40966" name="Footer Placeholder 5"/>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IN" altLang="en-US"/>
          </a:p>
        </p:txBody>
      </p:sp>
      <p:sp>
        <p:nvSpPr>
          <p:cNvPr id="40964" name="Header Placeholder 3"/>
          <p:cNvSpPr>
            <a:spLocks noGrp="1"/>
          </p:cNvSpPr>
          <p:nvPr>
            <p:ph type="hdr" sz="quarter"/>
          </p:nvPr>
        </p:nvSpPr>
        <p:spPr bwMode="auto"/>
        <p:txBody>
          <a:bodyPr wrap="square" numCol="1" anchor="t"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a:t>NIC-Kerala State Centre</a:t>
            </a:r>
          </a:p>
        </p:txBody>
      </p:sp>
      <p:sp>
        <p:nvSpPr>
          <p:cNvPr id="82949" name="Slide Number Placeholder 4"/>
          <p:cNvSpPr>
            <a:spLocks noGrp="1"/>
          </p:cNvSpPr>
          <p:nvPr>
            <p:ph type="sldNum" sz="quarter" idx="5"/>
          </p:nvPr>
        </p:nvSpPr>
        <p:spPr bwMode="auto">
          <a:noFill/>
          <a:ln>
            <a:miter lim="800000"/>
            <a:headEnd/>
            <a:tailEnd/>
          </a:ln>
        </p:spPr>
        <p:txBody>
          <a:bodyPr/>
          <a:lstStyle/>
          <a:p>
            <a:fld id="{59440684-8CCD-4D4D-B8C8-978E18F08D4B}" type="slidenum">
              <a:rPr lang="en-US" altLang="en-US">
                <a:cs typeface="Arial" pitchFamily="34" charset="0"/>
              </a:rPr>
              <a:pPr/>
              <a:t>48</a:t>
            </a:fld>
            <a:endParaRPr lang="en-US" altLang="en-US">
              <a:cs typeface="Arial" pitchFamily="34" charset="0"/>
            </a:endParaRPr>
          </a:p>
        </p:txBody>
      </p:sp>
      <p:sp>
        <p:nvSpPr>
          <p:cNvPr id="40966" name="Footer Placeholder 5"/>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a:p>
        </p:txBody>
      </p:sp>
      <p:sp>
        <p:nvSpPr>
          <p:cNvPr id="63492" name="Slide Number Placeholder 3"/>
          <p:cNvSpPr>
            <a:spLocks noGrp="1" noChangeArrowheads="1"/>
          </p:cNvSpPr>
          <p:nvPr>
            <p:ph type="sldNum" sz="quarter" idx="5"/>
          </p:nvPr>
        </p:nvSpPr>
        <p:spPr bwMode="auto">
          <a:noFill/>
          <a:ln>
            <a:miter lim="800000"/>
            <a:headEnd/>
            <a:tailEnd/>
          </a:ln>
        </p:spPr>
        <p:txBody>
          <a:bodyPr/>
          <a:lstStyle/>
          <a:p>
            <a:fld id="{5D075ABE-AC00-4DAE-8A92-35D99E74360D}" type="slidenum">
              <a:rPr lang="en-US" altLang="en-US">
                <a:cs typeface="Arial" pitchFamily="34" charset="0"/>
              </a:rPr>
              <a:pPr/>
              <a:t>22</a:t>
            </a:fld>
            <a:endParaRPr lang="en-US" altLang="en-US">
              <a:cs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IN" altLang="en-US"/>
          </a:p>
        </p:txBody>
      </p:sp>
      <p:sp>
        <p:nvSpPr>
          <p:cNvPr id="40964" name="Header Placeholder 3"/>
          <p:cNvSpPr>
            <a:spLocks noGrp="1"/>
          </p:cNvSpPr>
          <p:nvPr>
            <p:ph type="hdr" sz="quarter"/>
          </p:nvPr>
        </p:nvSpPr>
        <p:spPr bwMode="auto"/>
        <p:txBody>
          <a:bodyPr wrap="square" numCol="1" anchor="t"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dirty="0"/>
              <a:t>NIC-Kerala State Centre</a:t>
            </a:r>
          </a:p>
        </p:txBody>
      </p:sp>
      <p:sp>
        <p:nvSpPr>
          <p:cNvPr id="83973" name="Slide Number Placeholder 4"/>
          <p:cNvSpPr>
            <a:spLocks noGrp="1"/>
          </p:cNvSpPr>
          <p:nvPr>
            <p:ph type="sldNum" sz="quarter" idx="5"/>
          </p:nvPr>
        </p:nvSpPr>
        <p:spPr bwMode="auto">
          <a:noFill/>
          <a:ln>
            <a:miter lim="800000"/>
            <a:headEnd/>
            <a:tailEnd/>
          </a:ln>
        </p:spPr>
        <p:txBody>
          <a:bodyPr/>
          <a:lstStyle/>
          <a:p>
            <a:fld id="{839198A7-9879-47FF-9F8B-EB5090811B0A}" type="slidenum">
              <a:rPr lang="en-US" altLang="en-US">
                <a:cs typeface="Arial" pitchFamily="34" charset="0"/>
              </a:rPr>
              <a:pPr/>
              <a:t>49</a:t>
            </a:fld>
            <a:endParaRPr lang="en-US" altLang="en-US">
              <a:cs typeface="Arial" pitchFamily="34" charset="0"/>
            </a:endParaRPr>
          </a:p>
        </p:txBody>
      </p:sp>
      <p:sp>
        <p:nvSpPr>
          <p:cNvPr id="40966" name="Footer Placeholder 5"/>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IN" altLang="en-US"/>
          </a:p>
        </p:txBody>
      </p:sp>
      <p:sp>
        <p:nvSpPr>
          <p:cNvPr id="40964" name="Header Placeholder 3"/>
          <p:cNvSpPr>
            <a:spLocks noGrp="1"/>
          </p:cNvSpPr>
          <p:nvPr>
            <p:ph type="hdr" sz="quarter"/>
          </p:nvPr>
        </p:nvSpPr>
        <p:spPr bwMode="auto"/>
        <p:txBody>
          <a:bodyPr wrap="square" numCol="1" anchor="t"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a:t>NIC-Kerala State Centre</a:t>
            </a:r>
          </a:p>
        </p:txBody>
      </p:sp>
      <p:sp>
        <p:nvSpPr>
          <p:cNvPr id="64517" name="Slide Number Placeholder 4"/>
          <p:cNvSpPr>
            <a:spLocks noGrp="1"/>
          </p:cNvSpPr>
          <p:nvPr>
            <p:ph type="sldNum" sz="quarter" idx="5"/>
          </p:nvPr>
        </p:nvSpPr>
        <p:spPr bwMode="auto">
          <a:noFill/>
          <a:ln>
            <a:miter lim="800000"/>
            <a:headEnd/>
            <a:tailEnd/>
          </a:ln>
        </p:spPr>
        <p:txBody>
          <a:bodyPr/>
          <a:lstStyle/>
          <a:p>
            <a:fld id="{2F532609-09F1-430F-933D-AED7B70683DA}" type="slidenum">
              <a:rPr lang="en-US" altLang="en-US">
                <a:cs typeface="Arial" pitchFamily="34" charset="0"/>
              </a:rPr>
              <a:pPr/>
              <a:t>23</a:t>
            </a:fld>
            <a:endParaRPr lang="en-US" altLang="en-US">
              <a:cs typeface="Arial" pitchFamily="34" charset="0"/>
            </a:endParaRPr>
          </a:p>
        </p:txBody>
      </p:sp>
      <p:sp>
        <p:nvSpPr>
          <p:cNvPr id="40966" name="Footer Placeholder 5"/>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IN" altLang="en-US"/>
          </a:p>
        </p:txBody>
      </p:sp>
      <p:sp>
        <p:nvSpPr>
          <p:cNvPr id="40964" name="Header Placeholder 3"/>
          <p:cNvSpPr>
            <a:spLocks noGrp="1"/>
          </p:cNvSpPr>
          <p:nvPr>
            <p:ph type="hdr" sz="quarter"/>
          </p:nvPr>
        </p:nvSpPr>
        <p:spPr bwMode="auto"/>
        <p:txBody>
          <a:bodyPr wrap="square" numCol="1" anchor="t"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a:t>NIC-Kerala State Centre</a:t>
            </a:r>
          </a:p>
        </p:txBody>
      </p:sp>
      <p:sp>
        <p:nvSpPr>
          <p:cNvPr id="64517" name="Slide Number Placeholder 4"/>
          <p:cNvSpPr>
            <a:spLocks noGrp="1"/>
          </p:cNvSpPr>
          <p:nvPr>
            <p:ph type="sldNum" sz="quarter" idx="5"/>
          </p:nvPr>
        </p:nvSpPr>
        <p:spPr bwMode="auto">
          <a:noFill/>
          <a:ln>
            <a:miter lim="800000"/>
            <a:headEnd/>
            <a:tailEnd/>
          </a:ln>
        </p:spPr>
        <p:txBody>
          <a:bodyPr/>
          <a:lstStyle/>
          <a:p>
            <a:fld id="{2F532609-09F1-430F-933D-AED7B70683DA}" type="slidenum">
              <a:rPr lang="en-US" altLang="en-US">
                <a:cs typeface="Arial" pitchFamily="34" charset="0"/>
              </a:rPr>
              <a:pPr/>
              <a:t>24</a:t>
            </a:fld>
            <a:endParaRPr lang="en-US" altLang="en-US">
              <a:cs typeface="Arial" pitchFamily="34" charset="0"/>
            </a:endParaRPr>
          </a:p>
        </p:txBody>
      </p:sp>
      <p:sp>
        <p:nvSpPr>
          <p:cNvPr id="40966" name="Footer Placeholder 5"/>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IN" altLang="en-US"/>
          </a:p>
        </p:txBody>
      </p:sp>
      <p:sp>
        <p:nvSpPr>
          <p:cNvPr id="40964" name="Header Placeholder 3"/>
          <p:cNvSpPr>
            <a:spLocks noGrp="1"/>
          </p:cNvSpPr>
          <p:nvPr>
            <p:ph type="hdr" sz="quarter"/>
          </p:nvPr>
        </p:nvSpPr>
        <p:spPr bwMode="auto"/>
        <p:txBody>
          <a:bodyPr wrap="square" numCol="1" anchor="t"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a:t>NIC-Kerala State Centre</a:t>
            </a:r>
          </a:p>
        </p:txBody>
      </p:sp>
      <p:sp>
        <p:nvSpPr>
          <p:cNvPr id="65541" name="Slide Number Placeholder 4"/>
          <p:cNvSpPr>
            <a:spLocks noGrp="1"/>
          </p:cNvSpPr>
          <p:nvPr>
            <p:ph type="sldNum" sz="quarter" idx="5"/>
          </p:nvPr>
        </p:nvSpPr>
        <p:spPr bwMode="auto">
          <a:noFill/>
          <a:ln>
            <a:miter lim="800000"/>
            <a:headEnd/>
            <a:tailEnd/>
          </a:ln>
        </p:spPr>
        <p:txBody>
          <a:bodyPr/>
          <a:lstStyle/>
          <a:p>
            <a:fld id="{DE6C3DBA-F7DA-4C9F-82A0-42E04AF7A8FF}" type="slidenum">
              <a:rPr lang="en-US" altLang="en-US">
                <a:cs typeface="Arial" pitchFamily="34" charset="0"/>
              </a:rPr>
              <a:pPr/>
              <a:t>25</a:t>
            </a:fld>
            <a:endParaRPr lang="en-US" altLang="en-US">
              <a:cs typeface="Arial" pitchFamily="34" charset="0"/>
            </a:endParaRPr>
          </a:p>
        </p:txBody>
      </p:sp>
      <p:sp>
        <p:nvSpPr>
          <p:cNvPr id="40966" name="Footer Placeholder 5"/>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IN" altLang="en-US"/>
          </a:p>
        </p:txBody>
      </p:sp>
      <p:sp>
        <p:nvSpPr>
          <p:cNvPr id="40964" name="Header Placeholder 3"/>
          <p:cNvSpPr>
            <a:spLocks noGrp="1"/>
          </p:cNvSpPr>
          <p:nvPr>
            <p:ph type="hdr" sz="quarter"/>
          </p:nvPr>
        </p:nvSpPr>
        <p:spPr bwMode="auto"/>
        <p:txBody>
          <a:bodyPr wrap="square" numCol="1" anchor="t"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a:t>NIC-Kerala State Centre</a:t>
            </a:r>
          </a:p>
        </p:txBody>
      </p:sp>
      <p:sp>
        <p:nvSpPr>
          <p:cNvPr id="66565" name="Slide Number Placeholder 4"/>
          <p:cNvSpPr>
            <a:spLocks noGrp="1"/>
          </p:cNvSpPr>
          <p:nvPr>
            <p:ph type="sldNum" sz="quarter" idx="5"/>
          </p:nvPr>
        </p:nvSpPr>
        <p:spPr bwMode="auto">
          <a:noFill/>
          <a:ln>
            <a:miter lim="800000"/>
            <a:headEnd/>
            <a:tailEnd/>
          </a:ln>
        </p:spPr>
        <p:txBody>
          <a:bodyPr/>
          <a:lstStyle/>
          <a:p>
            <a:fld id="{7E020E60-DD33-4C5F-972A-1F1B51F01954}" type="slidenum">
              <a:rPr lang="en-US" altLang="en-US">
                <a:cs typeface="Arial" pitchFamily="34" charset="0"/>
              </a:rPr>
              <a:pPr/>
              <a:t>26</a:t>
            </a:fld>
            <a:endParaRPr lang="en-US" altLang="en-US">
              <a:cs typeface="Arial" pitchFamily="34" charset="0"/>
            </a:endParaRPr>
          </a:p>
        </p:txBody>
      </p:sp>
      <p:sp>
        <p:nvSpPr>
          <p:cNvPr id="40966" name="Footer Placeholder 5"/>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IN" altLang="en-US"/>
          </a:p>
        </p:txBody>
      </p:sp>
      <p:sp>
        <p:nvSpPr>
          <p:cNvPr id="40964" name="Header Placeholder 3"/>
          <p:cNvSpPr>
            <a:spLocks noGrp="1"/>
          </p:cNvSpPr>
          <p:nvPr>
            <p:ph type="hdr" sz="quarter"/>
          </p:nvPr>
        </p:nvSpPr>
        <p:spPr bwMode="auto"/>
        <p:txBody>
          <a:bodyPr wrap="square" numCol="1" anchor="t"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a:t>NIC-Kerala State Centre</a:t>
            </a:r>
          </a:p>
        </p:txBody>
      </p:sp>
      <p:sp>
        <p:nvSpPr>
          <p:cNvPr id="67589" name="Slide Number Placeholder 4"/>
          <p:cNvSpPr>
            <a:spLocks noGrp="1"/>
          </p:cNvSpPr>
          <p:nvPr>
            <p:ph type="sldNum" sz="quarter" idx="5"/>
          </p:nvPr>
        </p:nvSpPr>
        <p:spPr bwMode="auto">
          <a:noFill/>
          <a:ln>
            <a:miter lim="800000"/>
            <a:headEnd/>
            <a:tailEnd/>
          </a:ln>
        </p:spPr>
        <p:txBody>
          <a:bodyPr/>
          <a:lstStyle/>
          <a:p>
            <a:fld id="{4A0718C5-4CC3-40D6-8320-4F3522E30FDF}" type="slidenum">
              <a:rPr lang="en-US" altLang="en-US">
                <a:cs typeface="Arial" pitchFamily="34" charset="0"/>
              </a:rPr>
              <a:pPr/>
              <a:t>27</a:t>
            </a:fld>
            <a:endParaRPr lang="en-US" altLang="en-US">
              <a:cs typeface="Arial" pitchFamily="34" charset="0"/>
            </a:endParaRPr>
          </a:p>
        </p:txBody>
      </p:sp>
      <p:sp>
        <p:nvSpPr>
          <p:cNvPr id="40966" name="Footer Placeholder 5"/>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IN" altLang="en-US"/>
          </a:p>
        </p:txBody>
      </p:sp>
      <p:sp>
        <p:nvSpPr>
          <p:cNvPr id="40964" name="Header Placeholder 3"/>
          <p:cNvSpPr>
            <a:spLocks noGrp="1"/>
          </p:cNvSpPr>
          <p:nvPr>
            <p:ph type="hdr" sz="quarter"/>
          </p:nvPr>
        </p:nvSpPr>
        <p:spPr bwMode="auto"/>
        <p:txBody>
          <a:bodyPr wrap="square" numCol="1" anchor="t"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a:t>NIC-Kerala State Centre</a:t>
            </a:r>
          </a:p>
        </p:txBody>
      </p:sp>
      <p:sp>
        <p:nvSpPr>
          <p:cNvPr id="68613" name="Slide Number Placeholder 4"/>
          <p:cNvSpPr>
            <a:spLocks noGrp="1"/>
          </p:cNvSpPr>
          <p:nvPr>
            <p:ph type="sldNum" sz="quarter" idx="5"/>
          </p:nvPr>
        </p:nvSpPr>
        <p:spPr bwMode="auto">
          <a:noFill/>
          <a:ln>
            <a:miter lim="800000"/>
            <a:headEnd/>
            <a:tailEnd/>
          </a:ln>
        </p:spPr>
        <p:txBody>
          <a:bodyPr/>
          <a:lstStyle/>
          <a:p>
            <a:fld id="{37BB5919-A727-47CF-AD47-17517B1339C1}" type="slidenum">
              <a:rPr lang="en-US" altLang="en-US">
                <a:cs typeface="Arial" pitchFamily="34" charset="0"/>
              </a:rPr>
              <a:pPr/>
              <a:t>28</a:t>
            </a:fld>
            <a:endParaRPr lang="en-US" altLang="en-US">
              <a:cs typeface="Arial" pitchFamily="34" charset="0"/>
            </a:endParaRPr>
          </a:p>
        </p:txBody>
      </p:sp>
      <p:sp>
        <p:nvSpPr>
          <p:cNvPr id="40966" name="Footer Placeholder 5"/>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8" name="Date Placeholder 3"/>
          <p:cNvSpPr>
            <a:spLocks noGrp="1"/>
          </p:cNvSpPr>
          <p:nvPr>
            <p:ph type="dt" sz="half" idx="2"/>
          </p:nvPr>
        </p:nvSpPr>
        <p:spPr>
          <a:xfrm>
            <a:off x="5065712" y="6312806"/>
            <a:ext cx="2743200" cy="37147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r>
              <a:rPr lang="en-US"/>
              <a:t>10th July 2017</a:t>
            </a:r>
            <a:endParaRPr lang="en-IN" dirty="0"/>
          </a:p>
        </p:txBody>
      </p:sp>
      <p:sp>
        <p:nvSpPr>
          <p:cNvPr id="9" name="Footer Placeholder 4"/>
          <p:cNvSpPr>
            <a:spLocks noGrp="1"/>
          </p:cNvSpPr>
          <p:nvPr>
            <p:ph type="ftr" sz="quarter" idx="3"/>
          </p:nvPr>
        </p:nvSpPr>
        <p:spPr>
          <a:xfrm>
            <a:off x="925286" y="6312806"/>
            <a:ext cx="4027714"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r>
              <a:rPr lang="en-US" dirty="0"/>
              <a:t>NIC</a:t>
            </a:r>
            <a:endParaRPr lang="en-IN" dirty="0"/>
          </a:p>
        </p:txBody>
      </p:sp>
      <p:sp>
        <p:nvSpPr>
          <p:cNvPr id="10" name="Slide Number Placeholder 5"/>
          <p:cNvSpPr txBox="1">
            <a:spLocks/>
          </p:cNvSpPr>
          <p:nvPr userDrawn="1"/>
        </p:nvSpPr>
        <p:spPr>
          <a:xfrm>
            <a:off x="8610600" y="6312806"/>
            <a:ext cx="27432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smtClean="0">
                <a:solidFill>
                  <a:srgbClr val="898989"/>
                </a:solidFill>
                <a:latin typeface="Calibri"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85CD5910-3670-4B16-9A51-82BE66C5DD45}" type="slidenum">
              <a:rPr lang="en-IN" altLang="en-US" smtClean="0"/>
              <a:pPr>
                <a:defRPr/>
              </a:pPr>
              <a:t>‹#›</a:t>
            </a:fld>
            <a:endParaRPr lang="en-IN" altLang="en-US" dirty="0"/>
          </a:p>
        </p:txBody>
      </p:sp>
      <p:pic>
        <p:nvPicPr>
          <p:cNvPr id="11" name="Picture 2" descr="Image result for copyright icon"/>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22075" y="6349999"/>
            <a:ext cx="290738" cy="2907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Date Placeholder 3"/>
          <p:cNvSpPr>
            <a:spLocks noGrp="1"/>
          </p:cNvSpPr>
          <p:nvPr>
            <p:ph type="dt" sz="half" idx="2"/>
          </p:nvPr>
        </p:nvSpPr>
        <p:spPr>
          <a:xfrm>
            <a:off x="5065712" y="6312806"/>
            <a:ext cx="2743200" cy="37147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r>
              <a:rPr lang="en-US"/>
              <a:t>10th July 2017</a:t>
            </a:r>
            <a:endParaRPr lang="en-IN" dirty="0"/>
          </a:p>
        </p:txBody>
      </p:sp>
      <p:sp>
        <p:nvSpPr>
          <p:cNvPr id="9" name="Footer Placeholder 4"/>
          <p:cNvSpPr>
            <a:spLocks noGrp="1"/>
          </p:cNvSpPr>
          <p:nvPr>
            <p:ph type="ftr" sz="quarter" idx="3"/>
          </p:nvPr>
        </p:nvSpPr>
        <p:spPr>
          <a:xfrm>
            <a:off x="925286" y="6312806"/>
            <a:ext cx="4027714"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r>
              <a:rPr lang="en-US" dirty="0"/>
              <a:t>NIC</a:t>
            </a:r>
            <a:endParaRPr lang="en-IN" dirty="0"/>
          </a:p>
        </p:txBody>
      </p:sp>
      <p:sp>
        <p:nvSpPr>
          <p:cNvPr id="10" name="Slide Number Placeholder 5"/>
          <p:cNvSpPr txBox="1">
            <a:spLocks/>
          </p:cNvSpPr>
          <p:nvPr userDrawn="1"/>
        </p:nvSpPr>
        <p:spPr>
          <a:xfrm>
            <a:off x="8610600" y="6312806"/>
            <a:ext cx="27432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smtClean="0">
                <a:solidFill>
                  <a:srgbClr val="898989"/>
                </a:solidFill>
                <a:latin typeface="Calibri"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85CD5910-3670-4B16-9A51-82BE66C5DD45}" type="slidenum">
              <a:rPr lang="en-IN" altLang="en-US" smtClean="0"/>
              <a:pPr>
                <a:defRPr/>
              </a:pPr>
              <a:t>‹#›</a:t>
            </a:fld>
            <a:endParaRPr lang="en-IN" altLang="en-US" dirty="0"/>
          </a:p>
        </p:txBody>
      </p:sp>
      <p:pic>
        <p:nvPicPr>
          <p:cNvPr id="11" name="Picture 2" descr="Image result for copyright icon"/>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22075" y="6349999"/>
            <a:ext cx="290738" cy="2907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Date Placeholder 3"/>
          <p:cNvSpPr>
            <a:spLocks noGrp="1"/>
          </p:cNvSpPr>
          <p:nvPr>
            <p:ph type="dt" sz="half" idx="2"/>
          </p:nvPr>
        </p:nvSpPr>
        <p:spPr>
          <a:xfrm>
            <a:off x="5065712" y="6312806"/>
            <a:ext cx="2743200" cy="37147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r>
              <a:rPr lang="en-US"/>
              <a:t>10th July 2017</a:t>
            </a:r>
            <a:endParaRPr lang="en-IN" dirty="0"/>
          </a:p>
        </p:txBody>
      </p:sp>
      <p:sp>
        <p:nvSpPr>
          <p:cNvPr id="9" name="Footer Placeholder 4"/>
          <p:cNvSpPr>
            <a:spLocks noGrp="1"/>
          </p:cNvSpPr>
          <p:nvPr>
            <p:ph type="ftr" sz="quarter" idx="3"/>
          </p:nvPr>
        </p:nvSpPr>
        <p:spPr>
          <a:xfrm>
            <a:off x="925286" y="6312806"/>
            <a:ext cx="4027714"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r>
              <a:rPr lang="en-US" dirty="0"/>
              <a:t>NIC</a:t>
            </a:r>
            <a:endParaRPr lang="en-IN" dirty="0"/>
          </a:p>
        </p:txBody>
      </p:sp>
      <p:sp>
        <p:nvSpPr>
          <p:cNvPr id="10" name="Slide Number Placeholder 5"/>
          <p:cNvSpPr txBox="1">
            <a:spLocks/>
          </p:cNvSpPr>
          <p:nvPr userDrawn="1"/>
        </p:nvSpPr>
        <p:spPr>
          <a:xfrm>
            <a:off x="8610600" y="6312806"/>
            <a:ext cx="27432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smtClean="0">
                <a:solidFill>
                  <a:srgbClr val="898989"/>
                </a:solidFill>
                <a:latin typeface="Calibri"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85CD5910-3670-4B16-9A51-82BE66C5DD45}" type="slidenum">
              <a:rPr lang="en-IN" altLang="en-US" smtClean="0"/>
              <a:pPr>
                <a:defRPr/>
              </a:pPr>
              <a:t>‹#›</a:t>
            </a:fld>
            <a:endParaRPr lang="en-IN" altLang="en-US" dirty="0"/>
          </a:p>
        </p:txBody>
      </p:sp>
      <p:pic>
        <p:nvPicPr>
          <p:cNvPr id="11" name="Picture 2" descr="Image result for copyright icon"/>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22075" y="6349999"/>
            <a:ext cx="290738" cy="2907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Rectangle 1"/>
          <p:cNvSpPr/>
          <p:nvPr userDrawn="1"/>
        </p:nvSpPr>
        <p:spPr>
          <a:xfrm rot="16200000">
            <a:off x="6142038" y="-4122738"/>
            <a:ext cx="77788" cy="10152063"/>
          </a:xfrm>
          <a:prstGeom prst="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solidFill>
                <a:srgbClr val="FFFFFF"/>
              </a:solidFill>
            </a:endParaRPr>
          </a:p>
        </p:txBody>
      </p:sp>
      <p:pic>
        <p:nvPicPr>
          <p:cNvPr id="3"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7350" y="304800"/>
            <a:ext cx="13890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961688" y="98425"/>
            <a:ext cx="808037"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1726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Date Placeholder 3"/>
          <p:cNvSpPr>
            <a:spLocks noGrp="1"/>
          </p:cNvSpPr>
          <p:nvPr>
            <p:ph type="dt" sz="half" idx="2"/>
          </p:nvPr>
        </p:nvSpPr>
        <p:spPr>
          <a:xfrm>
            <a:off x="5065712" y="6312806"/>
            <a:ext cx="2743200" cy="37147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r>
              <a:rPr lang="en-US"/>
              <a:t>10th July 2017</a:t>
            </a:r>
            <a:endParaRPr lang="en-IN" dirty="0"/>
          </a:p>
        </p:txBody>
      </p:sp>
      <p:sp>
        <p:nvSpPr>
          <p:cNvPr id="9" name="Footer Placeholder 4"/>
          <p:cNvSpPr>
            <a:spLocks noGrp="1"/>
          </p:cNvSpPr>
          <p:nvPr>
            <p:ph type="ftr" sz="quarter" idx="3"/>
          </p:nvPr>
        </p:nvSpPr>
        <p:spPr>
          <a:xfrm>
            <a:off x="925286" y="6312806"/>
            <a:ext cx="4027714"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r>
              <a:rPr lang="en-US" dirty="0"/>
              <a:t>NIC</a:t>
            </a:r>
            <a:endParaRPr lang="en-IN" dirty="0"/>
          </a:p>
        </p:txBody>
      </p:sp>
      <p:sp>
        <p:nvSpPr>
          <p:cNvPr id="10" name="Slide Number Placeholder 5"/>
          <p:cNvSpPr txBox="1">
            <a:spLocks/>
          </p:cNvSpPr>
          <p:nvPr userDrawn="1"/>
        </p:nvSpPr>
        <p:spPr>
          <a:xfrm>
            <a:off x="8610600" y="6312806"/>
            <a:ext cx="27432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smtClean="0">
                <a:solidFill>
                  <a:srgbClr val="898989"/>
                </a:solidFill>
                <a:latin typeface="Calibri"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85CD5910-3670-4B16-9A51-82BE66C5DD45}" type="slidenum">
              <a:rPr lang="en-IN" altLang="en-US" smtClean="0"/>
              <a:pPr>
                <a:defRPr/>
              </a:pPr>
              <a:t>‹#›</a:t>
            </a:fld>
            <a:endParaRPr lang="en-IN" altLang="en-US" dirty="0"/>
          </a:p>
        </p:txBody>
      </p:sp>
      <p:pic>
        <p:nvPicPr>
          <p:cNvPr id="11" name="Picture 2" descr="Image result for copyright icon"/>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22075" y="6349999"/>
            <a:ext cx="290738" cy="2907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Rectangle 1"/>
          <p:cNvSpPr/>
          <p:nvPr userDrawn="1"/>
        </p:nvSpPr>
        <p:spPr>
          <a:xfrm rot="16200000">
            <a:off x="6142038" y="-4122738"/>
            <a:ext cx="77788" cy="10152063"/>
          </a:xfrm>
          <a:prstGeom prst="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N">
              <a:solidFill>
                <a:srgbClr val="FFFFFF"/>
              </a:solidFill>
            </a:endParaRPr>
          </a:p>
        </p:txBody>
      </p:sp>
      <p:pic>
        <p:nvPicPr>
          <p:cNvPr id="3" name="Picture 7"/>
          <p:cNvPicPr>
            <a:picLocks noChangeAspect="1"/>
          </p:cNvPicPr>
          <p:nvPr userDrawn="1"/>
        </p:nvPicPr>
        <p:blipFill>
          <a:blip r:embed="rId2" cstate="print"/>
          <a:srcRect/>
          <a:stretch>
            <a:fillRect/>
          </a:stretch>
        </p:blipFill>
        <p:spPr bwMode="auto">
          <a:xfrm>
            <a:off x="122238" y="304800"/>
            <a:ext cx="1581150" cy="388938"/>
          </a:xfrm>
          <a:prstGeom prst="rect">
            <a:avLst/>
          </a:prstGeom>
          <a:noFill/>
          <a:ln w="9525">
            <a:noFill/>
            <a:miter lim="800000"/>
            <a:headEnd/>
            <a:tailEnd/>
          </a:ln>
        </p:spPr>
      </p:pic>
      <p:pic>
        <p:nvPicPr>
          <p:cNvPr id="4" name="Picture 8"/>
          <p:cNvPicPr>
            <a:picLocks noChangeAspect="1"/>
          </p:cNvPicPr>
          <p:nvPr userDrawn="1"/>
        </p:nvPicPr>
        <p:blipFill>
          <a:blip r:embed="rId3" cstate="print"/>
          <a:srcRect/>
          <a:stretch>
            <a:fillRect/>
          </a:stretch>
        </p:blipFill>
        <p:spPr bwMode="auto">
          <a:xfrm>
            <a:off x="10529888" y="173038"/>
            <a:ext cx="1662112" cy="595312"/>
          </a:xfrm>
          <a:prstGeom prst="rect">
            <a:avLst/>
          </a:prstGeom>
          <a:noFill/>
          <a:ln w="9525">
            <a:noFill/>
            <a:miter lim="800000"/>
            <a:headEnd/>
            <a:tailEnd/>
          </a:ln>
        </p:spPr>
      </p:pic>
      <p:sp>
        <p:nvSpPr>
          <p:cNvPr id="6" name="Date Placeholder 3"/>
          <p:cNvSpPr>
            <a:spLocks noGrp="1"/>
          </p:cNvSpPr>
          <p:nvPr>
            <p:ph type="dt" sz="half" idx="2"/>
          </p:nvPr>
        </p:nvSpPr>
        <p:spPr>
          <a:xfrm>
            <a:off x="5065712" y="6312806"/>
            <a:ext cx="2743200" cy="37147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r>
              <a:rPr lang="en-US"/>
              <a:t>10th July 2017</a:t>
            </a:r>
            <a:endParaRPr lang="en-IN" dirty="0"/>
          </a:p>
        </p:txBody>
      </p:sp>
      <p:sp>
        <p:nvSpPr>
          <p:cNvPr id="7" name="Footer Placeholder 4"/>
          <p:cNvSpPr>
            <a:spLocks noGrp="1"/>
          </p:cNvSpPr>
          <p:nvPr>
            <p:ph type="ftr" sz="quarter" idx="3"/>
          </p:nvPr>
        </p:nvSpPr>
        <p:spPr>
          <a:xfrm>
            <a:off x="925286" y="6312806"/>
            <a:ext cx="4027714"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r>
              <a:rPr lang="en-US" dirty="0"/>
              <a:t>NIC</a:t>
            </a:r>
            <a:endParaRPr lang="en-IN" dirty="0"/>
          </a:p>
        </p:txBody>
      </p:sp>
      <p:sp>
        <p:nvSpPr>
          <p:cNvPr id="8" name="Slide Number Placeholder 5"/>
          <p:cNvSpPr txBox="1">
            <a:spLocks/>
          </p:cNvSpPr>
          <p:nvPr userDrawn="1"/>
        </p:nvSpPr>
        <p:spPr>
          <a:xfrm>
            <a:off x="8610600" y="6312806"/>
            <a:ext cx="27432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smtClean="0">
                <a:solidFill>
                  <a:srgbClr val="898989"/>
                </a:solidFill>
                <a:latin typeface="Calibri"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85CD5910-3670-4B16-9A51-82BE66C5DD45}" type="slidenum">
              <a:rPr lang="en-IN" altLang="en-US" smtClean="0"/>
              <a:pPr>
                <a:defRPr/>
              </a:pPr>
              <a:t>‹#›</a:t>
            </a:fld>
            <a:endParaRPr lang="en-IN" altLang="en-US" dirty="0"/>
          </a:p>
        </p:txBody>
      </p:sp>
      <p:pic>
        <p:nvPicPr>
          <p:cNvPr id="9" name="Picture 2" descr="Image result for copyright icon"/>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22075" y="6349999"/>
            <a:ext cx="290738" cy="2907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Date Placeholder 3"/>
          <p:cNvSpPr>
            <a:spLocks noGrp="1"/>
          </p:cNvSpPr>
          <p:nvPr>
            <p:ph type="dt" sz="half" idx="13"/>
          </p:nvPr>
        </p:nvSpPr>
        <p:spPr>
          <a:xfrm>
            <a:off x="5065712" y="6312806"/>
            <a:ext cx="2743200" cy="37147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r>
              <a:rPr lang="en-US"/>
              <a:t>10th July 2017</a:t>
            </a:r>
            <a:endParaRPr lang="en-IN" dirty="0"/>
          </a:p>
        </p:txBody>
      </p:sp>
      <p:sp>
        <p:nvSpPr>
          <p:cNvPr id="10" name="Footer Placeholder 4"/>
          <p:cNvSpPr>
            <a:spLocks noGrp="1"/>
          </p:cNvSpPr>
          <p:nvPr>
            <p:ph type="ftr" sz="quarter" idx="3"/>
          </p:nvPr>
        </p:nvSpPr>
        <p:spPr>
          <a:xfrm>
            <a:off x="925286" y="6312806"/>
            <a:ext cx="4027714"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r>
              <a:rPr lang="en-US" dirty="0"/>
              <a:t>NIC</a:t>
            </a:r>
            <a:endParaRPr lang="en-IN" dirty="0"/>
          </a:p>
        </p:txBody>
      </p:sp>
      <p:sp>
        <p:nvSpPr>
          <p:cNvPr id="11" name="Slide Number Placeholder 5"/>
          <p:cNvSpPr txBox="1">
            <a:spLocks/>
          </p:cNvSpPr>
          <p:nvPr userDrawn="1"/>
        </p:nvSpPr>
        <p:spPr>
          <a:xfrm>
            <a:off x="8610600" y="6312806"/>
            <a:ext cx="27432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smtClean="0">
                <a:solidFill>
                  <a:srgbClr val="898989"/>
                </a:solidFill>
                <a:latin typeface="Calibri"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85CD5910-3670-4B16-9A51-82BE66C5DD45}" type="slidenum">
              <a:rPr lang="en-IN" altLang="en-US" smtClean="0"/>
              <a:pPr>
                <a:defRPr/>
              </a:pPr>
              <a:t>‹#›</a:t>
            </a:fld>
            <a:endParaRPr lang="en-IN" altLang="en-US" dirty="0"/>
          </a:p>
        </p:txBody>
      </p:sp>
      <p:pic>
        <p:nvPicPr>
          <p:cNvPr id="12" name="Picture 2" descr="Image result for copyright icon"/>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22075" y="6349999"/>
            <a:ext cx="290738" cy="2907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1" name="Date Placeholder 3"/>
          <p:cNvSpPr>
            <a:spLocks noGrp="1"/>
          </p:cNvSpPr>
          <p:nvPr>
            <p:ph type="dt" sz="half" idx="13"/>
          </p:nvPr>
        </p:nvSpPr>
        <p:spPr>
          <a:xfrm>
            <a:off x="5065712" y="6312806"/>
            <a:ext cx="2743200" cy="37147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r>
              <a:rPr lang="en-US"/>
              <a:t>10th July 2017</a:t>
            </a:r>
            <a:endParaRPr lang="en-IN" dirty="0"/>
          </a:p>
        </p:txBody>
      </p:sp>
      <p:sp>
        <p:nvSpPr>
          <p:cNvPr id="12" name="Footer Placeholder 4"/>
          <p:cNvSpPr>
            <a:spLocks noGrp="1"/>
          </p:cNvSpPr>
          <p:nvPr>
            <p:ph type="ftr" sz="quarter" idx="14"/>
          </p:nvPr>
        </p:nvSpPr>
        <p:spPr>
          <a:xfrm>
            <a:off x="925286" y="6312806"/>
            <a:ext cx="4027714"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r>
              <a:rPr lang="en-US" dirty="0"/>
              <a:t>NIC</a:t>
            </a:r>
            <a:endParaRPr lang="en-IN" dirty="0"/>
          </a:p>
        </p:txBody>
      </p:sp>
      <p:sp>
        <p:nvSpPr>
          <p:cNvPr id="13" name="Slide Number Placeholder 5"/>
          <p:cNvSpPr txBox="1">
            <a:spLocks/>
          </p:cNvSpPr>
          <p:nvPr userDrawn="1"/>
        </p:nvSpPr>
        <p:spPr>
          <a:xfrm>
            <a:off x="8610600" y="6312806"/>
            <a:ext cx="27432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smtClean="0">
                <a:solidFill>
                  <a:srgbClr val="898989"/>
                </a:solidFill>
                <a:latin typeface="Calibri"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85CD5910-3670-4B16-9A51-82BE66C5DD45}" type="slidenum">
              <a:rPr lang="en-IN" altLang="en-US" smtClean="0"/>
              <a:pPr>
                <a:defRPr/>
              </a:pPr>
              <a:t>‹#›</a:t>
            </a:fld>
            <a:endParaRPr lang="en-IN" altLang="en-US" dirty="0"/>
          </a:p>
        </p:txBody>
      </p:sp>
      <p:pic>
        <p:nvPicPr>
          <p:cNvPr id="14" name="Picture 2" descr="Image result for copyright icon"/>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22075" y="6349999"/>
            <a:ext cx="290738" cy="2907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7" name="Date Placeholder 3"/>
          <p:cNvSpPr>
            <a:spLocks noGrp="1"/>
          </p:cNvSpPr>
          <p:nvPr>
            <p:ph type="dt" sz="half" idx="2"/>
          </p:nvPr>
        </p:nvSpPr>
        <p:spPr>
          <a:xfrm>
            <a:off x="5065712" y="6312806"/>
            <a:ext cx="2743200" cy="37147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r>
              <a:rPr lang="en-US"/>
              <a:t>10th July 2017</a:t>
            </a:r>
            <a:endParaRPr lang="en-IN" dirty="0"/>
          </a:p>
        </p:txBody>
      </p:sp>
      <p:sp>
        <p:nvSpPr>
          <p:cNvPr id="8" name="Footer Placeholder 4"/>
          <p:cNvSpPr>
            <a:spLocks noGrp="1"/>
          </p:cNvSpPr>
          <p:nvPr>
            <p:ph type="ftr" sz="quarter" idx="3"/>
          </p:nvPr>
        </p:nvSpPr>
        <p:spPr>
          <a:xfrm>
            <a:off x="925286" y="6312806"/>
            <a:ext cx="4027714"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r>
              <a:rPr lang="en-US" dirty="0"/>
              <a:t>NIC</a:t>
            </a:r>
            <a:endParaRPr lang="en-IN" dirty="0"/>
          </a:p>
        </p:txBody>
      </p:sp>
      <p:sp>
        <p:nvSpPr>
          <p:cNvPr id="9" name="Slide Number Placeholder 5"/>
          <p:cNvSpPr txBox="1">
            <a:spLocks/>
          </p:cNvSpPr>
          <p:nvPr userDrawn="1"/>
        </p:nvSpPr>
        <p:spPr>
          <a:xfrm>
            <a:off x="8610600" y="6312806"/>
            <a:ext cx="27432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smtClean="0">
                <a:solidFill>
                  <a:srgbClr val="898989"/>
                </a:solidFill>
                <a:latin typeface="Calibri"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85CD5910-3670-4B16-9A51-82BE66C5DD45}" type="slidenum">
              <a:rPr lang="en-IN" altLang="en-US" smtClean="0"/>
              <a:pPr>
                <a:defRPr/>
              </a:pPr>
              <a:t>‹#›</a:t>
            </a:fld>
            <a:endParaRPr lang="en-IN" altLang="en-US" dirty="0"/>
          </a:p>
        </p:txBody>
      </p:sp>
      <p:pic>
        <p:nvPicPr>
          <p:cNvPr id="10" name="Picture 2" descr="Image result for copyright icon"/>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22075" y="6349999"/>
            <a:ext cx="290738" cy="2907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3"/>
          <p:cNvSpPr>
            <a:spLocks noGrp="1"/>
          </p:cNvSpPr>
          <p:nvPr>
            <p:ph type="dt" sz="half" idx="2"/>
          </p:nvPr>
        </p:nvSpPr>
        <p:spPr>
          <a:xfrm>
            <a:off x="5065712" y="6312806"/>
            <a:ext cx="2743200" cy="37147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r>
              <a:rPr lang="en-US"/>
              <a:t>10th July 2017</a:t>
            </a:r>
            <a:endParaRPr lang="en-IN" dirty="0"/>
          </a:p>
        </p:txBody>
      </p:sp>
      <p:sp>
        <p:nvSpPr>
          <p:cNvPr id="7" name="Footer Placeholder 4"/>
          <p:cNvSpPr>
            <a:spLocks noGrp="1"/>
          </p:cNvSpPr>
          <p:nvPr>
            <p:ph type="ftr" sz="quarter" idx="3"/>
          </p:nvPr>
        </p:nvSpPr>
        <p:spPr>
          <a:xfrm>
            <a:off x="925286" y="6312806"/>
            <a:ext cx="4027714"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r>
              <a:rPr lang="en-US" dirty="0"/>
              <a:t>NIC</a:t>
            </a:r>
            <a:endParaRPr lang="en-IN" dirty="0"/>
          </a:p>
        </p:txBody>
      </p:sp>
      <p:sp>
        <p:nvSpPr>
          <p:cNvPr id="8" name="Slide Number Placeholder 5"/>
          <p:cNvSpPr txBox="1">
            <a:spLocks/>
          </p:cNvSpPr>
          <p:nvPr userDrawn="1"/>
        </p:nvSpPr>
        <p:spPr>
          <a:xfrm>
            <a:off x="8610600" y="6312806"/>
            <a:ext cx="27432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smtClean="0">
                <a:solidFill>
                  <a:srgbClr val="898989"/>
                </a:solidFill>
                <a:latin typeface="Calibri"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85CD5910-3670-4B16-9A51-82BE66C5DD45}" type="slidenum">
              <a:rPr lang="en-IN" altLang="en-US" smtClean="0"/>
              <a:pPr>
                <a:defRPr/>
              </a:pPr>
              <a:t>‹#›</a:t>
            </a:fld>
            <a:endParaRPr lang="en-IN" altLang="en-US" dirty="0"/>
          </a:p>
        </p:txBody>
      </p:sp>
      <p:pic>
        <p:nvPicPr>
          <p:cNvPr id="9" name="Picture 2" descr="Image result for copyright icon"/>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22075" y="6349999"/>
            <a:ext cx="290738" cy="2907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3"/>
          <p:cNvSpPr>
            <a:spLocks noGrp="1"/>
          </p:cNvSpPr>
          <p:nvPr>
            <p:ph type="dt" sz="half" idx="13"/>
          </p:nvPr>
        </p:nvSpPr>
        <p:spPr>
          <a:xfrm>
            <a:off x="5065712" y="6312806"/>
            <a:ext cx="2743200" cy="37147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r>
              <a:rPr lang="en-US"/>
              <a:t>10th July 2017</a:t>
            </a:r>
            <a:endParaRPr lang="en-IN" dirty="0"/>
          </a:p>
        </p:txBody>
      </p:sp>
      <p:sp>
        <p:nvSpPr>
          <p:cNvPr id="10" name="Footer Placeholder 4"/>
          <p:cNvSpPr>
            <a:spLocks noGrp="1"/>
          </p:cNvSpPr>
          <p:nvPr>
            <p:ph type="ftr" sz="quarter" idx="3"/>
          </p:nvPr>
        </p:nvSpPr>
        <p:spPr>
          <a:xfrm>
            <a:off x="925286" y="6312806"/>
            <a:ext cx="4027714"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r>
              <a:rPr lang="en-US" dirty="0"/>
              <a:t>NIC</a:t>
            </a:r>
            <a:endParaRPr lang="en-IN" dirty="0"/>
          </a:p>
        </p:txBody>
      </p:sp>
      <p:sp>
        <p:nvSpPr>
          <p:cNvPr id="11" name="Slide Number Placeholder 5"/>
          <p:cNvSpPr txBox="1">
            <a:spLocks/>
          </p:cNvSpPr>
          <p:nvPr userDrawn="1"/>
        </p:nvSpPr>
        <p:spPr>
          <a:xfrm>
            <a:off x="8610600" y="6312806"/>
            <a:ext cx="27432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smtClean="0">
                <a:solidFill>
                  <a:srgbClr val="898989"/>
                </a:solidFill>
                <a:latin typeface="Calibri"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85CD5910-3670-4B16-9A51-82BE66C5DD45}" type="slidenum">
              <a:rPr lang="en-IN" altLang="en-US" smtClean="0"/>
              <a:pPr>
                <a:defRPr/>
              </a:pPr>
              <a:t>‹#›</a:t>
            </a:fld>
            <a:endParaRPr lang="en-IN" altLang="en-US" dirty="0"/>
          </a:p>
        </p:txBody>
      </p:sp>
      <p:pic>
        <p:nvPicPr>
          <p:cNvPr id="12" name="Picture 2" descr="Image result for copyright icon"/>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22075" y="6349999"/>
            <a:ext cx="290738" cy="2907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N"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Date Placeholder 3"/>
          <p:cNvSpPr>
            <a:spLocks noGrp="1"/>
          </p:cNvSpPr>
          <p:nvPr>
            <p:ph type="dt" sz="half" idx="13"/>
          </p:nvPr>
        </p:nvSpPr>
        <p:spPr>
          <a:xfrm>
            <a:off x="5065712" y="6312806"/>
            <a:ext cx="2743200" cy="37147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r>
              <a:rPr lang="en-US"/>
              <a:t>10th July 2017</a:t>
            </a:r>
            <a:endParaRPr lang="en-IN" dirty="0"/>
          </a:p>
        </p:txBody>
      </p:sp>
      <p:sp>
        <p:nvSpPr>
          <p:cNvPr id="15" name="Footer Placeholder 4"/>
          <p:cNvSpPr>
            <a:spLocks noGrp="1"/>
          </p:cNvSpPr>
          <p:nvPr>
            <p:ph type="ftr" sz="quarter" idx="3"/>
          </p:nvPr>
        </p:nvSpPr>
        <p:spPr>
          <a:xfrm>
            <a:off x="925286" y="6312806"/>
            <a:ext cx="4027714"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r>
              <a:rPr lang="en-US" dirty="0"/>
              <a:t>NIC</a:t>
            </a:r>
            <a:endParaRPr lang="en-IN" dirty="0"/>
          </a:p>
        </p:txBody>
      </p:sp>
      <p:sp>
        <p:nvSpPr>
          <p:cNvPr id="16" name="Slide Number Placeholder 5"/>
          <p:cNvSpPr txBox="1">
            <a:spLocks/>
          </p:cNvSpPr>
          <p:nvPr userDrawn="1"/>
        </p:nvSpPr>
        <p:spPr>
          <a:xfrm>
            <a:off x="8610600" y="6312806"/>
            <a:ext cx="27432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smtClean="0">
                <a:solidFill>
                  <a:srgbClr val="898989"/>
                </a:solidFill>
                <a:latin typeface="Calibri"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85CD5910-3670-4B16-9A51-82BE66C5DD45}" type="slidenum">
              <a:rPr lang="en-IN" altLang="en-US" smtClean="0"/>
              <a:pPr>
                <a:defRPr/>
              </a:pPr>
              <a:t>‹#›</a:t>
            </a:fld>
            <a:endParaRPr lang="en-IN" altLang="en-US" dirty="0"/>
          </a:p>
        </p:txBody>
      </p:sp>
      <p:pic>
        <p:nvPicPr>
          <p:cNvPr id="17" name="Picture 2" descr="Image result for copyright icon"/>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22075" y="6349999"/>
            <a:ext cx="290738" cy="2907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IN" altLang="en-US"/>
          </a:p>
        </p:txBody>
      </p:sp>
      <p:sp>
        <p:nvSpPr>
          <p:cNvPr id="1027"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IN" altLang="en-US" dirty="0"/>
          </a:p>
        </p:txBody>
      </p:sp>
      <p:sp>
        <p:nvSpPr>
          <p:cNvPr id="9" name="Date Placeholder 3"/>
          <p:cNvSpPr>
            <a:spLocks noGrp="1"/>
          </p:cNvSpPr>
          <p:nvPr>
            <p:ph type="dt" sz="half" idx="2"/>
          </p:nvPr>
        </p:nvSpPr>
        <p:spPr>
          <a:xfrm>
            <a:off x="5065712" y="6312806"/>
            <a:ext cx="2743200" cy="37147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r>
              <a:rPr lang="en-US" dirty="0"/>
              <a:t>10th July 2017</a:t>
            </a:r>
            <a:endParaRPr lang="en-IN" dirty="0"/>
          </a:p>
        </p:txBody>
      </p:sp>
      <p:sp>
        <p:nvSpPr>
          <p:cNvPr id="10" name="Footer Placeholder 4"/>
          <p:cNvSpPr>
            <a:spLocks noGrp="1"/>
          </p:cNvSpPr>
          <p:nvPr>
            <p:ph type="ftr" sz="quarter" idx="3"/>
          </p:nvPr>
        </p:nvSpPr>
        <p:spPr>
          <a:xfrm>
            <a:off x="925286" y="6312806"/>
            <a:ext cx="4027714"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r>
              <a:rPr lang="en-US" dirty="0"/>
              <a:t>NIC</a:t>
            </a:r>
            <a:endParaRPr lang="en-IN" dirty="0"/>
          </a:p>
        </p:txBody>
      </p:sp>
      <p:sp>
        <p:nvSpPr>
          <p:cNvPr id="11" name="Slide Number Placeholder 5"/>
          <p:cNvSpPr txBox="1">
            <a:spLocks/>
          </p:cNvSpPr>
          <p:nvPr/>
        </p:nvSpPr>
        <p:spPr>
          <a:xfrm>
            <a:off x="8610600" y="6312806"/>
            <a:ext cx="27432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smtClean="0">
                <a:solidFill>
                  <a:srgbClr val="898989"/>
                </a:solidFill>
                <a:latin typeface="Calibri"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85CD5910-3670-4B16-9A51-82BE66C5DD45}" type="slidenum">
              <a:rPr lang="en-IN" altLang="en-US" smtClean="0"/>
              <a:pPr>
                <a:defRPr/>
              </a:pPr>
              <a:t>‹#›</a:t>
            </a:fld>
            <a:endParaRPr lang="en-IN" altLang="en-US" dirty="0"/>
          </a:p>
        </p:txBody>
      </p:sp>
      <p:pic>
        <p:nvPicPr>
          <p:cNvPr id="12" name="Picture 2" descr="Image result for copyright icon"/>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22075" y="6349999"/>
            <a:ext cx="290738" cy="290738"/>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09" r:id="rId1"/>
    <p:sldLayoutId id="2147483710" r:id="rId2"/>
    <p:sldLayoutId id="2147483719"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20" r:id="rId12"/>
  </p:sldLayoutIdLst>
  <p:hf sldNum="0" hdr="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hyperlink" Target="http://www.sagara.kerala.gov.in/"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hyperlink" Target="http://www.sagara.kerala.gov.in/" TargetMode="Externa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hyperlink" Target="http://www.sagara.kerala.gov.in/"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hyperlink" Target="http://www.sagara.kerala.gov.in/"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www.sagara.kerala.gov.in/"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www.sagara.kerala.gov.in/" TargetMode="Externa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Layout" Target="../diagrams/layout6.xml"/><Relationship Id="rId7" Type="http://schemas.openxmlformats.org/officeDocument/2006/relationships/image" Target="../media/image39.png"/><Relationship Id="rId2" Type="http://schemas.openxmlformats.org/officeDocument/2006/relationships/diagramData" Target="../diagrams/data6.xml"/><Relationship Id="rId1" Type="http://schemas.openxmlformats.org/officeDocument/2006/relationships/slideLayout" Target="../slideLayouts/slideLayout1.xml"/><Relationship Id="rId6" Type="http://schemas.microsoft.com/office/2007/relationships/diagramDrawing" Target="../diagrams/drawing6.xml"/><Relationship Id="rId5" Type="http://schemas.openxmlformats.org/officeDocument/2006/relationships/diagramColors" Target="../diagrams/colors6.xml"/><Relationship Id="rId10" Type="http://schemas.openxmlformats.org/officeDocument/2006/relationships/image" Target="../media/image42.jpeg"/><Relationship Id="rId4" Type="http://schemas.openxmlformats.org/officeDocument/2006/relationships/diagramQuickStyle" Target="../diagrams/quickStyle6.xml"/><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Layout" Target="../diagrams/layout7.xml"/><Relationship Id="rId7" Type="http://schemas.openxmlformats.org/officeDocument/2006/relationships/image" Target="../media/image39.png"/><Relationship Id="rId2" Type="http://schemas.openxmlformats.org/officeDocument/2006/relationships/diagramData" Target="../diagrams/data7.xml"/><Relationship Id="rId1" Type="http://schemas.openxmlformats.org/officeDocument/2006/relationships/slideLayout" Target="../slideLayouts/slideLayout1.xml"/><Relationship Id="rId6" Type="http://schemas.microsoft.com/office/2007/relationships/diagramDrawing" Target="../diagrams/drawing7.xml"/><Relationship Id="rId5" Type="http://schemas.openxmlformats.org/officeDocument/2006/relationships/diagramColors" Target="../diagrams/colors7.xml"/><Relationship Id="rId10" Type="http://schemas.openxmlformats.org/officeDocument/2006/relationships/image" Target="../media/image42.jpeg"/><Relationship Id="rId4" Type="http://schemas.openxmlformats.org/officeDocument/2006/relationships/diagramQuickStyle" Target="../diagrams/quickStyle7.xml"/><Relationship Id="rId9"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Layout" Target="../diagrams/layout8.xml"/><Relationship Id="rId7" Type="http://schemas.openxmlformats.org/officeDocument/2006/relationships/image" Target="../media/image39.png"/><Relationship Id="rId2" Type="http://schemas.openxmlformats.org/officeDocument/2006/relationships/diagramData" Target="../diagrams/data8.xml"/><Relationship Id="rId1" Type="http://schemas.openxmlformats.org/officeDocument/2006/relationships/slideLayout" Target="../slideLayouts/slideLayout1.xml"/><Relationship Id="rId6" Type="http://schemas.microsoft.com/office/2007/relationships/diagramDrawing" Target="../diagrams/drawing8.xml"/><Relationship Id="rId5" Type="http://schemas.openxmlformats.org/officeDocument/2006/relationships/diagramColors" Target="../diagrams/colors8.xml"/><Relationship Id="rId10" Type="http://schemas.openxmlformats.org/officeDocument/2006/relationships/image" Target="../media/image42.jpeg"/><Relationship Id="rId4" Type="http://schemas.openxmlformats.org/officeDocument/2006/relationships/diagramQuickStyle" Target="../diagrams/quickStyle8.xml"/><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Layout" Target="../diagrams/layout9.xml"/><Relationship Id="rId7" Type="http://schemas.openxmlformats.org/officeDocument/2006/relationships/image" Target="../media/image39.png"/><Relationship Id="rId2" Type="http://schemas.openxmlformats.org/officeDocument/2006/relationships/diagramData" Target="../diagrams/data9.xml"/><Relationship Id="rId1" Type="http://schemas.openxmlformats.org/officeDocument/2006/relationships/slideLayout" Target="../slideLayouts/slideLayout1.xml"/><Relationship Id="rId6" Type="http://schemas.microsoft.com/office/2007/relationships/diagramDrawing" Target="../diagrams/drawing9.xml"/><Relationship Id="rId5" Type="http://schemas.openxmlformats.org/officeDocument/2006/relationships/diagramColors" Target="../diagrams/colors9.xml"/><Relationship Id="rId10" Type="http://schemas.openxmlformats.org/officeDocument/2006/relationships/image" Target="../media/image42.jpeg"/><Relationship Id="rId4" Type="http://schemas.openxmlformats.org/officeDocument/2006/relationships/diagramQuickStyle" Target="../diagrams/quickStyle9.xml"/><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www.sagara.kerala.gov.in/" TargetMode="Externa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6.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slide" Target="slide20.xml"/><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46.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slide" Target="slide20.xml"/><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46.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slide" Target="slide20.xml"/><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4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20.xml"/><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slide" Target="slide20.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slide" Target="slide20.xml"/><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slide" Target="slide20.xml"/><Relationship Id="rId5" Type="http://schemas.openxmlformats.org/officeDocument/2006/relationships/image" Target="../media/image45.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46.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slide" Target="slide20.xml"/><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slide" Target="slide20.xml"/><Relationship Id="rId5" Type="http://schemas.openxmlformats.org/officeDocument/2006/relationships/image" Target="../media/image4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5.png"/><Relationship Id="rId7"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slide" Target="slide20.xml"/><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sagara.kerala.gov.in/" TargetMode="External"/><Relationship Id="rId1" Type="http://schemas.openxmlformats.org/officeDocument/2006/relationships/slideLayout" Target="../slideLayouts/slideLayout3.xml"/><Relationship Id="rId5" Type="http://schemas.openxmlformats.org/officeDocument/2006/relationships/image" Target="../media/image14.jpe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slide" Target="slide20.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slide" Target="slide20.xml"/><Relationship Id="rId5" Type="http://schemas.openxmlformats.org/officeDocument/2006/relationships/image" Target="../media/image45.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slide" Target="slide20.xml"/><Relationship Id="rId5" Type="http://schemas.openxmlformats.org/officeDocument/2006/relationships/image" Target="../media/image45.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slide" Target="slide20.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slide" Target="slide20.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slide" Target="slide20.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slide" Target="slide20.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slide" Target="slide20.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slide" Target="slide20.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slide" Target="slide20.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www.kswift.kerala.gov.in/" TargetMode="Externa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slide" Target="slide20.xml"/><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slide" Target="slide20.xml"/><Relationship Id="rId5" Type="http://schemas.openxmlformats.org/officeDocument/2006/relationships/image" Target="../media/image45.png"/><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slide" Target="slide20.xml"/><Relationship Id="rId5" Type="http://schemas.openxmlformats.org/officeDocument/2006/relationships/image" Target="../media/image45.png"/><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slide" Target="slide20.xml"/><Relationship Id="rId5" Type="http://schemas.openxmlformats.org/officeDocument/2006/relationships/image" Target="../media/image45.png"/><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slide" Target="slide20.xml"/><Relationship Id="rId5" Type="http://schemas.openxmlformats.org/officeDocument/2006/relationships/image" Target="../media/image45.png"/><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slide" Target="slide20.xml"/><Relationship Id="rId5" Type="http://schemas.openxmlformats.org/officeDocument/2006/relationships/image" Target="../media/image45.png"/><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slide" Target="slide20.xml"/><Relationship Id="rId5" Type="http://schemas.openxmlformats.org/officeDocument/2006/relationships/image" Target="../media/image45.png"/><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slide" Target="slide20.xml"/><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slide" Target="slide20.xml"/><Relationship Id="rId4" Type="http://schemas.openxmlformats.org/officeDocument/2006/relationships/image" Target="../media/image45.png"/></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slide" Target="slide20.xml"/><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image" Target="../media/image16.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hyperlink" Target="http://www.sagara.kerala.gov.in/" TargetMode="External"/><Relationship Id="rId16" Type="http://schemas.openxmlformats.org/officeDocument/2006/relationships/diagramColors" Target="../diagrams/colors3.xml"/><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slide" Target="slide20.xml"/><Relationship Id="rId4" Type="http://schemas.openxmlformats.org/officeDocument/2006/relationships/image" Target="../media/image45.png"/></Relationships>
</file>

<file path=ppt/slides/_rels/slide51.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44.png"/><Relationship Id="rId7" Type="http://schemas.openxmlformats.org/officeDocument/2006/relationships/image" Target="../media/image77.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slide" Target="slide20.xml"/><Relationship Id="rId4" Type="http://schemas.openxmlformats.org/officeDocument/2006/relationships/image" Target="../media/image76.png"/></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www.sagara.kerala.gov.in/" TargetMode="External"/><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5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www.sagara.kerala.gov.in/" TargetMode="Externa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hyperlink" Target="http://www.sagara.kerala.gov.in/" TargetMode="External"/><Relationship Id="rId1" Type="http://schemas.openxmlformats.org/officeDocument/2006/relationships/slideLayout" Target="../slideLayouts/slideLayout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www.sagara.kerala.gov.in/" TargetMode="External"/><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5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www.sagara.kerala.gov.in/" TargetMode="Externa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www.sagara.kerala.gov.in/" TargetMode="External"/><Relationship Id="rId1" Type="http://schemas.openxmlformats.org/officeDocument/2006/relationships/slideLayout" Target="../slideLayouts/slideLayout3.xml"/><Relationship Id="rId5" Type="http://schemas.openxmlformats.org/officeDocument/2006/relationships/image" Target="../media/image88.png"/><Relationship Id="rId4" Type="http://schemas.openxmlformats.org/officeDocument/2006/relationships/image" Target="../media/image87.png"/></Relationships>
</file>

<file path=ppt/slides/_rels/slide5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www.sagara.kerala.gov.in/" TargetMode="Externa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www.sagara.kerala.gov.in/" TargetMode="External"/><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hyperlink" Target="http://www.sagara.kerala.gov.in/" TargetMode="Externa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www.sagara.kerala.gov.in/" TargetMode="Externa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hyperlink" Target="http://www.sagara.kerala.gov.in/" TargetMode="External"/><Relationship Id="rId2" Type="http://schemas.openxmlformats.org/officeDocument/2006/relationships/image" Target="../media/image91.png"/><Relationship Id="rId1" Type="http://schemas.openxmlformats.org/officeDocument/2006/relationships/slideLayout" Target="../slideLayouts/slideLayout3.xml"/><Relationship Id="rId4" Type="http://schemas.openxmlformats.org/officeDocument/2006/relationships/image" Target="../media/image92.png"/></Relationships>
</file>

<file path=ppt/slides/_rels/slide6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www.sagara.kerala.gov.in/" TargetMode="External"/><Relationship Id="rId1" Type="http://schemas.openxmlformats.org/officeDocument/2006/relationships/slideLayout" Target="../slideLayouts/slideLayout3.xml"/><Relationship Id="rId5" Type="http://schemas.openxmlformats.org/officeDocument/2006/relationships/image" Target="../media/image95.png"/><Relationship Id="rId4" Type="http://schemas.openxmlformats.org/officeDocument/2006/relationships/image" Target="../media/image94.png"/></Relationships>
</file>

<file path=ppt/slides/_rels/slide6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www.sagara.kerala.gov.in/" TargetMode="External"/><Relationship Id="rId1" Type="http://schemas.openxmlformats.org/officeDocument/2006/relationships/slideLayout" Target="../slideLayouts/slideLayout3.xml"/><Relationship Id="rId5" Type="http://schemas.openxmlformats.org/officeDocument/2006/relationships/image" Target="../media/image97.png"/><Relationship Id="rId4" Type="http://schemas.openxmlformats.org/officeDocument/2006/relationships/image" Target="../media/image96.png"/></Relationships>
</file>

<file path=ppt/slides/_rels/slide6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www.sagara.kerala.gov.in/" TargetMode="External"/><Relationship Id="rId1" Type="http://schemas.openxmlformats.org/officeDocument/2006/relationships/slideLayout" Target="../slideLayouts/slideLayout3.xml"/><Relationship Id="rId5" Type="http://schemas.openxmlformats.org/officeDocument/2006/relationships/image" Target="../media/image99.png"/><Relationship Id="rId4" Type="http://schemas.openxmlformats.org/officeDocument/2006/relationships/image" Target="../media/image98.png"/></Relationships>
</file>

<file path=ppt/slides/_rels/slide6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www.sagara.kerala.gov.in/" TargetMode="Externa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www.sagara.kerala.gov.in/" TargetMode="External"/><Relationship Id="rId1" Type="http://schemas.openxmlformats.org/officeDocument/2006/relationships/slideLayout" Target="../slideLayouts/slideLayout3.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6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hyperlink" Target="http://www.sagara.kerala.gov.in/" TargetMode="Externa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www.sagara.kerala.gov.in/" TargetMode="External"/><Relationship Id="rId1" Type="http://schemas.openxmlformats.org/officeDocument/2006/relationships/slideLayout" Target="../slideLayouts/slideLayout3.xml"/><Relationship Id="rId4" Type="http://schemas.openxmlformats.org/officeDocument/2006/relationships/image" Target="../media/image105.png"/></Relationships>
</file>

<file path=ppt/slides/_rels/slide69.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09.png"/><Relationship Id="rId2" Type="http://schemas.openxmlformats.org/officeDocument/2006/relationships/hyperlink" Target="http://www.sagara.kerala.gov.in/" TargetMode="External"/><Relationship Id="rId1" Type="http://schemas.openxmlformats.org/officeDocument/2006/relationships/slideLayout" Target="../slideLayouts/slideLayout3.xml"/><Relationship Id="rId6" Type="http://schemas.openxmlformats.org/officeDocument/2006/relationships/image" Target="../media/image105.png"/><Relationship Id="rId5" Type="http://schemas.openxmlformats.org/officeDocument/2006/relationships/image" Target="../media/image108.png"/><Relationship Id="rId4" Type="http://schemas.openxmlformats.org/officeDocument/2006/relationships/image" Target="../media/image107.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www.sagara.kerala.gov.in/" TargetMode="Externa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hyperlink" Target="http://www.sagara.kerala.gov.in/" TargetMode="Externa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hyperlink" Target="http://www.sagara.kerala.gov.in/" TargetMode="Externa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hyperlink" Target="http://www.sagara.kerala.gov.in/" TargetMode="External"/><Relationship Id="rId1" Type="http://schemas.openxmlformats.org/officeDocument/2006/relationships/slideLayout" Target="../slideLayouts/slideLayout3.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7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www.sagara.kerala.gov.in/" TargetMode="External"/><Relationship Id="rId1" Type="http://schemas.openxmlformats.org/officeDocument/2006/relationships/slideLayout" Target="../slideLayouts/slideLayout3.xml"/><Relationship Id="rId6" Type="http://schemas.openxmlformats.org/officeDocument/2006/relationships/image" Target="../media/image115.png"/><Relationship Id="rId5" Type="http://schemas.openxmlformats.org/officeDocument/2006/relationships/image" Target="../media/image117.png"/><Relationship Id="rId4" Type="http://schemas.openxmlformats.org/officeDocument/2006/relationships/image" Target="../media/image101.png"/></Relationships>
</file>

<file path=ppt/slides/_rels/slide74.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118.png"/><Relationship Id="rId2" Type="http://schemas.openxmlformats.org/officeDocument/2006/relationships/hyperlink" Target="http://www.sagara.kerala.gov.in/" TargetMode="External"/><Relationship Id="rId1" Type="http://schemas.openxmlformats.org/officeDocument/2006/relationships/slideLayout" Target="../slideLayouts/slideLayout3.xml"/><Relationship Id="rId6" Type="http://schemas.openxmlformats.org/officeDocument/2006/relationships/image" Target="../media/image115.png"/><Relationship Id="rId5" Type="http://schemas.openxmlformats.org/officeDocument/2006/relationships/image" Target="../media/image117.png"/><Relationship Id="rId4" Type="http://schemas.openxmlformats.org/officeDocument/2006/relationships/image" Target="../media/image101.png"/></Relationships>
</file>

<file path=ppt/slides/_rels/slide75.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120.png"/><Relationship Id="rId2" Type="http://schemas.openxmlformats.org/officeDocument/2006/relationships/hyperlink" Target="http://www.sagara.kerala.gov.in/" TargetMode="External"/><Relationship Id="rId1" Type="http://schemas.openxmlformats.org/officeDocument/2006/relationships/slideLayout" Target="../slideLayouts/slideLayout3.xml"/><Relationship Id="rId6" Type="http://schemas.openxmlformats.org/officeDocument/2006/relationships/image" Target="../media/image119.png"/><Relationship Id="rId5" Type="http://schemas.openxmlformats.org/officeDocument/2006/relationships/image" Target="../media/image117.png"/><Relationship Id="rId4" Type="http://schemas.openxmlformats.org/officeDocument/2006/relationships/image" Target="../media/image101.png"/></Relationships>
</file>

<file path=ppt/slides/_rels/slide7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www.sagara.kerala.gov.in/" TargetMode="External"/><Relationship Id="rId1" Type="http://schemas.openxmlformats.org/officeDocument/2006/relationships/slideLayout" Target="../slideLayouts/slideLayout3.xml"/><Relationship Id="rId6" Type="http://schemas.openxmlformats.org/officeDocument/2006/relationships/image" Target="../media/image114.png"/><Relationship Id="rId5" Type="http://schemas.openxmlformats.org/officeDocument/2006/relationships/image" Target="../media/image117.png"/><Relationship Id="rId4" Type="http://schemas.openxmlformats.org/officeDocument/2006/relationships/image" Target="../media/image101.png"/></Relationships>
</file>

<file path=ppt/slides/_rels/slide77.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121.png"/><Relationship Id="rId2" Type="http://schemas.openxmlformats.org/officeDocument/2006/relationships/hyperlink" Target="http://www.sagara.kerala.gov.in/" TargetMode="External"/><Relationship Id="rId1" Type="http://schemas.openxmlformats.org/officeDocument/2006/relationships/slideLayout" Target="../slideLayouts/slideLayout3.xml"/><Relationship Id="rId6" Type="http://schemas.openxmlformats.org/officeDocument/2006/relationships/image" Target="../media/image114.png"/><Relationship Id="rId5" Type="http://schemas.openxmlformats.org/officeDocument/2006/relationships/image" Target="../media/image117.png"/><Relationship Id="rId4" Type="http://schemas.openxmlformats.org/officeDocument/2006/relationships/image" Target="../media/image101.png"/></Relationships>
</file>

<file path=ppt/slides/_rels/slide78.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93.png"/><Relationship Id="rId7" Type="http://schemas.openxmlformats.org/officeDocument/2006/relationships/image" Target="../media/image121.png"/><Relationship Id="rId2" Type="http://schemas.openxmlformats.org/officeDocument/2006/relationships/hyperlink" Target="http://www.sagara.kerala.gov.in/" TargetMode="External"/><Relationship Id="rId1" Type="http://schemas.openxmlformats.org/officeDocument/2006/relationships/slideLayout" Target="../slideLayouts/slideLayout3.xml"/><Relationship Id="rId6" Type="http://schemas.openxmlformats.org/officeDocument/2006/relationships/image" Target="../media/image114.png"/><Relationship Id="rId5" Type="http://schemas.openxmlformats.org/officeDocument/2006/relationships/image" Target="../media/image117.png"/><Relationship Id="rId4" Type="http://schemas.openxmlformats.org/officeDocument/2006/relationships/image" Target="../media/image101.png"/></Relationships>
</file>

<file path=ppt/slides/_rels/slide7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www.sagara.kerala.gov.in/" TargetMode="External"/><Relationship Id="rId1" Type="http://schemas.openxmlformats.org/officeDocument/2006/relationships/slideLayout" Target="../slideLayouts/slideLayout3.xml"/><Relationship Id="rId6" Type="http://schemas.openxmlformats.org/officeDocument/2006/relationships/image" Target="../media/image123.png"/><Relationship Id="rId5" Type="http://schemas.openxmlformats.org/officeDocument/2006/relationships/image" Target="../media/image117.png"/><Relationship Id="rId4" Type="http://schemas.openxmlformats.org/officeDocument/2006/relationships/image" Target="../media/image101.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hyperlink" Target="http://www.sagara.kerala.gov.in/" TargetMode="Externa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0.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93.png"/><Relationship Id="rId7" Type="http://schemas.openxmlformats.org/officeDocument/2006/relationships/slide" Target="slide20.xml"/><Relationship Id="rId2" Type="http://schemas.openxmlformats.org/officeDocument/2006/relationships/hyperlink" Target="http://www.sagara.kerala.gov.in/" TargetMode="External"/><Relationship Id="rId1" Type="http://schemas.openxmlformats.org/officeDocument/2006/relationships/slideLayout" Target="../slideLayouts/slideLayout3.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8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hyperlink" Target="http://www.sagara.kerala.gov.in/" TargetMode="Externa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hyperlink" Target="http://www.sagara.kerala.gov.in/" TargetMode="External"/><Relationship Id="rId2" Type="http://schemas.openxmlformats.org/officeDocument/2006/relationships/hyperlink" Target="http://demo.kswift.kerala.gov.in/" TargetMode="External"/><Relationship Id="rId1" Type="http://schemas.openxmlformats.org/officeDocument/2006/relationships/slideLayout" Target="../slideLayouts/slideLayout3.xml"/><Relationship Id="rId4" Type="http://schemas.openxmlformats.org/officeDocument/2006/relationships/image" Target="../media/image125.jpeg"/></Relationships>
</file>

<file path=ppt/slides/_rels/slide83.xml.rels><?xml version="1.0" encoding="UTF-8" standalone="yes"?>
<Relationships xmlns="http://schemas.openxmlformats.org/package/2006/relationships"><Relationship Id="rId3" Type="http://schemas.openxmlformats.org/officeDocument/2006/relationships/hyperlink" Target="http://www.sagara.kerala.gov.in/" TargetMode="External"/><Relationship Id="rId2" Type="http://schemas.openxmlformats.org/officeDocument/2006/relationships/image" Target="../media/image126.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hyperlink" Target="http://www.sagara.kerala.gov.in/" TargetMode="Externa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p:txBody>
          <a:bodyPr/>
          <a:lstStyle/>
          <a:p>
            <a:pPr>
              <a:defRPr/>
            </a:pPr>
            <a:r>
              <a:rPr lang="en-US"/>
              <a:t>NIC</a:t>
            </a:r>
            <a:endParaRPr lang="en-IN" dirty="0"/>
          </a:p>
        </p:txBody>
      </p:sp>
      <p:pic>
        <p:nvPicPr>
          <p:cNvPr id="15" name="Picture 6"/>
          <p:cNvPicPr>
            <a:picLocks noChangeAspect="1"/>
          </p:cNvPicPr>
          <p:nvPr/>
        </p:nvPicPr>
        <p:blipFill>
          <a:blip r:embed="rId2" cstate="print"/>
          <a:srcRect/>
          <a:stretch>
            <a:fillRect/>
          </a:stretch>
        </p:blipFill>
        <p:spPr bwMode="auto">
          <a:xfrm>
            <a:off x="5637213" y="69850"/>
            <a:ext cx="917575" cy="1560513"/>
          </a:xfrm>
          <a:prstGeom prst="rect">
            <a:avLst/>
          </a:prstGeom>
          <a:noFill/>
          <a:ln w="9525">
            <a:noFill/>
            <a:miter lim="800000"/>
            <a:headEnd/>
            <a:tailEnd/>
          </a:ln>
        </p:spPr>
      </p:pic>
      <p:pic>
        <p:nvPicPr>
          <p:cNvPr id="16" name="Picture 7"/>
          <p:cNvPicPr>
            <a:picLocks noChangeAspect="1"/>
          </p:cNvPicPr>
          <p:nvPr/>
        </p:nvPicPr>
        <p:blipFill>
          <a:blip r:embed="rId3" cstate="print"/>
          <a:srcRect/>
          <a:stretch>
            <a:fillRect/>
          </a:stretch>
        </p:blipFill>
        <p:spPr bwMode="auto">
          <a:xfrm>
            <a:off x="9931629" y="45243"/>
            <a:ext cx="1595438" cy="804863"/>
          </a:xfrm>
          <a:prstGeom prst="rect">
            <a:avLst/>
          </a:prstGeom>
          <a:noFill/>
          <a:ln w="9525">
            <a:noFill/>
            <a:miter lim="800000"/>
            <a:headEnd/>
            <a:tailEnd/>
          </a:ln>
        </p:spPr>
      </p:pic>
      <p:pic>
        <p:nvPicPr>
          <p:cNvPr id="17" name="Picture 8"/>
          <p:cNvPicPr>
            <a:picLocks noChangeAspect="1"/>
          </p:cNvPicPr>
          <p:nvPr/>
        </p:nvPicPr>
        <p:blipFill>
          <a:blip r:embed="rId4" cstate="print"/>
          <a:srcRect/>
          <a:stretch>
            <a:fillRect/>
          </a:stretch>
        </p:blipFill>
        <p:spPr bwMode="auto">
          <a:xfrm>
            <a:off x="379254" y="5637213"/>
            <a:ext cx="1598612" cy="393700"/>
          </a:xfrm>
          <a:prstGeom prst="rect">
            <a:avLst/>
          </a:prstGeom>
          <a:noFill/>
          <a:ln w="9525">
            <a:noFill/>
            <a:miter lim="800000"/>
            <a:headEnd/>
            <a:tailEnd/>
          </a:ln>
        </p:spPr>
      </p:pic>
      <p:pic>
        <p:nvPicPr>
          <p:cNvPr id="18" name="Picture 2"/>
          <p:cNvPicPr>
            <a:picLocks noChangeAspect="1" noChangeArrowheads="1"/>
          </p:cNvPicPr>
          <p:nvPr/>
        </p:nvPicPr>
        <p:blipFill>
          <a:blip r:embed="rId5" cstate="print"/>
          <a:srcRect/>
          <a:stretch>
            <a:fillRect/>
          </a:stretch>
        </p:blipFill>
        <p:spPr bwMode="auto">
          <a:xfrm>
            <a:off x="1355952" y="525236"/>
            <a:ext cx="1685925" cy="495300"/>
          </a:xfrm>
          <a:prstGeom prst="rect">
            <a:avLst/>
          </a:prstGeom>
          <a:noFill/>
          <a:ln w="9525">
            <a:noFill/>
            <a:miter lim="800000"/>
            <a:headEnd/>
            <a:tailEnd/>
          </a:ln>
        </p:spPr>
      </p:pic>
      <p:sp>
        <p:nvSpPr>
          <p:cNvPr id="20" name="Title 1"/>
          <p:cNvSpPr txBox="1">
            <a:spLocks/>
          </p:cNvSpPr>
          <p:nvPr/>
        </p:nvSpPr>
        <p:spPr>
          <a:xfrm>
            <a:off x="1097048" y="1442245"/>
            <a:ext cx="9974262" cy="691355"/>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auto">
              <a:lnSpc>
                <a:spcPct val="80000"/>
              </a:lnSpc>
              <a:spcAft>
                <a:spcPts val="0"/>
              </a:spcAft>
              <a:defRPr/>
            </a:pPr>
            <a:r>
              <a:rPr lang="en-US" sz="3200" b="1" dirty="0">
                <a:effectLst>
                  <a:outerShdw blurRad="50000" dist="30000" dir="5400000" algn="tl" rotWithShape="0">
                    <a:srgbClr val="000000">
                      <a:alpha val="30000"/>
                    </a:srgbClr>
                  </a:outerShdw>
                </a:effectLst>
                <a:latin typeface="Calibri" panose="020F0502020204030204" pitchFamily="34" charset="0"/>
                <a:cs typeface="Calibri" panose="020F0502020204030204" pitchFamily="34" charset="0"/>
              </a:rPr>
              <a:t>Ministry of Electronics &amp; Information Technology</a:t>
            </a:r>
          </a:p>
        </p:txBody>
      </p:sp>
      <p:sp>
        <p:nvSpPr>
          <p:cNvPr id="21" name="Rectangle 20"/>
          <p:cNvSpPr/>
          <p:nvPr/>
        </p:nvSpPr>
        <p:spPr>
          <a:xfrm>
            <a:off x="2785780" y="2209800"/>
            <a:ext cx="6898640" cy="1089529"/>
          </a:xfrm>
          <a:prstGeom prst="rect">
            <a:avLst/>
          </a:prstGeom>
        </p:spPr>
        <p:txBody>
          <a:bodyPr wrap="square">
            <a:spAutoFit/>
          </a:bodyPr>
          <a:lstStyle/>
          <a:p>
            <a:pPr lvl="0" fontAlgn="auto">
              <a:lnSpc>
                <a:spcPct val="80000"/>
              </a:lnSpc>
              <a:spcAft>
                <a:spcPts val="0"/>
              </a:spcAft>
              <a:defRPr/>
            </a:pPr>
            <a:r>
              <a:rPr lang="en-US" sz="4000" b="1" dirty="0">
                <a:solidFill>
                  <a:srgbClr val="4472C4">
                    <a:lumMod val="75000"/>
                  </a:srgbClr>
                </a:solidFill>
                <a:effectLst>
                  <a:outerShdw blurRad="50000" dist="30000" dir="5400000" algn="tl" rotWithShape="0">
                    <a:srgbClr val="000000">
                      <a:alpha val="30000"/>
                    </a:srgbClr>
                  </a:outerShdw>
                </a:effectLst>
                <a:latin typeface="Calibri" panose="020F0502020204030204" pitchFamily="34" charset="0"/>
                <a:cs typeface="Calibri" panose="020F0502020204030204" pitchFamily="34" charset="0"/>
              </a:rPr>
              <a:t>National Informatics Centre</a:t>
            </a:r>
          </a:p>
          <a:p>
            <a:pPr lvl="0" fontAlgn="auto">
              <a:lnSpc>
                <a:spcPct val="80000"/>
              </a:lnSpc>
              <a:spcAft>
                <a:spcPts val="0"/>
              </a:spcAft>
              <a:defRPr/>
            </a:pPr>
            <a:r>
              <a:rPr lang="en-US" sz="4000" b="1" dirty="0">
                <a:solidFill>
                  <a:srgbClr val="4472C4">
                    <a:lumMod val="75000"/>
                  </a:srgbClr>
                </a:solidFill>
                <a:effectLst>
                  <a:outerShdw blurRad="50000" dist="30000" dir="5400000" algn="tl" rotWithShape="0">
                    <a:srgbClr val="000000">
                      <a:alpha val="30000"/>
                    </a:srgbClr>
                  </a:outerShdw>
                </a:effectLst>
                <a:latin typeface="Calibri" panose="020F0502020204030204" pitchFamily="34" charset="0"/>
                <a:cs typeface="Calibri" panose="020F0502020204030204" pitchFamily="34" charset="0"/>
              </a:rPr>
              <a:t>		</a:t>
            </a:r>
            <a:r>
              <a:rPr lang="en-US" sz="4000" b="1" dirty="0">
                <a:solidFill>
                  <a:schemeClr val="accent6">
                    <a:lumMod val="50000"/>
                  </a:schemeClr>
                </a:solidFill>
                <a:effectLst>
                  <a:outerShdw blurRad="50000" dist="30000" dir="5400000" algn="tl" rotWithShape="0">
                    <a:srgbClr val="000000">
                      <a:alpha val="30000"/>
                    </a:srgbClr>
                  </a:outerShdw>
                </a:effectLst>
                <a:latin typeface="Calibri" panose="020F0502020204030204" pitchFamily="34" charset="0"/>
                <a:cs typeface="Calibri" panose="020F0502020204030204" pitchFamily="34" charset="0"/>
              </a:rPr>
              <a:t>Kerala State Centre</a:t>
            </a:r>
          </a:p>
        </p:txBody>
      </p:sp>
      <p:sp>
        <p:nvSpPr>
          <p:cNvPr id="23" name="Title 1"/>
          <p:cNvSpPr txBox="1">
            <a:spLocks/>
          </p:cNvSpPr>
          <p:nvPr/>
        </p:nvSpPr>
        <p:spPr>
          <a:xfrm>
            <a:off x="2535824" y="3368520"/>
            <a:ext cx="8328025" cy="631825"/>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auto">
              <a:spcAft>
                <a:spcPts val="0"/>
              </a:spcAft>
              <a:defRPr/>
            </a:pPr>
            <a:r>
              <a:rPr lang="en-US" sz="2400" dirty="0">
                <a:solidFill>
                  <a:srgbClr val="7030A0"/>
                </a:solidFill>
                <a:effectLst>
                  <a:outerShdw blurRad="38100" dist="38100" dir="2700000" algn="tl">
                    <a:srgbClr val="000000">
                      <a:alpha val="43137"/>
                    </a:srgbClr>
                  </a:outerShdw>
                </a:effectLst>
                <a:latin typeface="+mn-lt"/>
              </a:rPr>
              <a:t>K-SWIFT</a:t>
            </a:r>
          </a:p>
          <a:p>
            <a:pPr fontAlgn="auto">
              <a:spcAft>
                <a:spcPts val="0"/>
              </a:spcAft>
              <a:defRPr/>
            </a:pPr>
            <a:r>
              <a:rPr lang="en-US" sz="2400" dirty="0">
                <a:solidFill>
                  <a:srgbClr val="7030A0"/>
                </a:solidFill>
                <a:effectLst>
                  <a:outerShdw blurRad="38100" dist="38100" dir="2700000" algn="tl">
                    <a:srgbClr val="000000">
                      <a:alpha val="43137"/>
                    </a:srgbClr>
                  </a:outerShdw>
                </a:effectLst>
                <a:latin typeface="+mn-lt"/>
              </a:rPr>
              <a:t>Single Window Interface for Fast &amp; Transparent Clearance</a:t>
            </a:r>
          </a:p>
        </p:txBody>
      </p:sp>
      <p:sp>
        <p:nvSpPr>
          <p:cNvPr id="13" name="Rectangle 11"/>
          <p:cNvSpPr>
            <a:spLocks noChangeArrowheads="1"/>
          </p:cNvSpPr>
          <p:nvPr/>
        </p:nvSpPr>
        <p:spPr bwMode="auto">
          <a:xfrm>
            <a:off x="3432117" y="6053346"/>
            <a:ext cx="6849533" cy="261938"/>
          </a:xfrm>
          <a:prstGeom prst="rect">
            <a:avLst/>
          </a:prstGeom>
          <a:solidFill>
            <a:schemeClr val="bg1"/>
          </a:solidFill>
          <a:ln w="9525">
            <a:noFill/>
            <a:miter lim="800000"/>
            <a:headEnd/>
            <a:tailEnd/>
          </a:ln>
        </p:spPr>
        <p:txBody>
          <a:bodyPr wrap="square">
            <a:spAutoFit/>
          </a:bodyPr>
          <a:lstStyle/>
          <a:p>
            <a:pPr algn="ctr"/>
            <a:r>
              <a:rPr lang="en-US" sz="1100" b="1" dirty="0">
                <a:solidFill>
                  <a:srgbClr val="0070C0"/>
                </a:solidFill>
              </a:rPr>
              <a:t>A Joint Initiative of  </a:t>
            </a:r>
            <a:r>
              <a:rPr lang="en-US" sz="1100" b="1" dirty="0">
                <a:solidFill>
                  <a:srgbClr val="0070C0"/>
                </a:solidFill>
                <a:cs typeface="Arial" charset="0"/>
              </a:rPr>
              <a:t>KSIDC, Govt. of Kerala &amp; National Informatics Centre</a:t>
            </a:r>
          </a:p>
        </p:txBody>
      </p:sp>
      <p:sp>
        <p:nvSpPr>
          <p:cNvPr id="22" name="Rectangle 21"/>
          <p:cNvSpPr/>
          <p:nvPr/>
        </p:nvSpPr>
        <p:spPr>
          <a:xfrm>
            <a:off x="3128989" y="4182678"/>
            <a:ext cx="7288227" cy="523220"/>
          </a:xfrm>
          <a:prstGeom prst="rect">
            <a:avLst/>
          </a:prstGeom>
          <a:noFill/>
        </p:spPr>
        <p:txBody>
          <a:bodyPr wrap="square" lIns="91440" tIns="45720" rIns="91440" bIns="45720">
            <a:spAutoFit/>
          </a:bodyPr>
          <a:lstStyle/>
          <a:p>
            <a:pPr algn="ctr"/>
            <a:r>
              <a:rPr lang="en-US" sz="2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Integrating Agriculture EODB services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ChangeArrowheads="1"/>
          </p:cNvSpPr>
          <p:nvPr/>
        </p:nvSpPr>
        <p:spPr bwMode="auto">
          <a:xfrm>
            <a:off x="1103313" y="1012825"/>
            <a:ext cx="41809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IN" altLang="en-US" sz="2800" b="1" dirty="0">
                <a:solidFill>
                  <a:srgbClr val="C00000"/>
                </a:solidFill>
                <a:latin typeface="Arial" panose="020B0604020202020204" pitchFamily="34" charset="0"/>
                <a:cs typeface="Arial" panose="020B0604020202020204" pitchFamily="34" charset="0"/>
              </a:rPr>
              <a:t>Service Mapping ver1.0</a:t>
            </a:r>
            <a:endParaRPr lang="en-IN" altLang="en-US" sz="2800" dirty="0">
              <a:solidFill>
                <a:srgbClr val="C00000"/>
              </a:solidFill>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111649784"/>
              </p:ext>
            </p:extLst>
          </p:nvPr>
        </p:nvGraphicFramePr>
        <p:xfrm>
          <a:off x="133350" y="1502683"/>
          <a:ext cx="5716588" cy="5060944"/>
        </p:xfrm>
        <a:graphic>
          <a:graphicData uri="http://schemas.openxmlformats.org/drawingml/2006/table">
            <a:tbl>
              <a:tblPr/>
              <a:tblGrid>
                <a:gridCol w="704203">
                  <a:extLst>
                    <a:ext uri="{9D8B030D-6E8A-4147-A177-3AD203B41FA5}">
                      <a16:colId xmlns="" xmlns:a16="http://schemas.microsoft.com/office/drawing/2014/main" val="20000"/>
                    </a:ext>
                  </a:extLst>
                </a:gridCol>
                <a:gridCol w="1525084">
                  <a:extLst>
                    <a:ext uri="{9D8B030D-6E8A-4147-A177-3AD203B41FA5}">
                      <a16:colId xmlns="" xmlns:a16="http://schemas.microsoft.com/office/drawing/2014/main" val="20001"/>
                    </a:ext>
                  </a:extLst>
                </a:gridCol>
                <a:gridCol w="3487301">
                  <a:extLst>
                    <a:ext uri="{9D8B030D-6E8A-4147-A177-3AD203B41FA5}">
                      <a16:colId xmlns="" xmlns:a16="http://schemas.microsoft.com/office/drawing/2014/main" val="20002"/>
                    </a:ext>
                  </a:extLst>
                </a:gridCol>
              </a:tblGrid>
              <a:tr h="213365">
                <a:tc>
                  <a:txBody>
                    <a:bodyPr/>
                    <a:lstStyle/>
                    <a:p>
                      <a:pPr marL="0" marR="0" algn="ctr">
                        <a:spcBef>
                          <a:spcPts val="0"/>
                        </a:spcBef>
                        <a:spcAft>
                          <a:spcPts val="0"/>
                        </a:spcAft>
                      </a:pPr>
                      <a:r>
                        <a:rPr lang="en-US" sz="1400" b="1" dirty="0">
                          <a:solidFill>
                            <a:srgbClr val="FFFFFF"/>
                          </a:solidFill>
                          <a:latin typeface="Book Antiqua" panose="02040602050305030304" pitchFamily="18" charset="0"/>
                          <a:ea typeface="Times New Roman"/>
                          <a:cs typeface="Arial" pitchFamily="34" charset="0"/>
                        </a:rPr>
                        <a:t>SL No</a:t>
                      </a:r>
                      <a:endParaRPr lang="en-US" sz="1400" b="1" dirty="0">
                        <a:latin typeface="Book Antiqua" panose="02040602050305030304" pitchFamily="18" charset="0"/>
                        <a:ea typeface="Times New Roman"/>
                        <a:cs typeface="Arial" pitchFamily="34" charset="0"/>
                      </a:endParaRPr>
                    </a:p>
                  </a:txBody>
                  <a:tcPr marL="41299" marR="41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a:txBody>
                    <a:bodyPr/>
                    <a:lstStyle/>
                    <a:p>
                      <a:pPr marL="0" marR="0">
                        <a:spcBef>
                          <a:spcPts val="0"/>
                        </a:spcBef>
                        <a:spcAft>
                          <a:spcPts val="0"/>
                        </a:spcAft>
                      </a:pPr>
                      <a:r>
                        <a:rPr lang="en-US" sz="1400" b="1" dirty="0">
                          <a:solidFill>
                            <a:srgbClr val="FFFFFF"/>
                          </a:solidFill>
                          <a:latin typeface="Arial" panose="020B0604020202020204" pitchFamily="34" charset="0"/>
                          <a:ea typeface="Times New Roman"/>
                          <a:cs typeface="Arial" panose="020B0604020202020204" pitchFamily="34" charset="0"/>
                        </a:rPr>
                        <a:t>Department</a:t>
                      </a:r>
                      <a:endParaRPr lang="en-US" sz="1400" b="1" dirty="0">
                        <a:latin typeface="Arial" panose="020B0604020202020204" pitchFamily="34" charset="0"/>
                        <a:ea typeface="Times New Roman"/>
                        <a:cs typeface="Arial" panose="020B0604020202020204" pitchFamily="34" charset="0"/>
                      </a:endParaRPr>
                    </a:p>
                  </a:txBody>
                  <a:tcPr marL="41299" marR="41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a:txBody>
                    <a:bodyPr/>
                    <a:lstStyle/>
                    <a:p>
                      <a:pPr marL="0" marR="0" algn="ctr">
                        <a:spcBef>
                          <a:spcPts val="0"/>
                        </a:spcBef>
                        <a:spcAft>
                          <a:spcPts val="0"/>
                        </a:spcAft>
                      </a:pPr>
                      <a:r>
                        <a:rPr lang="en-US" sz="1400" b="1">
                          <a:solidFill>
                            <a:srgbClr val="FFFFFF"/>
                          </a:solidFill>
                          <a:latin typeface="Book Antiqua" panose="02040602050305030304" pitchFamily="18" charset="0"/>
                          <a:ea typeface="Times New Roman"/>
                          <a:cs typeface="Arial" pitchFamily="34" charset="0"/>
                        </a:rPr>
                        <a:t>Service</a:t>
                      </a:r>
                      <a:endParaRPr lang="en-US" sz="1400" b="1">
                        <a:latin typeface="Book Antiqua" panose="02040602050305030304" pitchFamily="18" charset="0"/>
                        <a:ea typeface="Times New Roman"/>
                        <a:cs typeface="Arial" pitchFamily="34" charset="0"/>
                      </a:endParaRPr>
                    </a:p>
                  </a:txBody>
                  <a:tcPr marL="41299" marR="41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extLst>
                  <a:ext uri="{0D108BD9-81ED-4DB2-BD59-A6C34878D82A}">
                    <a16:rowId xmlns="" xmlns:a16="http://schemas.microsoft.com/office/drawing/2014/main" val="10000"/>
                  </a:ext>
                </a:extLst>
              </a:tr>
              <a:tr h="426731">
                <a:tc rowSpan="4">
                  <a:txBody>
                    <a:bodyPr/>
                    <a:lstStyle/>
                    <a:p>
                      <a:pPr marL="0" marR="0" algn="ctr">
                        <a:spcBef>
                          <a:spcPts val="0"/>
                        </a:spcBef>
                        <a:spcAft>
                          <a:spcPts val="0"/>
                        </a:spcAft>
                      </a:pPr>
                      <a:r>
                        <a:rPr lang="en-US" sz="1400" b="1">
                          <a:latin typeface="Book Antiqua" panose="02040602050305030304" pitchFamily="18" charset="0"/>
                          <a:ea typeface="Times New Roman"/>
                          <a:cs typeface="Arial" pitchFamily="34" charset="0"/>
                        </a:rPr>
                        <a:t>1</a:t>
                      </a:r>
                    </a:p>
                  </a:txBody>
                  <a:tcPr marL="41299" marR="41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rowSpan="4">
                  <a:txBody>
                    <a:bodyPr/>
                    <a:lstStyle/>
                    <a:p>
                      <a:pPr marL="0" marR="0">
                        <a:spcBef>
                          <a:spcPts val="0"/>
                        </a:spcBef>
                        <a:spcAft>
                          <a:spcPts val="0"/>
                        </a:spcAft>
                      </a:pPr>
                      <a:r>
                        <a:rPr lang="en-US" sz="1400" b="1" dirty="0">
                          <a:solidFill>
                            <a:srgbClr val="000000"/>
                          </a:solidFill>
                          <a:latin typeface="Arial" panose="020B0604020202020204" pitchFamily="34" charset="0"/>
                          <a:ea typeface="Times New Roman"/>
                          <a:cs typeface="Arial" panose="020B0604020202020204" pitchFamily="34" charset="0"/>
                        </a:rPr>
                        <a:t>Factories &amp; Boilers</a:t>
                      </a:r>
                      <a:endParaRPr lang="en-US" sz="1400" b="1" dirty="0">
                        <a:latin typeface="Arial" panose="020B0604020202020204" pitchFamily="34" charset="0"/>
                        <a:ea typeface="Times New Roman"/>
                        <a:cs typeface="Arial" panose="020B0604020202020204" pitchFamily="34" charset="0"/>
                      </a:endParaRPr>
                    </a:p>
                  </a:txBody>
                  <a:tcPr marL="41299" marR="41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spcBef>
                          <a:spcPts val="0"/>
                        </a:spcBef>
                        <a:spcAft>
                          <a:spcPts val="0"/>
                        </a:spcAft>
                      </a:pPr>
                      <a:r>
                        <a:rPr lang="en-US" sz="1400" b="1" dirty="0">
                          <a:solidFill>
                            <a:srgbClr val="000000"/>
                          </a:solidFill>
                          <a:latin typeface="Book Antiqua" panose="02040602050305030304" pitchFamily="18" charset="0"/>
                          <a:ea typeface="Times New Roman"/>
                          <a:cs typeface="Arial" pitchFamily="34" charset="0"/>
                        </a:rPr>
                        <a:t>Permit for Constructing New Factory under Section 85</a:t>
                      </a:r>
                      <a:endParaRPr lang="en-US" sz="1400" b="1" dirty="0">
                        <a:latin typeface="Book Antiqua" panose="02040602050305030304" pitchFamily="18" charset="0"/>
                        <a:ea typeface="Times New Roman"/>
                        <a:cs typeface="Arial" pitchFamily="34" charset="0"/>
                      </a:endParaRPr>
                    </a:p>
                  </a:txBody>
                  <a:tcPr marL="41299" marR="41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 xmlns:a16="http://schemas.microsoft.com/office/drawing/2014/main" val="10001"/>
                  </a:ext>
                </a:extLst>
              </a:tr>
              <a:tr h="426731">
                <a:tc vMerge="1">
                  <a:txBody>
                    <a:bodyPr/>
                    <a:lstStyle/>
                    <a:p>
                      <a:endParaRPr lang="en-IN"/>
                    </a:p>
                  </a:txBody>
                  <a:tcPr/>
                </a:tc>
                <a:tc vMerge="1">
                  <a:txBody>
                    <a:bodyPr/>
                    <a:lstStyle/>
                    <a:p>
                      <a:endParaRPr lang="en-IN"/>
                    </a:p>
                  </a:txBody>
                  <a:tcPr/>
                </a:tc>
                <a:tc>
                  <a:txBody>
                    <a:bodyPr/>
                    <a:lstStyle/>
                    <a:p>
                      <a:pPr marL="0" marR="0">
                        <a:spcBef>
                          <a:spcPts val="0"/>
                        </a:spcBef>
                        <a:spcAft>
                          <a:spcPts val="0"/>
                        </a:spcAft>
                      </a:pPr>
                      <a:r>
                        <a:rPr lang="en-US" sz="1400" b="1" dirty="0">
                          <a:latin typeface="Book Antiqua" panose="02040602050305030304" pitchFamily="18" charset="0"/>
                          <a:ea typeface="Times New Roman"/>
                          <a:cs typeface="Arial" pitchFamily="34" charset="0"/>
                        </a:rPr>
                        <a:t>Permit for Constructing New Factory under Section 2m</a:t>
                      </a:r>
                    </a:p>
                  </a:txBody>
                  <a:tcPr marL="41299" marR="41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 xmlns:a16="http://schemas.microsoft.com/office/drawing/2014/main" val="10002"/>
                  </a:ext>
                </a:extLst>
              </a:tr>
              <a:tr h="213365">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1400" b="1" dirty="0">
                          <a:solidFill>
                            <a:srgbClr val="000000"/>
                          </a:solidFill>
                          <a:latin typeface="Book Antiqua" panose="02040602050305030304" pitchFamily="18" charset="0"/>
                          <a:ea typeface="Times New Roman"/>
                          <a:cs typeface="Arial" pitchFamily="34" charset="0"/>
                        </a:rPr>
                        <a:t>Factory License</a:t>
                      </a:r>
                      <a:endParaRPr lang="en-US" sz="1400" b="1" dirty="0">
                        <a:latin typeface="Book Antiqua" panose="02040602050305030304" pitchFamily="18" charset="0"/>
                        <a:ea typeface="Times New Roman"/>
                        <a:cs typeface="Arial" pitchFamily="34" charset="0"/>
                      </a:endParaRPr>
                    </a:p>
                  </a:txBody>
                  <a:tcPr marL="41299" marR="41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 xmlns:a16="http://schemas.microsoft.com/office/drawing/2014/main" val="10003"/>
                  </a:ext>
                </a:extLst>
              </a:tr>
              <a:tr h="213365">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1400" b="1" dirty="0">
                          <a:solidFill>
                            <a:srgbClr val="000000"/>
                          </a:solidFill>
                          <a:latin typeface="Book Antiqua" panose="02040602050305030304" pitchFamily="18" charset="0"/>
                          <a:ea typeface="Times New Roman"/>
                          <a:cs typeface="Arial" pitchFamily="34" charset="0"/>
                        </a:rPr>
                        <a:t>Boiler Registration</a:t>
                      </a:r>
                      <a:endParaRPr lang="en-US" sz="1400" b="1" dirty="0">
                        <a:latin typeface="Book Antiqua" panose="02040602050305030304" pitchFamily="18" charset="0"/>
                        <a:ea typeface="Times New Roman"/>
                        <a:cs typeface="Arial" pitchFamily="34" charset="0"/>
                      </a:endParaRPr>
                    </a:p>
                  </a:txBody>
                  <a:tcPr marL="41299" marR="41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 xmlns:a16="http://schemas.microsoft.com/office/drawing/2014/main" val="10004"/>
                  </a:ext>
                </a:extLst>
              </a:tr>
              <a:tr h="213365">
                <a:tc rowSpan="2">
                  <a:txBody>
                    <a:bodyPr/>
                    <a:lstStyle/>
                    <a:p>
                      <a:pPr marL="0" marR="0" algn="ctr">
                        <a:spcBef>
                          <a:spcPts val="0"/>
                        </a:spcBef>
                        <a:spcAft>
                          <a:spcPts val="0"/>
                        </a:spcAft>
                      </a:pPr>
                      <a:r>
                        <a:rPr lang="en-US" sz="1400" b="1" dirty="0">
                          <a:latin typeface="Book Antiqua" panose="02040602050305030304" pitchFamily="18" charset="0"/>
                          <a:ea typeface="Times New Roman"/>
                          <a:cs typeface="Arial" pitchFamily="34" charset="0"/>
                        </a:rPr>
                        <a:t>2</a:t>
                      </a:r>
                    </a:p>
                  </a:txBody>
                  <a:tcPr marL="41299" marR="41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spcBef>
                          <a:spcPts val="0"/>
                        </a:spcBef>
                        <a:spcAft>
                          <a:spcPts val="0"/>
                        </a:spcAft>
                      </a:pPr>
                      <a:r>
                        <a:rPr lang="en-US" sz="1400" b="1" dirty="0">
                          <a:solidFill>
                            <a:srgbClr val="000000"/>
                          </a:solidFill>
                          <a:latin typeface="Arial" panose="020B0604020202020204" pitchFamily="34" charset="0"/>
                          <a:ea typeface="Times New Roman"/>
                          <a:cs typeface="Arial" panose="020B0604020202020204" pitchFamily="34" charset="0"/>
                        </a:rPr>
                        <a:t> Fire &amp; Rescue</a:t>
                      </a:r>
                      <a:endParaRPr lang="en-US" sz="1400" b="1" dirty="0">
                        <a:latin typeface="Arial" panose="020B0604020202020204" pitchFamily="34" charset="0"/>
                        <a:ea typeface="Times New Roman"/>
                        <a:cs typeface="Arial" panose="020B0604020202020204" pitchFamily="34" charset="0"/>
                      </a:endParaRPr>
                    </a:p>
                  </a:txBody>
                  <a:tcPr marL="41299" marR="41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b="1" dirty="0">
                          <a:solidFill>
                            <a:srgbClr val="000000"/>
                          </a:solidFill>
                          <a:latin typeface="Book Antiqua" panose="02040602050305030304" pitchFamily="18" charset="0"/>
                          <a:ea typeface="Times New Roman"/>
                          <a:cs typeface="Arial" pitchFamily="34" charset="0"/>
                        </a:rPr>
                        <a:t>Consent to Establish</a:t>
                      </a:r>
                      <a:endParaRPr lang="en-US" sz="1400" b="1" dirty="0">
                        <a:latin typeface="Book Antiqua" panose="02040602050305030304" pitchFamily="18" charset="0"/>
                        <a:ea typeface="Times New Roman"/>
                        <a:cs typeface="Arial" pitchFamily="34" charset="0"/>
                      </a:endParaRPr>
                    </a:p>
                  </a:txBody>
                  <a:tcPr marL="41299" marR="41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213365">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1400" b="1" dirty="0">
                          <a:solidFill>
                            <a:srgbClr val="000000"/>
                          </a:solidFill>
                          <a:latin typeface="Book Antiqua" panose="02040602050305030304" pitchFamily="18" charset="0"/>
                          <a:ea typeface="Times New Roman"/>
                          <a:cs typeface="Arial" pitchFamily="34" charset="0"/>
                        </a:rPr>
                        <a:t>Consent to Operate</a:t>
                      </a:r>
                      <a:endParaRPr lang="en-US" sz="1400" b="1" dirty="0">
                        <a:latin typeface="Book Antiqua" panose="02040602050305030304" pitchFamily="18" charset="0"/>
                        <a:ea typeface="Times New Roman"/>
                        <a:cs typeface="Arial" pitchFamily="34" charset="0"/>
                      </a:endParaRPr>
                    </a:p>
                  </a:txBody>
                  <a:tcPr marL="41299" marR="41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213365">
                <a:tc rowSpan="2">
                  <a:txBody>
                    <a:bodyPr/>
                    <a:lstStyle/>
                    <a:p>
                      <a:pPr marL="0" marR="0" algn="ctr">
                        <a:spcBef>
                          <a:spcPts val="0"/>
                        </a:spcBef>
                        <a:spcAft>
                          <a:spcPts val="0"/>
                        </a:spcAft>
                      </a:pPr>
                      <a:r>
                        <a:rPr lang="en-US" sz="1400" b="1" dirty="0">
                          <a:latin typeface="Book Antiqua" panose="02040602050305030304" pitchFamily="18" charset="0"/>
                          <a:ea typeface="Times New Roman"/>
                          <a:cs typeface="Arial" pitchFamily="34" charset="0"/>
                        </a:rPr>
                        <a:t>3</a:t>
                      </a:r>
                    </a:p>
                  </a:txBody>
                  <a:tcPr marL="41299" marR="41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rowSpan="2">
                  <a:txBody>
                    <a:bodyPr/>
                    <a:lstStyle/>
                    <a:p>
                      <a:pPr marL="0" marR="0">
                        <a:spcBef>
                          <a:spcPts val="0"/>
                        </a:spcBef>
                        <a:spcAft>
                          <a:spcPts val="0"/>
                        </a:spcAft>
                      </a:pPr>
                      <a:r>
                        <a:rPr lang="en-US" sz="1400" b="1" dirty="0">
                          <a:solidFill>
                            <a:srgbClr val="000000"/>
                          </a:solidFill>
                          <a:latin typeface="Arial" panose="020B0604020202020204" pitchFamily="34" charset="0"/>
                          <a:ea typeface="Times New Roman"/>
                          <a:cs typeface="Arial" panose="020B0604020202020204" pitchFamily="34" charset="0"/>
                        </a:rPr>
                        <a:t>Electrical Inspectorate</a:t>
                      </a:r>
                      <a:endParaRPr lang="en-US" sz="1400" b="1" dirty="0">
                        <a:latin typeface="Arial" panose="020B0604020202020204" pitchFamily="34" charset="0"/>
                        <a:ea typeface="Times New Roman"/>
                        <a:cs typeface="Arial" panose="020B0604020202020204" pitchFamily="34" charset="0"/>
                      </a:endParaRPr>
                    </a:p>
                  </a:txBody>
                  <a:tcPr marL="41299" marR="41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marL="0" marR="0">
                        <a:spcBef>
                          <a:spcPts val="0"/>
                        </a:spcBef>
                        <a:spcAft>
                          <a:spcPts val="0"/>
                        </a:spcAft>
                      </a:pPr>
                      <a:r>
                        <a:rPr lang="en-US" sz="1400" b="1" dirty="0">
                          <a:solidFill>
                            <a:srgbClr val="000000"/>
                          </a:solidFill>
                          <a:latin typeface="Book Antiqua" panose="02040602050305030304" pitchFamily="18" charset="0"/>
                          <a:ea typeface="Times New Roman"/>
                          <a:cs typeface="Arial" pitchFamily="34" charset="0"/>
                        </a:rPr>
                        <a:t>Electrical Scheme Approval</a:t>
                      </a:r>
                      <a:endParaRPr lang="en-US" sz="1400" b="1" dirty="0">
                        <a:latin typeface="Book Antiqua" panose="02040602050305030304" pitchFamily="18" charset="0"/>
                        <a:ea typeface="Times New Roman"/>
                        <a:cs typeface="Arial" pitchFamily="34" charset="0"/>
                      </a:endParaRPr>
                    </a:p>
                  </a:txBody>
                  <a:tcPr marL="41299" marR="41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extLst>
                  <a:ext uri="{0D108BD9-81ED-4DB2-BD59-A6C34878D82A}">
                    <a16:rowId xmlns="" xmlns:a16="http://schemas.microsoft.com/office/drawing/2014/main" val="10007"/>
                  </a:ext>
                </a:extLst>
              </a:tr>
              <a:tr h="213365">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1400" b="1" dirty="0">
                          <a:solidFill>
                            <a:srgbClr val="000000"/>
                          </a:solidFill>
                          <a:latin typeface="Book Antiqua" panose="02040602050305030304" pitchFamily="18" charset="0"/>
                          <a:ea typeface="Times New Roman"/>
                          <a:cs typeface="Arial" pitchFamily="34" charset="0"/>
                        </a:rPr>
                        <a:t>Issue of Safety Certificates </a:t>
                      </a:r>
                      <a:endParaRPr lang="en-US" sz="1400" b="1" dirty="0">
                        <a:latin typeface="Book Antiqua" panose="02040602050305030304" pitchFamily="18" charset="0"/>
                        <a:ea typeface="Times New Roman"/>
                        <a:cs typeface="Arial" pitchFamily="34" charset="0"/>
                      </a:endParaRPr>
                    </a:p>
                  </a:txBody>
                  <a:tcPr marL="41299" marR="41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extLst>
                  <a:ext uri="{0D108BD9-81ED-4DB2-BD59-A6C34878D82A}">
                    <a16:rowId xmlns="" xmlns:a16="http://schemas.microsoft.com/office/drawing/2014/main" val="10008"/>
                  </a:ext>
                </a:extLst>
              </a:tr>
              <a:tr h="213365">
                <a:tc rowSpan="2">
                  <a:txBody>
                    <a:bodyPr/>
                    <a:lstStyle/>
                    <a:p>
                      <a:pPr marL="0" marR="0" algn="ctr">
                        <a:spcBef>
                          <a:spcPts val="0"/>
                        </a:spcBef>
                        <a:spcAft>
                          <a:spcPts val="0"/>
                        </a:spcAft>
                      </a:pPr>
                      <a:r>
                        <a:rPr lang="en-US" sz="1400" b="1" dirty="0">
                          <a:latin typeface="Book Antiqua" panose="02040602050305030304" pitchFamily="18" charset="0"/>
                          <a:ea typeface="Times New Roman"/>
                          <a:cs typeface="Arial" pitchFamily="34" charset="0"/>
                        </a:rPr>
                        <a:t>4</a:t>
                      </a:r>
                    </a:p>
                  </a:txBody>
                  <a:tcPr marL="41299" marR="41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spcBef>
                          <a:spcPts val="0"/>
                        </a:spcBef>
                        <a:spcAft>
                          <a:spcPts val="0"/>
                        </a:spcAft>
                      </a:pPr>
                      <a:r>
                        <a:rPr lang="en-US" sz="1400" b="1" dirty="0">
                          <a:solidFill>
                            <a:srgbClr val="000000"/>
                          </a:solidFill>
                          <a:latin typeface="Arial" panose="020B0604020202020204" pitchFamily="34" charset="0"/>
                          <a:ea typeface="Times New Roman"/>
                          <a:cs typeface="Arial" panose="020B0604020202020204" pitchFamily="34" charset="0"/>
                        </a:rPr>
                        <a:t>KSPCB</a:t>
                      </a:r>
                      <a:endParaRPr lang="en-US" sz="1400" b="1" dirty="0">
                        <a:latin typeface="Arial" panose="020B0604020202020204" pitchFamily="34" charset="0"/>
                        <a:ea typeface="Times New Roman"/>
                        <a:cs typeface="Arial" panose="020B0604020202020204" pitchFamily="34" charset="0"/>
                      </a:endParaRPr>
                    </a:p>
                  </a:txBody>
                  <a:tcPr marL="41299" marR="41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b="1" dirty="0">
                          <a:solidFill>
                            <a:srgbClr val="000000"/>
                          </a:solidFill>
                          <a:latin typeface="Book Antiqua" panose="02040602050305030304" pitchFamily="18" charset="0"/>
                          <a:ea typeface="Times New Roman"/>
                          <a:cs typeface="Arial" pitchFamily="34" charset="0"/>
                        </a:rPr>
                        <a:t>Consent to Establish</a:t>
                      </a:r>
                      <a:endParaRPr lang="en-US" sz="1400" b="1" dirty="0">
                        <a:latin typeface="Book Antiqua" panose="02040602050305030304" pitchFamily="18" charset="0"/>
                        <a:ea typeface="Times New Roman"/>
                        <a:cs typeface="Arial" pitchFamily="34" charset="0"/>
                      </a:endParaRPr>
                    </a:p>
                  </a:txBody>
                  <a:tcPr marL="41299" marR="41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213365">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1400" b="1" dirty="0">
                          <a:solidFill>
                            <a:srgbClr val="000000"/>
                          </a:solidFill>
                          <a:latin typeface="Book Antiqua" panose="02040602050305030304" pitchFamily="18" charset="0"/>
                          <a:ea typeface="Times New Roman"/>
                          <a:cs typeface="Arial" pitchFamily="34" charset="0"/>
                        </a:rPr>
                        <a:t>Consent to Operate</a:t>
                      </a:r>
                      <a:endParaRPr lang="en-US" sz="1400" b="1" dirty="0">
                        <a:latin typeface="Book Antiqua" panose="02040602050305030304" pitchFamily="18" charset="0"/>
                        <a:ea typeface="Times New Roman"/>
                        <a:cs typeface="Arial" pitchFamily="34" charset="0"/>
                      </a:endParaRPr>
                    </a:p>
                  </a:txBody>
                  <a:tcPr marL="41299" marR="41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r h="213365">
                <a:tc>
                  <a:txBody>
                    <a:bodyPr/>
                    <a:lstStyle/>
                    <a:p>
                      <a:pPr marL="0" marR="0" algn="ctr">
                        <a:spcBef>
                          <a:spcPts val="0"/>
                        </a:spcBef>
                        <a:spcAft>
                          <a:spcPts val="0"/>
                        </a:spcAft>
                      </a:pPr>
                      <a:r>
                        <a:rPr lang="en-US" sz="1400" b="1" dirty="0">
                          <a:latin typeface="Book Antiqua" panose="02040602050305030304" pitchFamily="18" charset="0"/>
                          <a:ea typeface="Times New Roman"/>
                          <a:cs typeface="Arial" pitchFamily="34" charset="0"/>
                        </a:rPr>
                        <a:t>5</a:t>
                      </a:r>
                    </a:p>
                  </a:txBody>
                  <a:tcPr marL="41299" marR="41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spcBef>
                          <a:spcPts val="0"/>
                        </a:spcBef>
                        <a:spcAft>
                          <a:spcPts val="0"/>
                        </a:spcAft>
                      </a:pPr>
                      <a:r>
                        <a:rPr lang="en-US" sz="1400" b="1" dirty="0">
                          <a:solidFill>
                            <a:srgbClr val="000000"/>
                          </a:solidFill>
                          <a:latin typeface="Arial" panose="020B0604020202020204" pitchFamily="34" charset="0"/>
                          <a:ea typeface="Times New Roman"/>
                          <a:cs typeface="Arial" panose="020B0604020202020204" pitchFamily="34" charset="0"/>
                        </a:rPr>
                        <a:t>T &amp; CP</a:t>
                      </a:r>
                      <a:endParaRPr lang="en-US" sz="1400" b="1" dirty="0">
                        <a:latin typeface="Arial" panose="020B0604020202020204" pitchFamily="34" charset="0"/>
                        <a:ea typeface="Times New Roman"/>
                        <a:cs typeface="Arial" panose="020B0604020202020204" pitchFamily="34" charset="0"/>
                      </a:endParaRPr>
                    </a:p>
                  </a:txBody>
                  <a:tcPr marL="41299" marR="41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spcBef>
                          <a:spcPts val="0"/>
                        </a:spcBef>
                        <a:spcAft>
                          <a:spcPts val="0"/>
                        </a:spcAft>
                      </a:pPr>
                      <a:r>
                        <a:rPr lang="en-US" sz="1400" b="1" dirty="0">
                          <a:solidFill>
                            <a:srgbClr val="000000"/>
                          </a:solidFill>
                          <a:latin typeface="Book Antiqua" panose="02040602050305030304" pitchFamily="18" charset="0"/>
                          <a:ea typeface="Times New Roman"/>
                          <a:cs typeface="Arial" pitchFamily="34" charset="0"/>
                        </a:rPr>
                        <a:t>Layout Approval </a:t>
                      </a:r>
                      <a:endParaRPr lang="en-US" sz="1400" b="1" dirty="0">
                        <a:latin typeface="Book Antiqua" panose="02040602050305030304" pitchFamily="18" charset="0"/>
                        <a:ea typeface="Times New Roman"/>
                        <a:cs typeface="Arial" pitchFamily="34" charset="0"/>
                      </a:endParaRPr>
                    </a:p>
                  </a:txBody>
                  <a:tcPr marL="41299" marR="41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 xmlns:a16="http://schemas.microsoft.com/office/drawing/2014/main" val="10011"/>
                  </a:ext>
                </a:extLst>
              </a:tr>
              <a:tr h="213365">
                <a:tc rowSpan="4">
                  <a:txBody>
                    <a:bodyPr/>
                    <a:lstStyle/>
                    <a:p>
                      <a:pPr marL="0" marR="0" algn="ctr">
                        <a:spcBef>
                          <a:spcPts val="0"/>
                        </a:spcBef>
                        <a:spcAft>
                          <a:spcPts val="0"/>
                        </a:spcAft>
                      </a:pPr>
                      <a:r>
                        <a:rPr lang="en-US" sz="1400" b="1">
                          <a:latin typeface="Book Antiqua" panose="02040602050305030304" pitchFamily="18" charset="0"/>
                          <a:ea typeface="Times New Roman"/>
                          <a:cs typeface="Arial" pitchFamily="34" charset="0"/>
                        </a:rPr>
                        <a:t>6</a:t>
                      </a:r>
                    </a:p>
                  </a:txBody>
                  <a:tcPr marL="41299" marR="41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marL="0" marR="0">
                        <a:spcBef>
                          <a:spcPts val="0"/>
                        </a:spcBef>
                        <a:spcAft>
                          <a:spcPts val="0"/>
                        </a:spcAft>
                      </a:pPr>
                      <a:r>
                        <a:rPr lang="en-US" sz="1400" b="1" dirty="0">
                          <a:solidFill>
                            <a:srgbClr val="000000"/>
                          </a:solidFill>
                          <a:latin typeface="Arial" panose="020B0604020202020204" pitchFamily="34" charset="0"/>
                          <a:ea typeface="Times New Roman"/>
                          <a:cs typeface="Arial" panose="020B0604020202020204" pitchFamily="34" charset="0"/>
                        </a:rPr>
                        <a:t>LSGD (Urban)</a:t>
                      </a:r>
                      <a:endParaRPr lang="en-US" sz="1400" b="1" dirty="0">
                        <a:latin typeface="Arial" panose="020B0604020202020204" pitchFamily="34" charset="0"/>
                        <a:ea typeface="Times New Roman"/>
                        <a:cs typeface="Arial" panose="020B0604020202020204" pitchFamily="34" charset="0"/>
                      </a:endParaRPr>
                    </a:p>
                    <a:p>
                      <a:pPr marL="0" marR="0">
                        <a:spcBef>
                          <a:spcPts val="0"/>
                        </a:spcBef>
                        <a:spcAft>
                          <a:spcPts val="0"/>
                        </a:spcAft>
                      </a:pPr>
                      <a:r>
                        <a:rPr lang="en-US" sz="1400" b="1" dirty="0">
                          <a:solidFill>
                            <a:srgbClr val="000000"/>
                          </a:solidFill>
                          <a:latin typeface="Arial" panose="020B0604020202020204" pitchFamily="34" charset="0"/>
                          <a:ea typeface="Times New Roman"/>
                          <a:cs typeface="Arial" panose="020B0604020202020204" pitchFamily="34" charset="0"/>
                        </a:rPr>
                        <a:t> </a:t>
                      </a:r>
                      <a:endParaRPr lang="en-US" sz="1400" b="1" dirty="0">
                        <a:latin typeface="Arial" panose="020B0604020202020204" pitchFamily="34" charset="0"/>
                        <a:ea typeface="Times New Roman"/>
                        <a:cs typeface="Arial" panose="020B0604020202020204" pitchFamily="34" charset="0"/>
                      </a:endParaRPr>
                    </a:p>
                  </a:txBody>
                  <a:tcPr marL="41299" marR="41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b="1" dirty="0">
                          <a:solidFill>
                            <a:srgbClr val="000000"/>
                          </a:solidFill>
                          <a:latin typeface="Book Antiqua" panose="02040602050305030304" pitchFamily="18" charset="0"/>
                          <a:ea typeface="Times New Roman"/>
                          <a:cs typeface="Arial" pitchFamily="34" charset="0"/>
                        </a:rPr>
                        <a:t>Building Permit</a:t>
                      </a:r>
                      <a:endParaRPr lang="en-US" sz="1400" b="1" dirty="0">
                        <a:latin typeface="Book Antiqua" panose="02040602050305030304" pitchFamily="18" charset="0"/>
                        <a:ea typeface="Times New Roman"/>
                        <a:cs typeface="Arial" pitchFamily="34" charset="0"/>
                      </a:endParaRPr>
                    </a:p>
                  </a:txBody>
                  <a:tcPr marL="41299" marR="41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2"/>
                  </a:ext>
                </a:extLst>
              </a:tr>
              <a:tr h="335669">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1400" b="1" dirty="0">
                          <a:solidFill>
                            <a:srgbClr val="000000"/>
                          </a:solidFill>
                          <a:latin typeface="Book Antiqua" panose="02040602050305030304" pitchFamily="18" charset="0"/>
                          <a:ea typeface="Times New Roman"/>
                          <a:cs typeface="Arial" pitchFamily="34" charset="0"/>
                        </a:rPr>
                        <a:t>Development/Redevelopment Permit</a:t>
                      </a:r>
                      <a:endParaRPr lang="en-US" sz="1400" b="1" dirty="0">
                        <a:latin typeface="Book Antiqua" panose="02040602050305030304" pitchFamily="18" charset="0"/>
                        <a:ea typeface="Times New Roman"/>
                        <a:cs typeface="Arial" pitchFamily="34" charset="0"/>
                      </a:endParaRPr>
                    </a:p>
                  </a:txBody>
                  <a:tcPr marL="41299" marR="41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3"/>
                  </a:ext>
                </a:extLst>
              </a:tr>
              <a:tr h="213365">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1400" b="1" dirty="0">
                          <a:solidFill>
                            <a:srgbClr val="000000"/>
                          </a:solidFill>
                          <a:latin typeface="Book Antiqua" panose="02040602050305030304" pitchFamily="18" charset="0"/>
                          <a:ea typeface="Times New Roman"/>
                          <a:cs typeface="Arial" pitchFamily="34" charset="0"/>
                        </a:rPr>
                        <a:t>Corporation/Municipality License</a:t>
                      </a:r>
                      <a:endParaRPr lang="en-US" sz="1400" b="1" dirty="0">
                        <a:latin typeface="Book Antiqua" panose="02040602050305030304" pitchFamily="18" charset="0"/>
                        <a:ea typeface="Times New Roman"/>
                        <a:cs typeface="Arial" pitchFamily="34" charset="0"/>
                      </a:endParaRPr>
                    </a:p>
                  </a:txBody>
                  <a:tcPr marL="41299" marR="41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4"/>
                  </a:ext>
                </a:extLst>
              </a:tr>
              <a:tr h="213365">
                <a:tc vMerge="1">
                  <a:txBody>
                    <a:bodyPr/>
                    <a:lstStyle/>
                    <a:p>
                      <a:endParaRPr lang="en-IN"/>
                    </a:p>
                  </a:txBody>
                  <a:tcPr/>
                </a:tc>
                <a:tc vMerge="1">
                  <a:txBody>
                    <a:bodyPr/>
                    <a:lstStyle/>
                    <a:p>
                      <a:endParaRPr lang="en-IN"/>
                    </a:p>
                  </a:txBody>
                  <a:tcPr/>
                </a:tc>
                <a:tc>
                  <a:txBody>
                    <a:bodyPr/>
                    <a:lstStyle/>
                    <a:p>
                      <a:pPr marL="0" marR="0">
                        <a:spcBef>
                          <a:spcPts val="0"/>
                        </a:spcBef>
                        <a:spcAft>
                          <a:spcPts val="0"/>
                        </a:spcAft>
                      </a:pPr>
                      <a:r>
                        <a:rPr lang="en-US" sz="1400" b="1" dirty="0">
                          <a:latin typeface="Book Antiqua" panose="02040602050305030304" pitchFamily="18" charset="0"/>
                          <a:ea typeface="Times New Roman"/>
                          <a:cs typeface="Arial" pitchFamily="34" charset="0"/>
                        </a:rPr>
                        <a:t>Occupancy Certificate</a:t>
                      </a:r>
                    </a:p>
                  </a:txBody>
                  <a:tcPr marL="41299" marR="41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5"/>
                  </a:ext>
                </a:extLst>
              </a:tr>
              <a:tr h="213365">
                <a:tc rowSpan="4">
                  <a:txBody>
                    <a:bodyPr/>
                    <a:lstStyle/>
                    <a:p>
                      <a:pPr marL="0" marR="0" algn="ctr">
                        <a:spcBef>
                          <a:spcPts val="0"/>
                        </a:spcBef>
                        <a:spcAft>
                          <a:spcPts val="0"/>
                        </a:spcAft>
                      </a:pPr>
                      <a:r>
                        <a:rPr lang="en-US" sz="1400" b="1" dirty="0">
                          <a:latin typeface="Book Antiqua" panose="02040602050305030304" pitchFamily="18" charset="0"/>
                          <a:ea typeface="Times New Roman"/>
                          <a:cs typeface="Arial" pitchFamily="34" charset="0"/>
                        </a:rPr>
                        <a:t>7</a:t>
                      </a:r>
                    </a:p>
                  </a:txBody>
                  <a:tcPr marL="41299" marR="41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marL="0" marR="0">
                        <a:spcBef>
                          <a:spcPts val="0"/>
                        </a:spcBef>
                        <a:spcAft>
                          <a:spcPts val="0"/>
                        </a:spcAft>
                      </a:pPr>
                      <a:r>
                        <a:rPr lang="en-US" sz="1400" b="1" dirty="0">
                          <a:solidFill>
                            <a:srgbClr val="000000"/>
                          </a:solidFill>
                          <a:latin typeface="Arial" panose="020B0604020202020204" pitchFamily="34" charset="0"/>
                          <a:ea typeface="Times New Roman"/>
                          <a:cs typeface="Arial" panose="020B0604020202020204" pitchFamily="34" charset="0"/>
                        </a:rPr>
                        <a:t>LSGD (Panchayat)</a:t>
                      </a:r>
                      <a:endParaRPr lang="en-US" sz="1400" b="1" dirty="0">
                        <a:latin typeface="Arial" panose="020B0604020202020204" pitchFamily="34" charset="0"/>
                        <a:ea typeface="Times New Roman"/>
                        <a:cs typeface="Arial" panose="020B0604020202020204" pitchFamily="34" charset="0"/>
                      </a:endParaRPr>
                    </a:p>
                  </a:txBody>
                  <a:tcPr marL="41299" marR="41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marL="0" marR="0">
                        <a:spcBef>
                          <a:spcPts val="0"/>
                        </a:spcBef>
                        <a:spcAft>
                          <a:spcPts val="0"/>
                        </a:spcAft>
                      </a:pPr>
                      <a:r>
                        <a:rPr lang="en-US" sz="1400" b="1" dirty="0">
                          <a:solidFill>
                            <a:srgbClr val="000000"/>
                          </a:solidFill>
                          <a:latin typeface="Book Antiqua" panose="02040602050305030304" pitchFamily="18" charset="0"/>
                          <a:ea typeface="Times New Roman"/>
                          <a:cs typeface="Arial" pitchFamily="34" charset="0"/>
                        </a:rPr>
                        <a:t>Building Permit</a:t>
                      </a:r>
                      <a:endParaRPr lang="en-US" sz="1400" b="1" dirty="0">
                        <a:latin typeface="Book Antiqua" panose="02040602050305030304" pitchFamily="18" charset="0"/>
                        <a:ea typeface="Times New Roman"/>
                        <a:cs typeface="Arial" pitchFamily="34" charset="0"/>
                      </a:endParaRPr>
                    </a:p>
                  </a:txBody>
                  <a:tcPr marL="41299" marR="41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 xmlns:a16="http://schemas.microsoft.com/office/drawing/2014/main" val="10016"/>
                  </a:ext>
                </a:extLst>
              </a:tr>
              <a:tr h="335669">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1400" b="1" dirty="0">
                          <a:solidFill>
                            <a:srgbClr val="000000"/>
                          </a:solidFill>
                          <a:latin typeface="Book Antiqua" panose="02040602050305030304" pitchFamily="18" charset="0"/>
                          <a:ea typeface="Times New Roman"/>
                          <a:cs typeface="Arial" pitchFamily="34" charset="0"/>
                        </a:rPr>
                        <a:t>Development/Redevelopment Permit</a:t>
                      </a:r>
                      <a:endParaRPr lang="en-US" sz="1400" b="1" dirty="0">
                        <a:latin typeface="Book Antiqua" panose="02040602050305030304" pitchFamily="18" charset="0"/>
                        <a:ea typeface="Times New Roman"/>
                        <a:cs typeface="Arial" pitchFamily="34" charset="0"/>
                      </a:endParaRPr>
                    </a:p>
                  </a:txBody>
                  <a:tcPr marL="41299" marR="41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 xmlns:a16="http://schemas.microsoft.com/office/drawing/2014/main" val="10017"/>
                  </a:ext>
                </a:extLst>
              </a:tr>
              <a:tr h="213365">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1400" b="1" dirty="0">
                          <a:solidFill>
                            <a:srgbClr val="000000"/>
                          </a:solidFill>
                          <a:latin typeface="Book Antiqua" panose="02040602050305030304" pitchFamily="18" charset="0"/>
                          <a:ea typeface="Times New Roman"/>
                          <a:cs typeface="Arial" pitchFamily="34" charset="0"/>
                        </a:rPr>
                        <a:t>Panchayat License</a:t>
                      </a:r>
                      <a:endParaRPr lang="en-US" sz="1400" b="1" dirty="0">
                        <a:latin typeface="Book Antiqua" panose="02040602050305030304" pitchFamily="18" charset="0"/>
                        <a:ea typeface="Times New Roman"/>
                        <a:cs typeface="Arial" pitchFamily="34" charset="0"/>
                      </a:endParaRPr>
                    </a:p>
                  </a:txBody>
                  <a:tcPr marL="41299" marR="41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 xmlns:a16="http://schemas.microsoft.com/office/drawing/2014/main" val="10018"/>
                  </a:ext>
                </a:extLst>
              </a:tr>
              <a:tr h="335669">
                <a:tc vMerge="1">
                  <a:txBody>
                    <a:bodyPr/>
                    <a:lstStyle/>
                    <a:p>
                      <a:endParaRPr lang="en-IN"/>
                    </a:p>
                  </a:txBody>
                  <a:tcPr/>
                </a:tc>
                <a:tc vMerge="1">
                  <a:txBody>
                    <a:bodyPr/>
                    <a:lstStyle/>
                    <a:p>
                      <a:endParaRPr lang="en-IN"/>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Book Antiqua" panose="02040602050305030304" pitchFamily="18" charset="0"/>
                          <a:ea typeface="Times New Roman"/>
                          <a:cs typeface="Arial" pitchFamily="34" charset="0"/>
                        </a:rPr>
                        <a:t>Occupancy Certificate</a:t>
                      </a:r>
                    </a:p>
                  </a:txBody>
                  <a:tcPr marL="41299" marR="41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 xmlns:a16="http://schemas.microsoft.com/office/drawing/2014/main" val="10019"/>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859914199"/>
              </p:ext>
            </p:extLst>
          </p:nvPr>
        </p:nvGraphicFramePr>
        <p:xfrm>
          <a:off x="5982782" y="1512731"/>
          <a:ext cx="5970588" cy="5060951"/>
        </p:xfrm>
        <a:graphic>
          <a:graphicData uri="http://schemas.openxmlformats.org/drawingml/2006/table">
            <a:tbl>
              <a:tblPr/>
              <a:tblGrid>
                <a:gridCol w="735492">
                  <a:extLst>
                    <a:ext uri="{9D8B030D-6E8A-4147-A177-3AD203B41FA5}">
                      <a16:colId xmlns="" xmlns:a16="http://schemas.microsoft.com/office/drawing/2014/main" val="20000"/>
                    </a:ext>
                  </a:extLst>
                </a:gridCol>
                <a:gridCol w="1815644">
                  <a:extLst>
                    <a:ext uri="{9D8B030D-6E8A-4147-A177-3AD203B41FA5}">
                      <a16:colId xmlns="" xmlns:a16="http://schemas.microsoft.com/office/drawing/2014/main" val="20001"/>
                    </a:ext>
                  </a:extLst>
                </a:gridCol>
                <a:gridCol w="3419452">
                  <a:extLst>
                    <a:ext uri="{9D8B030D-6E8A-4147-A177-3AD203B41FA5}">
                      <a16:colId xmlns="" xmlns:a16="http://schemas.microsoft.com/office/drawing/2014/main" val="20002"/>
                    </a:ext>
                  </a:extLst>
                </a:gridCol>
              </a:tblGrid>
              <a:tr h="240998">
                <a:tc>
                  <a:txBody>
                    <a:bodyPr/>
                    <a:lstStyle/>
                    <a:p>
                      <a:pPr marL="0" marR="0" algn="ctr">
                        <a:spcBef>
                          <a:spcPts val="0"/>
                        </a:spcBef>
                        <a:spcAft>
                          <a:spcPts val="0"/>
                        </a:spcAft>
                      </a:pPr>
                      <a:r>
                        <a:rPr lang="en-US" sz="1400" b="1" dirty="0">
                          <a:solidFill>
                            <a:srgbClr val="FFFFFF"/>
                          </a:solidFill>
                          <a:latin typeface="Book Antiqua" panose="02040602050305030304" pitchFamily="18" charset="0"/>
                          <a:ea typeface="Times New Roman"/>
                          <a:cs typeface="Arial" pitchFamily="34" charset="0"/>
                        </a:rPr>
                        <a:t>SL No</a:t>
                      </a:r>
                      <a:endParaRPr lang="en-US" sz="1400" b="1" dirty="0">
                        <a:latin typeface="Book Antiqua" panose="02040602050305030304" pitchFamily="18" charset="0"/>
                        <a:ea typeface="Times New Roman"/>
                        <a:cs typeface="Arial" pitchFamily="34" charset="0"/>
                      </a:endParaRPr>
                    </a:p>
                  </a:txBody>
                  <a:tcPr marL="41290" marR="412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a:txBody>
                    <a:bodyPr/>
                    <a:lstStyle/>
                    <a:p>
                      <a:pPr marL="0" marR="0">
                        <a:spcBef>
                          <a:spcPts val="0"/>
                        </a:spcBef>
                        <a:spcAft>
                          <a:spcPts val="0"/>
                        </a:spcAft>
                      </a:pPr>
                      <a:r>
                        <a:rPr lang="en-US" sz="1400" b="1" dirty="0">
                          <a:solidFill>
                            <a:srgbClr val="FFFFFF"/>
                          </a:solidFill>
                          <a:latin typeface="Book Antiqua" panose="02040602050305030304" pitchFamily="18" charset="0"/>
                          <a:ea typeface="Times New Roman"/>
                          <a:cs typeface="Arial" pitchFamily="34" charset="0"/>
                        </a:rPr>
                        <a:t>Department</a:t>
                      </a:r>
                      <a:endParaRPr lang="en-US" sz="1400" b="1" dirty="0">
                        <a:latin typeface="Book Antiqua" panose="02040602050305030304" pitchFamily="18" charset="0"/>
                        <a:ea typeface="Times New Roman"/>
                        <a:cs typeface="Arial" pitchFamily="34" charset="0"/>
                      </a:endParaRPr>
                    </a:p>
                  </a:txBody>
                  <a:tcPr marL="41290" marR="412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a:txBody>
                    <a:bodyPr/>
                    <a:lstStyle/>
                    <a:p>
                      <a:pPr marL="0" marR="0" algn="ctr">
                        <a:spcBef>
                          <a:spcPts val="0"/>
                        </a:spcBef>
                        <a:spcAft>
                          <a:spcPts val="0"/>
                        </a:spcAft>
                      </a:pPr>
                      <a:r>
                        <a:rPr lang="en-US" sz="1400" b="1" dirty="0">
                          <a:solidFill>
                            <a:srgbClr val="FFFFFF"/>
                          </a:solidFill>
                          <a:latin typeface="Book Antiqua" panose="02040602050305030304" pitchFamily="18" charset="0"/>
                          <a:ea typeface="Times New Roman"/>
                          <a:cs typeface="Arial" pitchFamily="34" charset="0"/>
                        </a:rPr>
                        <a:t>Service</a:t>
                      </a:r>
                      <a:endParaRPr lang="en-US" sz="1400" b="1" dirty="0">
                        <a:latin typeface="Book Antiqua" panose="02040602050305030304" pitchFamily="18" charset="0"/>
                        <a:ea typeface="Times New Roman"/>
                        <a:cs typeface="Arial" pitchFamily="34" charset="0"/>
                      </a:endParaRPr>
                    </a:p>
                  </a:txBody>
                  <a:tcPr marL="41290" marR="412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extLst>
                  <a:ext uri="{0D108BD9-81ED-4DB2-BD59-A6C34878D82A}">
                    <a16:rowId xmlns="" xmlns:a16="http://schemas.microsoft.com/office/drawing/2014/main" val="10000"/>
                  </a:ext>
                </a:extLst>
              </a:tr>
              <a:tr h="481995">
                <a:tc rowSpan="5">
                  <a:txBody>
                    <a:bodyPr/>
                    <a:lstStyle/>
                    <a:p>
                      <a:pPr marL="0" marR="0" algn="ctr">
                        <a:spcBef>
                          <a:spcPts val="0"/>
                        </a:spcBef>
                        <a:spcAft>
                          <a:spcPts val="0"/>
                        </a:spcAft>
                      </a:pPr>
                      <a:r>
                        <a:rPr lang="en-US" sz="1400" b="1" dirty="0">
                          <a:latin typeface="Book Antiqua" panose="02040602050305030304" pitchFamily="18" charset="0"/>
                          <a:ea typeface="Times New Roman"/>
                          <a:cs typeface="Arial" pitchFamily="34" charset="0"/>
                        </a:rPr>
                        <a:t>8</a:t>
                      </a:r>
                    </a:p>
                  </a:txBody>
                  <a:tcPr marL="41290" marR="412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rowSpan="5">
                  <a:txBody>
                    <a:bodyPr/>
                    <a:lstStyle/>
                    <a:p>
                      <a:pPr marL="0" marR="0">
                        <a:spcBef>
                          <a:spcPts val="0"/>
                        </a:spcBef>
                        <a:spcAft>
                          <a:spcPts val="0"/>
                        </a:spcAft>
                      </a:pPr>
                      <a:r>
                        <a:rPr lang="en-US" sz="1400" b="1" dirty="0" err="1">
                          <a:solidFill>
                            <a:srgbClr val="000000"/>
                          </a:solidFill>
                          <a:latin typeface="Book Antiqua" panose="02040602050305030304" pitchFamily="18" charset="0"/>
                          <a:ea typeface="Times New Roman"/>
                          <a:cs typeface="Arial" pitchFamily="34" charset="0"/>
                        </a:rPr>
                        <a:t>Labour</a:t>
                      </a:r>
                      <a:r>
                        <a:rPr lang="en-US" sz="1400" b="1" dirty="0">
                          <a:solidFill>
                            <a:srgbClr val="000000"/>
                          </a:solidFill>
                          <a:latin typeface="Book Antiqua" panose="02040602050305030304" pitchFamily="18" charset="0"/>
                          <a:ea typeface="Times New Roman"/>
                          <a:cs typeface="Arial" pitchFamily="34" charset="0"/>
                        </a:rPr>
                        <a:t> Department</a:t>
                      </a:r>
                      <a:endParaRPr lang="en-US" sz="1400" b="1" dirty="0">
                        <a:latin typeface="Book Antiqua" panose="02040602050305030304" pitchFamily="18" charset="0"/>
                        <a:ea typeface="Times New Roman"/>
                        <a:cs typeface="Arial" pitchFamily="34" charset="0"/>
                      </a:endParaRPr>
                    </a:p>
                  </a:txBody>
                  <a:tcPr marL="41290" marR="412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spcBef>
                          <a:spcPts val="0"/>
                        </a:spcBef>
                        <a:spcAft>
                          <a:spcPts val="0"/>
                        </a:spcAft>
                      </a:pPr>
                      <a:r>
                        <a:rPr lang="en-US" sz="1400" b="1" dirty="0">
                          <a:solidFill>
                            <a:srgbClr val="000000"/>
                          </a:solidFill>
                          <a:latin typeface="Book Antiqua" panose="02040602050305030304" pitchFamily="18" charset="0"/>
                          <a:ea typeface="Times New Roman"/>
                          <a:cs typeface="Arial" pitchFamily="34" charset="0"/>
                        </a:rPr>
                        <a:t>Registration of Shops and Establishments </a:t>
                      </a:r>
                      <a:endParaRPr lang="en-US" sz="1400" b="1" dirty="0">
                        <a:latin typeface="Book Antiqua" panose="02040602050305030304" pitchFamily="18" charset="0"/>
                        <a:ea typeface="Times New Roman"/>
                        <a:cs typeface="Arial" pitchFamily="34" charset="0"/>
                      </a:endParaRPr>
                    </a:p>
                  </a:txBody>
                  <a:tcPr marL="41290" marR="412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 xmlns:a16="http://schemas.microsoft.com/office/drawing/2014/main" val="10001"/>
                  </a:ext>
                </a:extLst>
              </a:tr>
              <a:tr h="240998">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1400" b="1" dirty="0">
                          <a:solidFill>
                            <a:srgbClr val="000000"/>
                          </a:solidFill>
                          <a:latin typeface="Book Antiqua" panose="02040602050305030304" pitchFamily="18" charset="0"/>
                          <a:ea typeface="Times New Roman"/>
                          <a:cs typeface="Arial" pitchFamily="34" charset="0"/>
                        </a:rPr>
                        <a:t>Registration for Contract </a:t>
                      </a:r>
                      <a:r>
                        <a:rPr lang="en-US" sz="1400" b="1" dirty="0" err="1">
                          <a:solidFill>
                            <a:srgbClr val="000000"/>
                          </a:solidFill>
                          <a:latin typeface="Book Antiqua" panose="02040602050305030304" pitchFamily="18" charset="0"/>
                          <a:ea typeface="Times New Roman"/>
                          <a:cs typeface="Arial" pitchFamily="34" charset="0"/>
                        </a:rPr>
                        <a:t>Labour</a:t>
                      </a:r>
                      <a:r>
                        <a:rPr lang="en-US" sz="1400" b="1" dirty="0">
                          <a:solidFill>
                            <a:srgbClr val="000000"/>
                          </a:solidFill>
                          <a:latin typeface="Book Antiqua" panose="02040602050305030304" pitchFamily="18" charset="0"/>
                          <a:ea typeface="Times New Roman"/>
                          <a:cs typeface="Arial" pitchFamily="34" charset="0"/>
                        </a:rPr>
                        <a:t> </a:t>
                      </a:r>
                      <a:endParaRPr lang="en-US" sz="1400" b="1" dirty="0">
                        <a:latin typeface="Book Antiqua" panose="02040602050305030304" pitchFamily="18" charset="0"/>
                        <a:ea typeface="Times New Roman"/>
                        <a:cs typeface="Arial" pitchFamily="34" charset="0"/>
                      </a:endParaRPr>
                    </a:p>
                  </a:txBody>
                  <a:tcPr marL="41290" marR="412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 xmlns:a16="http://schemas.microsoft.com/office/drawing/2014/main" val="10002"/>
                  </a:ext>
                </a:extLst>
              </a:tr>
              <a:tr h="481995">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1400" b="1" dirty="0">
                          <a:solidFill>
                            <a:srgbClr val="000000"/>
                          </a:solidFill>
                          <a:latin typeface="Book Antiqua" panose="02040602050305030304" pitchFamily="18" charset="0"/>
                          <a:ea typeface="Times New Roman"/>
                          <a:cs typeface="Arial" pitchFamily="34" charset="0"/>
                        </a:rPr>
                        <a:t>Registration for Building and Other Construction Workers </a:t>
                      </a:r>
                      <a:endParaRPr lang="en-US" sz="1400" b="1" dirty="0">
                        <a:latin typeface="Book Antiqua" panose="02040602050305030304" pitchFamily="18" charset="0"/>
                        <a:ea typeface="Times New Roman"/>
                        <a:cs typeface="Arial" pitchFamily="34" charset="0"/>
                      </a:endParaRPr>
                    </a:p>
                  </a:txBody>
                  <a:tcPr marL="41290" marR="412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 xmlns:a16="http://schemas.microsoft.com/office/drawing/2014/main" val="10003"/>
                  </a:ext>
                </a:extLst>
              </a:tr>
              <a:tr h="481995">
                <a:tc vMerge="1">
                  <a:txBody>
                    <a:bodyPr/>
                    <a:lstStyle/>
                    <a:p>
                      <a:pPr marL="0" marR="0" algn="ctr">
                        <a:spcBef>
                          <a:spcPts val="0"/>
                        </a:spcBef>
                        <a:spcAft>
                          <a:spcPts val="0"/>
                        </a:spcAft>
                      </a:pPr>
                      <a:endParaRPr lang="en-US" sz="1600" dirty="0">
                        <a:latin typeface="Arial" pitchFamily="34" charset="0"/>
                        <a:ea typeface="Times New Roman"/>
                        <a:cs typeface="Arial" pitchFamily="34" charset="0"/>
                      </a:endParaRPr>
                    </a:p>
                  </a:txBody>
                  <a:tcPr marL="41294" marR="412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v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b="1" dirty="0">
                          <a:solidFill>
                            <a:srgbClr val="000000"/>
                          </a:solidFill>
                          <a:latin typeface="Book Antiqua" panose="02040602050305030304" pitchFamily="18" charset="0"/>
                          <a:ea typeface="Times New Roman"/>
                          <a:cs typeface="Arial" pitchFamily="34" charset="0"/>
                        </a:rPr>
                        <a:t>Registration for Inter State Migrant Workmen </a:t>
                      </a:r>
                      <a:endParaRPr lang="en-US" sz="1400" b="1" dirty="0">
                        <a:latin typeface="Book Antiqua" panose="02040602050305030304" pitchFamily="18" charset="0"/>
                        <a:ea typeface="Times New Roman"/>
                        <a:cs typeface="Arial" pitchFamily="34" charset="0"/>
                      </a:endParaRPr>
                    </a:p>
                  </a:txBody>
                  <a:tcPr marL="41290" marR="412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 xmlns:a16="http://schemas.microsoft.com/office/drawing/2014/main" val="10004"/>
                  </a:ext>
                </a:extLst>
              </a:tr>
              <a:tr h="481995">
                <a:tc vMerge="1">
                  <a:txBody>
                    <a:bodyPr/>
                    <a:lstStyle/>
                    <a:p>
                      <a:endParaRPr lang="en-IN"/>
                    </a:p>
                  </a:txBody>
                  <a:tcPr/>
                </a:tc>
                <a:tc vMerge="1">
                  <a:txBody>
                    <a:bodyPr/>
                    <a:lstStyle/>
                    <a:p>
                      <a:endParaRPr lang="en-IN"/>
                    </a:p>
                  </a:txBody>
                  <a:tcPr/>
                </a:tc>
                <a:tc>
                  <a:txBody>
                    <a:bodyPr/>
                    <a:lstStyle/>
                    <a:p>
                      <a:pPr marL="0" marR="0">
                        <a:spcBef>
                          <a:spcPts val="0"/>
                        </a:spcBef>
                        <a:spcAft>
                          <a:spcPts val="0"/>
                        </a:spcAft>
                      </a:pPr>
                      <a:r>
                        <a:rPr lang="en-US" sz="1400" b="1" dirty="0">
                          <a:latin typeface="Book Antiqua" panose="02040602050305030304" pitchFamily="18" charset="0"/>
                          <a:ea typeface="Times New Roman"/>
                          <a:cs typeface="Arial" pitchFamily="34" charset="0"/>
                        </a:rPr>
                        <a:t>Registration of Principal Employer under Contract </a:t>
                      </a:r>
                      <a:r>
                        <a:rPr lang="en-US" sz="1400" b="1" dirty="0" err="1">
                          <a:latin typeface="Book Antiqua" panose="02040602050305030304" pitchFamily="18" charset="0"/>
                          <a:ea typeface="Times New Roman"/>
                          <a:cs typeface="Arial" pitchFamily="34" charset="0"/>
                        </a:rPr>
                        <a:t>Labour</a:t>
                      </a:r>
                      <a:r>
                        <a:rPr lang="en-US" sz="1400" b="1" dirty="0">
                          <a:latin typeface="Book Antiqua" panose="02040602050305030304" pitchFamily="18" charset="0"/>
                          <a:ea typeface="Times New Roman"/>
                          <a:cs typeface="Arial" pitchFamily="34" charset="0"/>
                        </a:rPr>
                        <a:t> Act 1970</a:t>
                      </a:r>
                    </a:p>
                  </a:txBody>
                  <a:tcPr marL="41290" marR="412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 xmlns:a16="http://schemas.microsoft.com/office/drawing/2014/main" val="10005"/>
                  </a:ext>
                </a:extLst>
              </a:tr>
              <a:tr h="481995">
                <a:tc>
                  <a:txBody>
                    <a:bodyPr/>
                    <a:lstStyle/>
                    <a:p>
                      <a:pPr marL="0" marR="0" algn="ctr">
                        <a:spcBef>
                          <a:spcPts val="0"/>
                        </a:spcBef>
                        <a:spcAft>
                          <a:spcPts val="0"/>
                        </a:spcAft>
                      </a:pPr>
                      <a:r>
                        <a:rPr lang="en-US" sz="1400" b="1" dirty="0">
                          <a:latin typeface="Book Antiqua" panose="02040602050305030304" pitchFamily="18" charset="0"/>
                          <a:ea typeface="Times New Roman"/>
                          <a:cs typeface="Arial" pitchFamily="34" charset="0"/>
                        </a:rPr>
                        <a:t>9</a:t>
                      </a:r>
                    </a:p>
                  </a:txBody>
                  <a:tcPr marL="41290" marR="41290" marT="0" marB="0" anchor="ct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b="1" dirty="0">
                          <a:solidFill>
                            <a:srgbClr val="000000"/>
                          </a:solidFill>
                          <a:latin typeface="Book Antiqua" panose="02040602050305030304" pitchFamily="18" charset="0"/>
                          <a:ea typeface="Times New Roman"/>
                          <a:cs typeface="Arial" pitchFamily="34" charset="0"/>
                        </a:rPr>
                        <a:t>Mining &amp; Geology</a:t>
                      </a:r>
                      <a:endParaRPr lang="en-US" sz="1400" b="1" dirty="0">
                        <a:latin typeface="Book Antiqua" panose="02040602050305030304" pitchFamily="18" charset="0"/>
                        <a:ea typeface="Times New Roman"/>
                        <a:cs typeface="Arial" pitchFamily="34" charset="0"/>
                      </a:endParaRPr>
                    </a:p>
                  </a:txBody>
                  <a:tcPr marL="41290" marR="41290" marT="0" marB="0" anchor="ctr">
                    <a:lnT w="12700" cap="flat" cmpd="sng" algn="ctr">
                      <a:solidFill>
                        <a:srgbClr val="000000"/>
                      </a:solidFill>
                      <a:prstDash val="solid"/>
                      <a:round/>
                      <a:headEnd type="none" w="med" len="med"/>
                      <a:tailEnd type="none" w="med" len="med"/>
                    </a:lnT>
                    <a:solidFill>
                      <a:schemeClr val="bg1"/>
                    </a:solidFill>
                  </a:tcPr>
                </a:tc>
                <a:tc>
                  <a:txBody>
                    <a:bodyPr/>
                    <a:lstStyle/>
                    <a:p>
                      <a:pPr marL="0" marR="0">
                        <a:spcBef>
                          <a:spcPts val="0"/>
                        </a:spcBef>
                        <a:spcAft>
                          <a:spcPts val="0"/>
                        </a:spcAft>
                      </a:pPr>
                      <a:r>
                        <a:rPr lang="en-US" sz="1400" b="1" dirty="0">
                          <a:solidFill>
                            <a:srgbClr val="000000"/>
                          </a:solidFill>
                          <a:latin typeface="Book Antiqua" panose="02040602050305030304" pitchFamily="18" charset="0"/>
                          <a:ea typeface="Times New Roman"/>
                          <a:cs typeface="Arial" pitchFamily="34" charset="0"/>
                        </a:rPr>
                        <a:t>Quarrying Permit For Ordinary Earth Removal</a:t>
                      </a:r>
                      <a:endParaRPr lang="en-US" sz="1400" b="1" dirty="0">
                        <a:latin typeface="Book Antiqua" panose="02040602050305030304" pitchFamily="18" charset="0"/>
                        <a:ea typeface="Times New Roman"/>
                        <a:cs typeface="Arial" pitchFamily="34" charset="0"/>
                      </a:endParaRPr>
                    </a:p>
                  </a:txBody>
                  <a:tcPr marL="41290" marR="41290" marT="0" marB="0" anchor="ct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6"/>
                  </a:ext>
                </a:extLst>
              </a:tr>
              <a:tr h="240998">
                <a:tc>
                  <a:txBody>
                    <a:bodyPr/>
                    <a:lstStyle/>
                    <a:p>
                      <a:pPr marL="0" marR="0" algn="ctr">
                        <a:spcBef>
                          <a:spcPts val="0"/>
                        </a:spcBef>
                        <a:spcAft>
                          <a:spcPts val="0"/>
                        </a:spcAft>
                      </a:pPr>
                      <a:r>
                        <a:rPr lang="en-US" sz="1400" b="1" dirty="0">
                          <a:latin typeface="Book Antiqua" panose="02040602050305030304" pitchFamily="18" charset="0"/>
                          <a:ea typeface="Times New Roman"/>
                          <a:cs typeface="Arial" pitchFamily="34" charset="0"/>
                        </a:rPr>
                        <a:t>10</a:t>
                      </a:r>
                    </a:p>
                  </a:txBody>
                  <a:tcPr marL="41290" marR="412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spcBef>
                          <a:spcPts val="0"/>
                        </a:spcBef>
                        <a:spcAft>
                          <a:spcPts val="0"/>
                        </a:spcAft>
                      </a:pPr>
                      <a:r>
                        <a:rPr lang="en-US" sz="1400" b="1" dirty="0">
                          <a:solidFill>
                            <a:srgbClr val="000000"/>
                          </a:solidFill>
                          <a:latin typeface="Book Antiqua" panose="02040602050305030304" pitchFamily="18" charset="0"/>
                          <a:ea typeface="Times New Roman"/>
                          <a:cs typeface="Arial" pitchFamily="34" charset="0"/>
                        </a:rPr>
                        <a:t>SEIAA</a:t>
                      </a:r>
                      <a:endParaRPr lang="en-US" sz="1400" b="1" dirty="0">
                        <a:latin typeface="Book Antiqua" panose="02040602050305030304" pitchFamily="18" charset="0"/>
                        <a:ea typeface="Times New Roman"/>
                        <a:cs typeface="Arial" pitchFamily="34" charset="0"/>
                      </a:endParaRPr>
                    </a:p>
                  </a:txBody>
                  <a:tcPr marL="41290" marR="412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solidFill>
                      <a:schemeClr val="accent5">
                        <a:lumMod val="20000"/>
                        <a:lumOff val="80000"/>
                      </a:schemeClr>
                    </a:solidFill>
                  </a:tcPr>
                </a:tc>
                <a:tc>
                  <a:txBody>
                    <a:bodyPr/>
                    <a:lstStyle/>
                    <a:p>
                      <a:pPr marL="0" marR="0">
                        <a:spcBef>
                          <a:spcPts val="0"/>
                        </a:spcBef>
                        <a:spcAft>
                          <a:spcPts val="0"/>
                        </a:spcAft>
                      </a:pPr>
                      <a:r>
                        <a:rPr lang="en-US" sz="1400" b="1" dirty="0">
                          <a:solidFill>
                            <a:srgbClr val="000000"/>
                          </a:solidFill>
                          <a:latin typeface="Book Antiqua" panose="02040602050305030304" pitchFamily="18" charset="0"/>
                          <a:ea typeface="Times New Roman"/>
                          <a:cs typeface="Arial" pitchFamily="34" charset="0"/>
                        </a:rPr>
                        <a:t>Environmental Clearance</a:t>
                      </a:r>
                      <a:endParaRPr lang="en-US" sz="1400" b="1" dirty="0">
                        <a:latin typeface="Book Antiqua" panose="02040602050305030304" pitchFamily="18" charset="0"/>
                        <a:ea typeface="Times New Roman"/>
                        <a:cs typeface="Arial" pitchFamily="34" charset="0"/>
                      </a:endParaRPr>
                    </a:p>
                  </a:txBody>
                  <a:tcPr marL="41290" marR="412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 xmlns:a16="http://schemas.microsoft.com/office/drawing/2014/main" val="10007"/>
                  </a:ext>
                </a:extLst>
              </a:tr>
              <a:tr h="481995">
                <a:tc rowSpan="2">
                  <a:txBody>
                    <a:bodyPr/>
                    <a:lstStyle/>
                    <a:p>
                      <a:pPr marL="0" marR="0" algn="ctr">
                        <a:spcBef>
                          <a:spcPts val="0"/>
                        </a:spcBef>
                        <a:spcAft>
                          <a:spcPts val="0"/>
                        </a:spcAft>
                      </a:pPr>
                      <a:r>
                        <a:rPr lang="en-US" sz="1400" b="1" dirty="0">
                          <a:latin typeface="Book Antiqua" panose="02040602050305030304" pitchFamily="18" charset="0"/>
                          <a:ea typeface="Times New Roman"/>
                          <a:cs typeface="Arial" pitchFamily="34" charset="0"/>
                        </a:rPr>
                        <a:t>11</a:t>
                      </a:r>
                    </a:p>
                  </a:txBody>
                  <a:tcPr marL="41290" marR="412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000000"/>
                          </a:solidFill>
                          <a:latin typeface="Book Antiqua" panose="02040602050305030304" pitchFamily="18" charset="0"/>
                          <a:ea typeface="Times New Roman"/>
                          <a:cs typeface="Arial" pitchFamily="34" charset="0"/>
                        </a:rPr>
                        <a:t>Forest &amp; Wildlife</a:t>
                      </a:r>
                      <a:endParaRPr lang="en-US" sz="1400" b="1" dirty="0">
                        <a:latin typeface="Book Antiqua" panose="02040602050305030304" pitchFamily="18" charset="0"/>
                        <a:ea typeface="Times New Roman"/>
                        <a:cs typeface="Arial" pitchFamily="34" charset="0"/>
                      </a:endParaRPr>
                    </a:p>
                    <a:p>
                      <a:pPr marL="0" marR="0">
                        <a:spcBef>
                          <a:spcPts val="0"/>
                        </a:spcBef>
                        <a:spcAft>
                          <a:spcPts val="0"/>
                        </a:spcAft>
                      </a:pPr>
                      <a:endParaRPr lang="en-US" sz="1400" b="1" dirty="0">
                        <a:latin typeface="Book Antiqua" panose="02040602050305030304" pitchFamily="18" charset="0"/>
                        <a:ea typeface="Times New Roman"/>
                        <a:cs typeface="Arial" pitchFamily="34" charset="0"/>
                      </a:endParaRPr>
                    </a:p>
                  </a:txBody>
                  <a:tcPr marL="41290" marR="412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000000"/>
                          </a:solidFill>
                          <a:latin typeface="Book Antiqua" panose="02040602050305030304" pitchFamily="18" charset="0"/>
                          <a:ea typeface="Times New Roman"/>
                          <a:cs typeface="Arial" pitchFamily="34" charset="0"/>
                        </a:rPr>
                        <a:t>License for Sawmill and other wood based industrial units</a:t>
                      </a:r>
                      <a:endParaRPr lang="en-US" sz="1400" b="1" dirty="0">
                        <a:latin typeface="Book Antiqua" panose="02040602050305030304" pitchFamily="18" charset="0"/>
                        <a:ea typeface="Times New Roman"/>
                        <a:cs typeface="Arial" pitchFamily="34" charset="0"/>
                      </a:endParaRPr>
                    </a:p>
                  </a:txBody>
                  <a:tcPr marL="41290" marR="412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481995">
                <a:tc vMerge="1">
                  <a:txBody>
                    <a:bodyPr/>
                    <a:lstStyle/>
                    <a:p>
                      <a:endParaRPr lang="en-IN"/>
                    </a:p>
                  </a:txBody>
                  <a:tcPr/>
                </a:tc>
                <a:tc vMerge="1">
                  <a:txBody>
                    <a:bodyPr/>
                    <a:lstStyle/>
                    <a:p>
                      <a:endParaRPr lang="en-IN"/>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Book Antiqua" panose="02040602050305030304" pitchFamily="18" charset="0"/>
                          <a:ea typeface="Times New Roman"/>
                          <a:cs typeface="Arial" pitchFamily="34" charset="0"/>
                        </a:rPr>
                        <a:t>Permission for cutting and transportation of Trees</a:t>
                      </a:r>
                    </a:p>
                  </a:txBody>
                  <a:tcPr marL="41290" marR="412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240998">
                <a:tc>
                  <a:txBody>
                    <a:bodyPr/>
                    <a:lstStyle/>
                    <a:p>
                      <a:pPr marL="0" marR="0" algn="ctr">
                        <a:spcBef>
                          <a:spcPts val="0"/>
                        </a:spcBef>
                        <a:spcAft>
                          <a:spcPts val="0"/>
                        </a:spcAft>
                      </a:pPr>
                      <a:r>
                        <a:rPr lang="en-US" sz="1400" b="1" dirty="0">
                          <a:latin typeface="Book Antiqua" panose="02040602050305030304" pitchFamily="18" charset="0"/>
                          <a:ea typeface="Times New Roman"/>
                          <a:cs typeface="Arial" pitchFamily="34" charset="0"/>
                        </a:rPr>
                        <a:t>12</a:t>
                      </a:r>
                    </a:p>
                  </a:txBody>
                  <a:tcPr marL="41290" marR="412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0" marR="0">
                        <a:spcBef>
                          <a:spcPts val="0"/>
                        </a:spcBef>
                        <a:spcAft>
                          <a:spcPts val="0"/>
                        </a:spcAft>
                      </a:pPr>
                      <a:r>
                        <a:rPr lang="en-US" sz="1400" b="1" dirty="0">
                          <a:latin typeface="Book Antiqua" panose="02040602050305030304" pitchFamily="18" charset="0"/>
                          <a:ea typeface="Times New Roman"/>
                          <a:cs typeface="Arial" pitchFamily="34" charset="0"/>
                        </a:rPr>
                        <a:t>KSEB</a:t>
                      </a:r>
                    </a:p>
                  </a:txBody>
                  <a:tcPr marL="41290" marR="412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0" marR="0">
                        <a:spcBef>
                          <a:spcPts val="0"/>
                        </a:spcBef>
                        <a:spcAft>
                          <a:spcPts val="0"/>
                        </a:spcAft>
                      </a:pPr>
                      <a:r>
                        <a:rPr lang="en-US" sz="1400" b="1" dirty="0">
                          <a:latin typeface="Book Antiqua" panose="02040602050305030304" pitchFamily="18" charset="0"/>
                          <a:ea typeface="Times New Roman"/>
                          <a:cs typeface="Arial" pitchFamily="34" charset="0"/>
                        </a:rPr>
                        <a:t>Electricity</a:t>
                      </a:r>
                      <a:r>
                        <a:rPr lang="en-US" sz="1400" b="1" baseline="0" dirty="0">
                          <a:latin typeface="Book Antiqua" panose="02040602050305030304" pitchFamily="18" charset="0"/>
                          <a:ea typeface="Times New Roman"/>
                          <a:cs typeface="Arial" pitchFamily="34" charset="0"/>
                        </a:rPr>
                        <a:t> Connection (LT/HT)</a:t>
                      </a:r>
                      <a:endParaRPr lang="en-US" sz="1400" b="1" dirty="0">
                        <a:latin typeface="Book Antiqua" panose="02040602050305030304" pitchFamily="18" charset="0"/>
                        <a:ea typeface="Times New Roman"/>
                        <a:cs typeface="Arial" pitchFamily="34" charset="0"/>
                      </a:endParaRPr>
                    </a:p>
                  </a:txBody>
                  <a:tcPr marL="41290" marR="412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 xmlns:a16="http://schemas.microsoft.com/office/drawing/2014/main" val="10010"/>
                  </a:ext>
                </a:extLst>
              </a:tr>
              <a:tr h="240998">
                <a:tc>
                  <a:txBody>
                    <a:bodyPr/>
                    <a:lstStyle/>
                    <a:p>
                      <a:pPr marL="0" marR="0" algn="ctr">
                        <a:spcBef>
                          <a:spcPts val="0"/>
                        </a:spcBef>
                        <a:spcAft>
                          <a:spcPts val="0"/>
                        </a:spcAft>
                      </a:pPr>
                      <a:r>
                        <a:rPr lang="en-US" sz="1400" b="1" dirty="0">
                          <a:latin typeface="Book Antiqua" panose="02040602050305030304" pitchFamily="18" charset="0"/>
                          <a:ea typeface="Times New Roman"/>
                          <a:cs typeface="Arial" pitchFamily="34" charset="0"/>
                        </a:rPr>
                        <a:t>13</a:t>
                      </a:r>
                    </a:p>
                  </a:txBody>
                  <a:tcPr marL="41290" marR="412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b="1" dirty="0">
                          <a:latin typeface="Book Antiqua" panose="02040602050305030304" pitchFamily="18" charset="0"/>
                          <a:ea typeface="Times New Roman"/>
                          <a:cs typeface="Arial" pitchFamily="34" charset="0"/>
                        </a:rPr>
                        <a:t>KWA</a:t>
                      </a:r>
                    </a:p>
                  </a:txBody>
                  <a:tcPr marL="41290" marR="412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b="1" dirty="0">
                          <a:latin typeface="Book Antiqua" panose="02040602050305030304" pitchFamily="18" charset="0"/>
                          <a:ea typeface="Times New Roman"/>
                          <a:cs typeface="Arial" pitchFamily="34" charset="0"/>
                        </a:rPr>
                        <a:t>New</a:t>
                      </a:r>
                      <a:r>
                        <a:rPr lang="en-US" sz="1400" b="1" baseline="0" dirty="0">
                          <a:latin typeface="Book Antiqua" panose="02040602050305030304" pitchFamily="18" charset="0"/>
                          <a:ea typeface="Times New Roman"/>
                          <a:cs typeface="Arial" pitchFamily="34" charset="0"/>
                        </a:rPr>
                        <a:t> water connection</a:t>
                      </a:r>
                      <a:endParaRPr lang="en-US" sz="1400" b="1" dirty="0">
                        <a:latin typeface="Book Antiqua" panose="02040602050305030304" pitchFamily="18" charset="0"/>
                        <a:ea typeface="Times New Roman"/>
                        <a:cs typeface="Arial" pitchFamily="34" charset="0"/>
                      </a:endParaRPr>
                    </a:p>
                  </a:txBody>
                  <a:tcPr marL="41290" marR="412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1"/>
                  </a:ext>
                </a:extLst>
              </a:tr>
              <a:tr h="240998">
                <a:tc rowSpan="2">
                  <a:txBody>
                    <a:bodyPr/>
                    <a:lstStyle/>
                    <a:p>
                      <a:pPr marL="0" marR="0" algn="ctr">
                        <a:spcBef>
                          <a:spcPts val="0"/>
                        </a:spcBef>
                        <a:spcAft>
                          <a:spcPts val="0"/>
                        </a:spcAft>
                      </a:pPr>
                      <a:r>
                        <a:rPr lang="en-US" sz="1400" b="1" dirty="0">
                          <a:latin typeface="Book Antiqua" panose="02040602050305030304" pitchFamily="18" charset="0"/>
                          <a:ea typeface="Times New Roman"/>
                          <a:cs typeface="Arial" pitchFamily="34" charset="0"/>
                        </a:rPr>
                        <a:t>14</a:t>
                      </a:r>
                    </a:p>
                  </a:txBody>
                  <a:tcPr marL="41290" marR="412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rowSpan="2">
                  <a:txBody>
                    <a:bodyPr/>
                    <a:lstStyle/>
                    <a:p>
                      <a:pPr marL="0" marR="0">
                        <a:spcBef>
                          <a:spcPts val="0"/>
                        </a:spcBef>
                        <a:spcAft>
                          <a:spcPts val="0"/>
                        </a:spcAft>
                      </a:pPr>
                      <a:r>
                        <a:rPr lang="en-US" sz="1400" b="1" dirty="0">
                          <a:latin typeface="Book Antiqua" panose="02040602050305030304" pitchFamily="18" charset="0"/>
                          <a:ea typeface="Times New Roman"/>
                          <a:cs typeface="Arial" pitchFamily="34" charset="0"/>
                        </a:rPr>
                        <a:t>Ground Water</a:t>
                      </a:r>
                    </a:p>
                  </a:txBody>
                  <a:tcPr marL="41290" marR="412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spcBef>
                          <a:spcPts val="0"/>
                        </a:spcBef>
                        <a:spcAft>
                          <a:spcPts val="0"/>
                        </a:spcAft>
                      </a:pPr>
                      <a:r>
                        <a:rPr lang="en-US" sz="1400" b="1" dirty="0">
                          <a:latin typeface="Book Antiqua" panose="02040602050305030304" pitchFamily="18" charset="0"/>
                          <a:ea typeface="Times New Roman"/>
                          <a:cs typeface="Arial" pitchFamily="34" charset="0"/>
                        </a:rPr>
                        <a:t>Ground water investigation</a:t>
                      </a:r>
                    </a:p>
                  </a:txBody>
                  <a:tcPr marL="41290" marR="412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 xmlns:a16="http://schemas.microsoft.com/office/drawing/2014/main" val="10012"/>
                  </a:ext>
                </a:extLst>
              </a:tr>
              <a:tr h="240998">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1400" b="1" dirty="0">
                          <a:latin typeface="Book Antiqua" panose="02040602050305030304" pitchFamily="18" charset="0"/>
                          <a:ea typeface="Times New Roman"/>
                          <a:cs typeface="Arial" pitchFamily="34" charset="0"/>
                        </a:rPr>
                        <a:t>Pumping test</a:t>
                      </a:r>
                    </a:p>
                  </a:txBody>
                  <a:tcPr marL="41290" marR="412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 xmlns:a16="http://schemas.microsoft.com/office/drawing/2014/main" val="10013"/>
                  </a:ext>
                </a:extLst>
              </a:tr>
            </a:tbl>
          </a:graphicData>
        </a:graphic>
      </p:graphicFrame>
      <p:sp>
        <p:nvSpPr>
          <p:cNvPr id="19579" name="Title 1"/>
          <p:cNvSpPr txBox="1">
            <a:spLocks/>
          </p:cNvSpPr>
          <p:nvPr/>
        </p:nvSpPr>
        <p:spPr bwMode="auto">
          <a:xfrm>
            <a:off x="3248025" y="133350"/>
            <a:ext cx="597058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90000"/>
              </a:lnSpc>
            </a:pPr>
            <a:r>
              <a:rPr lang="en-US" altLang="en-US" sz="2000" b="1">
                <a:latin typeface="Georgia" pitchFamily="18" charset="0"/>
              </a:rPr>
              <a:t>K-SWIFT  </a:t>
            </a:r>
          </a:p>
          <a:p>
            <a:pPr algn="ctr" eaLnBrk="1" hangingPunct="1">
              <a:lnSpc>
                <a:spcPct val="90000"/>
              </a:lnSpc>
            </a:pPr>
            <a:r>
              <a:rPr lang="en-US" altLang="en-US" sz="2000" b="1">
                <a:latin typeface="Georgia" pitchFamily="18" charset="0"/>
              </a:rPr>
              <a:t> </a:t>
            </a:r>
            <a:r>
              <a:rPr lang="en-US" altLang="en-US" sz="2000" b="1">
                <a:latin typeface="Georgia" pitchFamily="18" charset="0"/>
                <a:hlinkClick r:id="rId2"/>
              </a:rPr>
              <a:t>www.kswift.kerala.gov.in</a:t>
            </a:r>
            <a:r>
              <a:rPr lang="en-US" altLang="en-US" sz="2000" b="1">
                <a:latin typeface="Georgia" pitchFamily="18" charset="0"/>
              </a:rPr>
              <a:t> </a:t>
            </a:r>
          </a:p>
        </p:txBody>
      </p:sp>
    </p:spTree>
    <p:extLst>
      <p:ext uri="{BB962C8B-B14F-4D97-AF65-F5344CB8AC3E}">
        <p14:creationId xmlns:p14="http://schemas.microsoft.com/office/powerpoint/2010/main" val="3088543964"/>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ChangeArrowheads="1"/>
          </p:cNvSpPr>
          <p:nvPr/>
        </p:nvSpPr>
        <p:spPr bwMode="auto">
          <a:xfrm>
            <a:off x="2009775" y="1066800"/>
            <a:ext cx="82627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IN" altLang="en-US" sz="2800" b="1" dirty="0">
                <a:solidFill>
                  <a:srgbClr val="C00000"/>
                </a:solidFill>
                <a:latin typeface="Arial" panose="020B0604020202020204" pitchFamily="34" charset="0"/>
                <a:cs typeface="Arial" panose="020B0604020202020204" pitchFamily="34" charset="0"/>
              </a:rPr>
              <a:t>Integrate  </a:t>
            </a:r>
            <a:r>
              <a:rPr lang="en-IN" altLang="en-US" sz="2800" b="1" dirty="0" smtClean="0">
                <a:solidFill>
                  <a:srgbClr val="C00000"/>
                </a:solidFill>
                <a:latin typeface="Arial" panose="020B0604020202020204" pitchFamily="34" charset="0"/>
                <a:cs typeface="Arial" panose="020B0604020202020204" pitchFamily="34" charset="0"/>
              </a:rPr>
              <a:t>12  </a:t>
            </a:r>
            <a:r>
              <a:rPr lang="en-IN" altLang="en-US" sz="2800" b="1" dirty="0">
                <a:solidFill>
                  <a:srgbClr val="C00000"/>
                </a:solidFill>
                <a:latin typeface="Arial" panose="020B0604020202020204" pitchFamily="34" charset="0"/>
                <a:cs typeface="Arial" panose="020B0604020202020204" pitchFamily="34" charset="0"/>
              </a:rPr>
              <a:t>Departments / Agencies in </a:t>
            </a:r>
            <a:r>
              <a:rPr lang="en-IN" altLang="en-US" sz="2800" b="1" dirty="0" err="1">
                <a:solidFill>
                  <a:srgbClr val="C00000"/>
                </a:solidFill>
                <a:latin typeface="Arial" panose="020B0604020202020204" pitchFamily="34" charset="0"/>
                <a:cs typeface="Arial" panose="020B0604020202020204" pitchFamily="34" charset="0"/>
              </a:rPr>
              <a:t>Ver</a:t>
            </a:r>
            <a:r>
              <a:rPr lang="en-IN" altLang="en-US" sz="2800" b="1" dirty="0">
                <a:solidFill>
                  <a:srgbClr val="C00000"/>
                </a:solidFill>
                <a:latin typeface="Arial" panose="020B0604020202020204" pitchFamily="34" charset="0"/>
                <a:cs typeface="Arial" panose="020B0604020202020204" pitchFamily="34" charset="0"/>
              </a:rPr>
              <a:t> 2.0</a:t>
            </a:r>
            <a:endParaRPr lang="en-IN" altLang="en-US" sz="2800" dirty="0">
              <a:solidFill>
                <a:srgbClr val="C00000"/>
              </a:solidFill>
              <a:latin typeface="Arial" panose="020B0604020202020204" pitchFamily="34" charset="0"/>
              <a:cs typeface="Arial" panose="020B0604020202020204" pitchFamily="34" charset="0"/>
            </a:endParaRPr>
          </a:p>
        </p:txBody>
      </p:sp>
      <p:sp>
        <p:nvSpPr>
          <p:cNvPr id="6" name="Rectangle 5"/>
          <p:cNvSpPr/>
          <p:nvPr/>
        </p:nvSpPr>
        <p:spPr>
          <a:xfrm>
            <a:off x="1010156" y="3562558"/>
            <a:ext cx="7105779" cy="1477328"/>
          </a:xfrm>
          <a:prstGeom prst="rect">
            <a:avLst/>
          </a:prstGeom>
        </p:spPr>
        <p:txBody>
          <a:bodyPr wrap="square">
            <a:spAutoFit/>
          </a:bodyPr>
          <a:lstStyle/>
          <a:p>
            <a:pPr marL="285750" indent="-285750" algn="just" eaLnBrk="1" fontAlgn="auto" hangingPunct="1">
              <a:spcBef>
                <a:spcPts val="0"/>
              </a:spcBef>
              <a:spcAft>
                <a:spcPts val="0"/>
              </a:spcAft>
              <a:buFont typeface="Wingdings" panose="05000000000000000000" pitchFamily="2" charset="2"/>
              <a:buChar char="v"/>
              <a:defRPr/>
            </a:pPr>
            <a:r>
              <a:rPr lang="en-US" alt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Single Sign On </a:t>
            </a:r>
            <a:r>
              <a:rPr lang="en-US" altLang="en-US" b="1" dirty="0">
                <a:latin typeface="Arial" panose="020B0604020202020204" pitchFamily="34" charset="0"/>
                <a:cs typeface="Arial" panose="020B0604020202020204" pitchFamily="34" charset="0"/>
              </a:rPr>
              <a:t>(</a:t>
            </a:r>
            <a:r>
              <a:rPr lang="en-US" altLang="en-US" b="1" dirty="0">
                <a:solidFill>
                  <a:srgbClr val="00B050"/>
                </a:solidFill>
                <a:latin typeface="Arial" panose="020B0604020202020204" pitchFamily="34" charset="0"/>
                <a:cs typeface="Arial" panose="020B0604020202020204" pitchFamily="34" charset="0"/>
              </a:rPr>
              <a:t>ICT Depts. having On line Appl.</a:t>
            </a:r>
            <a:r>
              <a:rPr lang="en-US" altLang="en-US" b="1" dirty="0">
                <a:latin typeface="Arial" panose="020B0604020202020204" pitchFamily="34" charset="0"/>
                <a:cs typeface="Arial" panose="020B0604020202020204" pitchFamily="34" charset="0"/>
              </a:rPr>
              <a:t>)</a:t>
            </a:r>
          </a:p>
          <a:p>
            <a:pPr marL="285750" indent="-285750" algn="just" eaLnBrk="1" fontAlgn="auto" hangingPunct="1">
              <a:spcBef>
                <a:spcPts val="0"/>
              </a:spcBef>
              <a:spcAft>
                <a:spcPts val="0"/>
              </a:spcAft>
              <a:buFont typeface="Wingdings" panose="05000000000000000000" pitchFamily="2" charset="2"/>
              <a:buChar char="v"/>
              <a:defRPr/>
            </a:pPr>
            <a:r>
              <a:rPr lang="en-US" altLang="en-US" b="1" dirty="0" smtClean="0">
                <a:ln w="1905"/>
                <a:solidFill>
                  <a:schemeClr val="accent2">
                    <a:lumMod val="75000"/>
                  </a:schemeClr>
                </a:solidFill>
                <a:effectLst>
                  <a:innerShdw blurRad="69850" dist="43180" dir="5400000">
                    <a:srgbClr val="000000">
                      <a:alpha val="65000"/>
                    </a:srgbClr>
                  </a:innerShdw>
                </a:effectLst>
                <a:latin typeface="Arial" panose="020B0604020202020204" pitchFamily="34" charset="0"/>
                <a:cs typeface="Arial" panose="020B0604020202020204" pitchFamily="34" charset="0"/>
              </a:rPr>
              <a:t>Web </a:t>
            </a:r>
            <a:r>
              <a:rPr lang="en-US" altLang="en-US" b="1" dirty="0">
                <a:ln w="1905"/>
                <a:solidFill>
                  <a:schemeClr val="accent2">
                    <a:lumMod val="75000"/>
                  </a:schemeClr>
                </a:solidFill>
                <a:effectLst>
                  <a:innerShdw blurRad="69850" dist="43180" dir="5400000">
                    <a:srgbClr val="000000">
                      <a:alpha val="65000"/>
                    </a:srgbClr>
                  </a:innerShdw>
                </a:effectLst>
                <a:latin typeface="Arial" panose="020B0604020202020204" pitchFamily="34" charset="0"/>
                <a:cs typeface="Arial" panose="020B0604020202020204" pitchFamily="34" charset="0"/>
              </a:rPr>
              <a:t>Services </a:t>
            </a:r>
            <a:r>
              <a:rPr lang="en-US" altLang="en-US" b="1" dirty="0">
                <a:latin typeface="Arial" panose="020B0604020202020204" pitchFamily="34" charset="0"/>
                <a:cs typeface="Arial" panose="020B0604020202020204" pitchFamily="34" charset="0"/>
              </a:rPr>
              <a:t>(</a:t>
            </a:r>
            <a:r>
              <a:rPr lang="en-US" altLang="en-US" b="1" dirty="0">
                <a:solidFill>
                  <a:srgbClr val="DA790E"/>
                </a:solidFill>
                <a:latin typeface="Arial" panose="020B0604020202020204" pitchFamily="34" charset="0"/>
                <a:cs typeface="Arial" panose="020B0604020202020204" pitchFamily="34" charset="0"/>
              </a:rPr>
              <a:t>ICT Depts. sharing the Data</a:t>
            </a:r>
            <a:r>
              <a:rPr lang="en-US" altLang="en-US" b="1" dirty="0">
                <a:latin typeface="Arial" panose="020B0604020202020204" pitchFamily="34" charset="0"/>
                <a:cs typeface="Arial" panose="020B0604020202020204" pitchFamily="34" charset="0"/>
              </a:rPr>
              <a:t>)</a:t>
            </a:r>
          </a:p>
          <a:p>
            <a:pPr lvl="1" algn="just" eaLnBrk="1" fontAlgn="auto" hangingPunct="1">
              <a:spcBef>
                <a:spcPts val="0"/>
              </a:spcBef>
              <a:spcAft>
                <a:spcPts val="0"/>
              </a:spcAft>
              <a:defRPr/>
            </a:pPr>
            <a:r>
              <a:rPr lang="en-US" altLang="en-US" b="1" dirty="0">
                <a:latin typeface="Arial" panose="020B0604020202020204" pitchFamily="34" charset="0"/>
                <a:cs typeface="Arial" panose="020B0604020202020204" pitchFamily="34" charset="0"/>
              </a:rPr>
              <a:t> </a:t>
            </a:r>
          </a:p>
          <a:p>
            <a:pPr marL="285750" indent="-285750" algn="just" eaLnBrk="1" fontAlgn="auto" hangingPunct="1">
              <a:spcBef>
                <a:spcPts val="0"/>
              </a:spcBef>
              <a:spcAft>
                <a:spcPts val="0"/>
              </a:spcAft>
              <a:buFont typeface="Wingdings" panose="05000000000000000000" pitchFamily="2" charset="2"/>
              <a:buChar char="v"/>
              <a:defRPr/>
            </a:pPr>
            <a:r>
              <a:rPr lang="en-US" altLang="en-US" b="1" dirty="0">
                <a:ln w="1905"/>
                <a:solidFill>
                  <a:srgbClr val="C00000"/>
                </a:solidFill>
                <a:effectLst>
                  <a:innerShdw blurRad="69850" dist="43180" dir="5400000">
                    <a:srgbClr val="000000">
                      <a:alpha val="65000"/>
                    </a:srgbClr>
                  </a:innerShdw>
                </a:effectLst>
                <a:latin typeface="Arial" panose="020B0604020202020204" pitchFamily="34" charset="0"/>
                <a:cs typeface="Arial" panose="020B0604020202020204" pitchFamily="34" charset="0"/>
              </a:rPr>
              <a:t>User Interface </a:t>
            </a:r>
            <a:r>
              <a:rPr lang="en-US" altLang="en-US" b="1" dirty="0">
                <a:latin typeface="Arial" panose="020B0604020202020204" pitchFamily="34" charset="0"/>
                <a:cs typeface="Arial" panose="020B0604020202020204" pitchFamily="34" charset="0"/>
              </a:rPr>
              <a:t>(</a:t>
            </a:r>
            <a:r>
              <a:rPr lang="en-US" altLang="en-US" b="1" dirty="0">
                <a:solidFill>
                  <a:srgbClr val="C00000"/>
                </a:solidFill>
                <a:latin typeface="Arial" panose="020B0604020202020204" pitchFamily="34" charset="0"/>
                <a:cs typeface="Arial" panose="020B0604020202020204" pitchFamily="34" charset="0"/>
              </a:rPr>
              <a:t>Non ICT Depts. </a:t>
            </a:r>
            <a:r>
              <a:rPr lang="en-US" altLang="en-US" b="1" dirty="0">
                <a:latin typeface="Arial" panose="020B0604020202020204" pitchFamily="34" charset="0"/>
                <a:cs typeface="Arial" panose="020B0604020202020204" pitchFamily="34" charset="0"/>
              </a:rPr>
              <a:t>)</a:t>
            </a:r>
          </a:p>
          <a:p>
            <a:pPr marL="914400" lvl="1" indent="-457200" algn="just" eaLnBrk="1" fontAlgn="auto" hangingPunct="1">
              <a:spcBef>
                <a:spcPts val="0"/>
              </a:spcBef>
              <a:spcAft>
                <a:spcPts val="0"/>
              </a:spcAft>
              <a:buFont typeface="+mj-lt"/>
              <a:buAutoNum type="arabicPeriod"/>
              <a:defRPr/>
            </a:pPr>
            <a:r>
              <a:rPr lang="en-US" altLang="en-US" b="1" dirty="0">
                <a:latin typeface="Arial" panose="020B0604020202020204" pitchFamily="34" charset="0"/>
                <a:cs typeface="Arial" panose="020B0604020202020204" pitchFamily="34" charset="0"/>
              </a:rPr>
              <a:t>Agriculture </a:t>
            </a:r>
            <a:r>
              <a:rPr lang="en-US" altLang="en-US" b="1" dirty="0" smtClean="0">
                <a:solidFill>
                  <a:srgbClr val="FF0000"/>
                </a:solidFill>
                <a:latin typeface="Arial" panose="020B0604020202020204" pitchFamily="34" charset="0"/>
                <a:cs typeface="Arial" panose="020B0604020202020204" pitchFamily="34" charset="0"/>
              </a:rPr>
              <a:t>**</a:t>
            </a:r>
            <a:endParaRPr lang="en-US" altLang="en-US" b="1" dirty="0">
              <a:latin typeface="Arial" panose="020B0604020202020204" pitchFamily="34" charset="0"/>
              <a:cs typeface="Arial" panose="020B0604020202020204" pitchFamily="34" charset="0"/>
            </a:endParaRPr>
          </a:p>
        </p:txBody>
      </p:sp>
      <p:sp>
        <p:nvSpPr>
          <p:cNvPr id="7" name="Title 1"/>
          <p:cNvSpPr txBox="1">
            <a:spLocks/>
          </p:cNvSpPr>
          <p:nvPr/>
        </p:nvSpPr>
        <p:spPr>
          <a:xfrm>
            <a:off x="101600" y="915744"/>
            <a:ext cx="1630785" cy="868910"/>
          </a:xfrm>
          <a:prstGeom prst="rect">
            <a:avLst/>
          </a:prstGeom>
          <a:solidFill>
            <a:schemeClr val="accent1">
              <a:lumMod val="25000"/>
              <a:lumOff val="75000"/>
            </a:schemeClr>
          </a:solidFill>
          <a:scene3d>
            <a:camera prst="isometricRightUp">
              <a:rot lat="2100000" lon="20400000" rev="0"/>
            </a:camera>
            <a:lightRig rig="threePt" dir="t"/>
          </a:scene3d>
          <a:sp3d>
            <a:bevelT/>
          </a:sp3d>
        </p:spPr>
        <p:txBody>
          <a:bodyPr lIns="91448" tIns="45724" rIns="91448" bIns="45724"/>
          <a:lstStyle/>
          <a:p>
            <a:pPr algn="ctr" defTabSz="914484" eaLnBrk="1" fontAlgn="auto" hangingPunct="1">
              <a:lnSpc>
                <a:spcPct val="85000"/>
              </a:lnSpc>
              <a:spcBef>
                <a:spcPts val="0"/>
              </a:spcBef>
              <a:spcAft>
                <a:spcPts val="450"/>
              </a:spcAft>
              <a:defRPr/>
            </a:pPr>
            <a:r>
              <a:rPr lang="en-US" altLang="en-US" sz="2400" b="1" i="1" dirty="0">
                <a:solidFill>
                  <a:srgbClr val="C00000"/>
                </a:solidFill>
                <a:latin typeface="Book Antiqua" panose="02040602050305030304" pitchFamily="18" charset="0"/>
                <a:ea typeface="+mj-ea"/>
                <a:cs typeface="Arial"/>
              </a:rPr>
              <a:t>ICT Approach</a:t>
            </a:r>
            <a:endParaRPr lang="en-IN" altLang="en-US" sz="2400" b="1" i="1" dirty="0">
              <a:solidFill>
                <a:srgbClr val="C00000"/>
              </a:solidFill>
              <a:latin typeface="Book Antiqua" panose="02040602050305030304" pitchFamily="18" charset="0"/>
              <a:ea typeface="+mj-ea"/>
              <a:cs typeface="Arial"/>
            </a:endParaRPr>
          </a:p>
        </p:txBody>
      </p:sp>
      <p:sp>
        <p:nvSpPr>
          <p:cNvPr id="18437" name="Title 1"/>
          <p:cNvSpPr txBox="1">
            <a:spLocks/>
          </p:cNvSpPr>
          <p:nvPr/>
        </p:nvSpPr>
        <p:spPr bwMode="auto">
          <a:xfrm>
            <a:off x="3248025" y="133350"/>
            <a:ext cx="597058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90000"/>
              </a:lnSpc>
            </a:pPr>
            <a:r>
              <a:rPr lang="en-US" altLang="en-US" sz="2000" b="1">
                <a:latin typeface="Georgia" pitchFamily="18" charset="0"/>
              </a:rPr>
              <a:t>K-SWIFT  </a:t>
            </a:r>
          </a:p>
          <a:p>
            <a:pPr algn="ctr" eaLnBrk="1" hangingPunct="1">
              <a:lnSpc>
                <a:spcPct val="90000"/>
              </a:lnSpc>
            </a:pPr>
            <a:r>
              <a:rPr lang="en-US" altLang="en-US" sz="2000" b="1">
                <a:latin typeface="Georgia" pitchFamily="18" charset="0"/>
              </a:rPr>
              <a:t> </a:t>
            </a:r>
            <a:r>
              <a:rPr lang="en-US" altLang="en-US" sz="2000" b="1">
                <a:latin typeface="Georgia" pitchFamily="18" charset="0"/>
                <a:hlinkClick r:id="rId2"/>
              </a:rPr>
              <a:t>www.kswift.kerala.gov.in</a:t>
            </a:r>
            <a:r>
              <a:rPr lang="en-US" altLang="en-US" sz="2000" b="1">
                <a:latin typeface="Georgia" pitchFamily="18" charset="0"/>
              </a:rPr>
              <a:t> </a:t>
            </a:r>
          </a:p>
        </p:txBody>
      </p:sp>
      <p:grpSp>
        <p:nvGrpSpPr>
          <p:cNvPr id="2" name="Group 8"/>
          <p:cNvGrpSpPr>
            <a:grpSpLocks/>
          </p:cNvGrpSpPr>
          <p:nvPr/>
        </p:nvGrpSpPr>
        <p:grpSpPr>
          <a:xfrm>
            <a:off x="8535322" y="1787805"/>
            <a:ext cx="3275677" cy="715123"/>
            <a:chOff x="5123228" y="1593854"/>
            <a:chExt cx="3312746" cy="1044570"/>
          </a:xfrm>
          <a:solidFill>
            <a:schemeClr val="accent2"/>
          </a:solidFill>
        </p:grpSpPr>
        <p:sp>
          <p:nvSpPr>
            <p:cNvPr id="11" name="Freeform 35"/>
            <p:cNvSpPr/>
            <p:nvPr/>
          </p:nvSpPr>
          <p:spPr>
            <a:xfrm>
              <a:off x="5123228" y="1619253"/>
              <a:ext cx="3312746" cy="1009646"/>
            </a:xfrm>
            <a:custGeom>
              <a:avLst/>
              <a:gdLst>
                <a:gd name="connsiteX0" fmla="*/ 3312746 w 3312746"/>
                <a:gd name="connsiteY0" fmla="*/ 0 h 1044570"/>
                <a:gd name="connsiteX1" fmla="*/ 3312746 w 3312746"/>
                <a:gd name="connsiteY1" fmla="*/ 1044570 h 1044570"/>
                <a:gd name="connsiteX2" fmla="*/ 211893 w 3312746"/>
                <a:gd name="connsiteY2" fmla="*/ 1044484 h 1044570"/>
                <a:gd name="connsiteX3" fmla="*/ 12428 w 3312746"/>
                <a:gd name="connsiteY3" fmla="*/ 1042876 h 1044570"/>
                <a:gd name="connsiteX4" fmla="*/ 10439 w 3312746"/>
                <a:gd name="connsiteY4" fmla="*/ 1039893 h 1044570"/>
                <a:gd name="connsiteX5" fmla="*/ 5965 w 3312746"/>
                <a:gd name="connsiteY5" fmla="*/ 1029454 h 1044570"/>
                <a:gd name="connsiteX6" fmla="*/ 4474 w 3312746"/>
                <a:gd name="connsiteY6" fmla="*/ 1023489 h 1044570"/>
                <a:gd name="connsiteX7" fmla="*/ 1492 w 3312746"/>
                <a:gd name="connsiteY7" fmla="*/ 1017524 h 1044570"/>
                <a:gd name="connsiteX8" fmla="*/ 7457 w 3312746"/>
                <a:gd name="connsiteY8" fmla="*/ 996646 h 1044570"/>
                <a:gd name="connsiteX9" fmla="*/ 8948 w 3312746"/>
                <a:gd name="connsiteY9" fmla="*/ 992173 h 1044570"/>
                <a:gd name="connsiteX10" fmla="*/ 23860 w 3312746"/>
                <a:gd name="connsiteY10" fmla="*/ 990681 h 1044570"/>
                <a:gd name="connsiteX11" fmla="*/ 38773 w 3312746"/>
                <a:gd name="connsiteY11" fmla="*/ 999629 h 1044570"/>
                <a:gd name="connsiteX12" fmla="*/ 55177 w 3312746"/>
                <a:gd name="connsiteY12" fmla="*/ 998138 h 1044570"/>
                <a:gd name="connsiteX13" fmla="*/ 57759 w 3312746"/>
                <a:gd name="connsiteY13" fmla="*/ 994266 h 1044570"/>
                <a:gd name="connsiteX14" fmla="*/ 67107 w 3312746"/>
                <a:gd name="connsiteY14" fmla="*/ 998138 h 1044570"/>
                <a:gd name="connsiteX15" fmla="*/ 90967 w 3312746"/>
                <a:gd name="connsiteY15" fmla="*/ 974278 h 1044570"/>
                <a:gd name="connsiteX16" fmla="*/ 67107 w 3312746"/>
                <a:gd name="connsiteY16" fmla="*/ 950418 h 1044570"/>
                <a:gd name="connsiteX17" fmla="*/ 43246 w 3312746"/>
                <a:gd name="connsiteY17" fmla="*/ 974278 h 1044570"/>
                <a:gd name="connsiteX18" fmla="*/ 43810 w 3312746"/>
                <a:gd name="connsiteY18" fmla="*/ 975636 h 1044570"/>
                <a:gd name="connsiteX19" fmla="*/ 34299 w 3312746"/>
                <a:gd name="connsiteY19" fmla="*/ 974278 h 1044570"/>
                <a:gd name="connsiteX20" fmla="*/ 29825 w 3312746"/>
                <a:gd name="connsiteY20" fmla="*/ 971295 h 1044570"/>
                <a:gd name="connsiteX21" fmla="*/ 22369 w 3312746"/>
                <a:gd name="connsiteY21" fmla="*/ 968313 h 1044570"/>
                <a:gd name="connsiteX22" fmla="*/ 17895 w 3312746"/>
                <a:gd name="connsiteY22" fmla="*/ 966821 h 1044570"/>
                <a:gd name="connsiteX23" fmla="*/ 13422 w 3312746"/>
                <a:gd name="connsiteY23" fmla="*/ 963839 h 1044570"/>
                <a:gd name="connsiteX24" fmla="*/ 14913 w 3312746"/>
                <a:gd name="connsiteY24" fmla="*/ 959365 h 1044570"/>
                <a:gd name="connsiteX25" fmla="*/ 16404 w 3312746"/>
                <a:gd name="connsiteY25" fmla="*/ 950418 h 1044570"/>
                <a:gd name="connsiteX26" fmla="*/ 17895 w 3312746"/>
                <a:gd name="connsiteY26" fmla="*/ 944453 h 1044570"/>
                <a:gd name="connsiteX27" fmla="*/ 14913 w 3312746"/>
                <a:gd name="connsiteY27" fmla="*/ 931031 h 1044570"/>
                <a:gd name="connsiteX28" fmla="*/ 13422 w 3312746"/>
                <a:gd name="connsiteY28" fmla="*/ 925066 h 1044570"/>
                <a:gd name="connsiteX29" fmla="*/ 10439 w 3312746"/>
                <a:gd name="connsiteY29" fmla="*/ 913136 h 1044570"/>
                <a:gd name="connsiteX30" fmla="*/ 7457 w 3312746"/>
                <a:gd name="connsiteY30" fmla="*/ 886293 h 1044570"/>
                <a:gd name="connsiteX31" fmla="*/ 8948 w 3312746"/>
                <a:gd name="connsiteY31" fmla="*/ 872872 h 1044570"/>
                <a:gd name="connsiteX32" fmla="*/ 32808 w 3312746"/>
                <a:gd name="connsiteY32" fmla="*/ 871380 h 1044570"/>
                <a:gd name="connsiteX33" fmla="*/ 35790 w 3312746"/>
                <a:gd name="connsiteY33" fmla="*/ 875854 h 1044570"/>
                <a:gd name="connsiteX34" fmla="*/ 58159 w 3312746"/>
                <a:gd name="connsiteY34" fmla="*/ 881819 h 1044570"/>
                <a:gd name="connsiteX35" fmla="*/ 67107 w 3312746"/>
                <a:gd name="connsiteY35" fmla="*/ 872872 h 1044570"/>
                <a:gd name="connsiteX36" fmla="*/ 90967 w 3312746"/>
                <a:gd name="connsiteY36" fmla="*/ 849012 h 1044570"/>
                <a:gd name="connsiteX37" fmla="*/ 67107 w 3312746"/>
                <a:gd name="connsiteY37" fmla="*/ 825152 h 1044570"/>
                <a:gd name="connsiteX38" fmla="*/ 43246 w 3312746"/>
                <a:gd name="connsiteY38" fmla="*/ 849012 h 1044570"/>
                <a:gd name="connsiteX39" fmla="*/ 45080 w 3312746"/>
                <a:gd name="connsiteY39" fmla="*/ 853436 h 1044570"/>
                <a:gd name="connsiteX40" fmla="*/ 26843 w 3312746"/>
                <a:gd name="connsiteY40" fmla="*/ 838573 h 1044570"/>
                <a:gd name="connsiteX41" fmla="*/ 23860 w 3312746"/>
                <a:gd name="connsiteY41" fmla="*/ 834099 h 1044570"/>
                <a:gd name="connsiteX42" fmla="*/ 8948 w 3312746"/>
                <a:gd name="connsiteY42" fmla="*/ 832608 h 1044570"/>
                <a:gd name="connsiteX43" fmla="*/ 7457 w 3312746"/>
                <a:gd name="connsiteY43" fmla="*/ 828134 h 1044570"/>
                <a:gd name="connsiteX44" fmla="*/ 5965 w 3312746"/>
                <a:gd name="connsiteY44" fmla="*/ 822169 h 1044570"/>
                <a:gd name="connsiteX45" fmla="*/ 4474 w 3312746"/>
                <a:gd name="connsiteY45" fmla="*/ 799800 h 1044570"/>
                <a:gd name="connsiteX46" fmla="*/ 5965 w 3312746"/>
                <a:gd name="connsiteY46" fmla="*/ 750588 h 1044570"/>
                <a:gd name="connsiteX47" fmla="*/ 7457 w 3312746"/>
                <a:gd name="connsiteY47" fmla="*/ 746114 h 1044570"/>
                <a:gd name="connsiteX48" fmla="*/ 37282 w 3312746"/>
                <a:gd name="connsiteY48" fmla="*/ 746114 h 1044570"/>
                <a:gd name="connsiteX49" fmla="*/ 46229 w 3312746"/>
                <a:gd name="connsiteY49" fmla="*/ 749097 h 1044570"/>
                <a:gd name="connsiteX50" fmla="*/ 50601 w 3312746"/>
                <a:gd name="connsiteY50" fmla="*/ 746734 h 1044570"/>
                <a:gd name="connsiteX51" fmla="*/ 67107 w 3312746"/>
                <a:gd name="connsiteY51" fmla="*/ 753571 h 1044570"/>
                <a:gd name="connsiteX52" fmla="*/ 90967 w 3312746"/>
                <a:gd name="connsiteY52" fmla="*/ 729711 h 1044570"/>
                <a:gd name="connsiteX53" fmla="*/ 67107 w 3312746"/>
                <a:gd name="connsiteY53" fmla="*/ 705851 h 1044570"/>
                <a:gd name="connsiteX54" fmla="*/ 50235 w 3312746"/>
                <a:gd name="connsiteY54" fmla="*/ 712839 h 1044570"/>
                <a:gd name="connsiteX55" fmla="*/ 40264 w 3312746"/>
                <a:gd name="connsiteY55" fmla="*/ 723746 h 1044570"/>
                <a:gd name="connsiteX56" fmla="*/ 35790 w 3312746"/>
                <a:gd name="connsiteY56" fmla="*/ 728219 h 1044570"/>
                <a:gd name="connsiteX57" fmla="*/ 31317 w 3312746"/>
                <a:gd name="connsiteY57" fmla="*/ 726728 h 1044570"/>
                <a:gd name="connsiteX58" fmla="*/ 26843 w 3312746"/>
                <a:gd name="connsiteY58" fmla="*/ 714798 h 1044570"/>
                <a:gd name="connsiteX59" fmla="*/ 22369 w 3312746"/>
                <a:gd name="connsiteY59" fmla="*/ 710324 h 1044570"/>
                <a:gd name="connsiteX60" fmla="*/ 23860 w 3312746"/>
                <a:gd name="connsiteY60" fmla="*/ 705851 h 1044570"/>
                <a:gd name="connsiteX61" fmla="*/ 28334 w 3312746"/>
                <a:gd name="connsiteY61" fmla="*/ 701377 h 1044570"/>
                <a:gd name="connsiteX62" fmla="*/ 29825 w 3312746"/>
                <a:gd name="connsiteY62" fmla="*/ 693921 h 1044570"/>
                <a:gd name="connsiteX63" fmla="*/ 28334 w 3312746"/>
                <a:gd name="connsiteY63" fmla="*/ 689447 h 1044570"/>
                <a:gd name="connsiteX64" fmla="*/ 23860 w 3312746"/>
                <a:gd name="connsiteY64" fmla="*/ 687956 h 1044570"/>
                <a:gd name="connsiteX65" fmla="*/ 19387 w 3312746"/>
                <a:gd name="connsiteY65" fmla="*/ 684973 h 1044570"/>
                <a:gd name="connsiteX66" fmla="*/ 10439 w 3312746"/>
                <a:gd name="connsiteY66" fmla="*/ 681991 h 1044570"/>
                <a:gd name="connsiteX67" fmla="*/ 8948 w 3312746"/>
                <a:gd name="connsiteY67" fmla="*/ 674534 h 1044570"/>
                <a:gd name="connsiteX68" fmla="*/ 5965 w 3312746"/>
                <a:gd name="connsiteY68" fmla="*/ 670060 h 1044570"/>
                <a:gd name="connsiteX69" fmla="*/ 2983 w 3312746"/>
                <a:gd name="connsiteY69" fmla="*/ 652165 h 1044570"/>
                <a:gd name="connsiteX70" fmla="*/ 5965 w 3312746"/>
                <a:gd name="connsiteY70" fmla="*/ 647691 h 1044570"/>
                <a:gd name="connsiteX71" fmla="*/ 8948 w 3312746"/>
                <a:gd name="connsiteY71" fmla="*/ 628305 h 1044570"/>
                <a:gd name="connsiteX72" fmla="*/ 11930 w 3312746"/>
                <a:gd name="connsiteY72" fmla="*/ 622340 h 1044570"/>
                <a:gd name="connsiteX73" fmla="*/ 17895 w 3312746"/>
                <a:gd name="connsiteY73" fmla="*/ 620848 h 1044570"/>
                <a:gd name="connsiteX74" fmla="*/ 31317 w 3312746"/>
                <a:gd name="connsiteY74" fmla="*/ 619357 h 1044570"/>
                <a:gd name="connsiteX75" fmla="*/ 47720 w 3312746"/>
                <a:gd name="connsiteY75" fmla="*/ 623831 h 1044570"/>
                <a:gd name="connsiteX76" fmla="*/ 56668 w 3312746"/>
                <a:gd name="connsiteY76" fmla="*/ 619357 h 1044570"/>
                <a:gd name="connsiteX77" fmla="*/ 67107 w 3312746"/>
                <a:gd name="connsiteY77" fmla="*/ 620849 h 1044570"/>
                <a:gd name="connsiteX78" fmla="*/ 90967 w 3312746"/>
                <a:gd name="connsiteY78" fmla="*/ 596989 h 1044570"/>
                <a:gd name="connsiteX79" fmla="*/ 67107 w 3312746"/>
                <a:gd name="connsiteY79" fmla="*/ 573129 h 1044570"/>
                <a:gd name="connsiteX80" fmla="*/ 25352 w 3312746"/>
                <a:gd name="connsiteY80" fmla="*/ 585058 h 1044570"/>
                <a:gd name="connsiteX81" fmla="*/ 13422 w 3312746"/>
                <a:gd name="connsiteY81" fmla="*/ 586550 h 1044570"/>
                <a:gd name="connsiteX82" fmla="*/ 8948 w 3312746"/>
                <a:gd name="connsiteY82" fmla="*/ 583567 h 1044570"/>
                <a:gd name="connsiteX83" fmla="*/ 1492 w 3312746"/>
                <a:gd name="connsiteY83" fmla="*/ 582076 h 1044570"/>
                <a:gd name="connsiteX84" fmla="*/ 0 w 3312746"/>
                <a:gd name="connsiteY84" fmla="*/ 577602 h 1044570"/>
                <a:gd name="connsiteX85" fmla="*/ 2983 w 3312746"/>
                <a:gd name="connsiteY85" fmla="*/ 571637 h 1044570"/>
                <a:gd name="connsiteX86" fmla="*/ 5965 w 3312746"/>
                <a:gd name="connsiteY86" fmla="*/ 538829 h 1044570"/>
                <a:gd name="connsiteX87" fmla="*/ 2983 w 3312746"/>
                <a:gd name="connsiteY87" fmla="*/ 506021 h 1044570"/>
                <a:gd name="connsiteX88" fmla="*/ 5965 w 3312746"/>
                <a:gd name="connsiteY88" fmla="*/ 495582 h 1044570"/>
                <a:gd name="connsiteX89" fmla="*/ 10439 w 3312746"/>
                <a:gd name="connsiteY89" fmla="*/ 492600 h 1044570"/>
                <a:gd name="connsiteX90" fmla="*/ 11930 w 3312746"/>
                <a:gd name="connsiteY90" fmla="*/ 488126 h 1044570"/>
                <a:gd name="connsiteX91" fmla="*/ 23860 w 3312746"/>
                <a:gd name="connsiteY91" fmla="*/ 488126 h 1044570"/>
                <a:gd name="connsiteX92" fmla="*/ 32808 w 3312746"/>
                <a:gd name="connsiteY92" fmla="*/ 491109 h 1044570"/>
                <a:gd name="connsiteX93" fmla="*/ 50703 w 3312746"/>
                <a:gd name="connsiteY93" fmla="*/ 489617 h 1044570"/>
                <a:gd name="connsiteX94" fmla="*/ 67107 w 3312746"/>
                <a:gd name="connsiteY94" fmla="*/ 491109 h 1044570"/>
                <a:gd name="connsiteX95" fmla="*/ 90967 w 3312746"/>
                <a:gd name="connsiteY95" fmla="*/ 467249 h 1044570"/>
                <a:gd name="connsiteX96" fmla="*/ 67107 w 3312746"/>
                <a:gd name="connsiteY96" fmla="*/ 443389 h 1044570"/>
                <a:gd name="connsiteX97" fmla="*/ 50235 w 3312746"/>
                <a:gd name="connsiteY97" fmla="*/ 450377 h 1044570"/>
                <a:gd name="connsiteX98" fmla="*/ 43247 w 3312746"/>
                <a:gd name="connsiteY98" fmla="*/ 459792 h 1044570"/>
                <a:gd name="connsiteX99" fmla="*/ 35790 w 3312746"/>
                <a:gd name="connsiteY99" fmla="*/ 458301 h 1044570"/>
                <a:gd name="connsiteX100" fmla="*/ 31317 w 3312746"/>
                <a:gd name="connsiteY100" fmla="*/ 456810 h 1044570"/>
                <a:gd name="connsiteX101" fmla="*/ 26843 w 3312746"/>
                <a:gd name="connsiteY101" fmla="*/ 455319 h 1044570"/>
                <a:gd name="connsiteX102" fmla="*/ 17895 w 3312746"/>
                <a:gd name="connsiteY102" fmla="*/ 452336 h 1044570"/>
                <a:gd name="connsiteX103" fmla="*/ 14913 w 3312746"/>
                <a:gd name="connsiteY103" fmla="*/ 446371 h 1044570"/>
                <a:gd name="connsiteX104" fmla="*/ 11930 w 3312746"/>
                <a:gd name="connsiteY104" fmla="*/ 441897 h 1044570"/>
                <a:gd name="connsiteX105" fmla="*/ 7457 w 3312746"/>
                <a:gd name="connsiteY105" fmla="*/ 440406 h 1044570"/>
                <a:gd name="connsiteX106" fmla="*/ 5965 w 3312746"/>
                <a:gd name="connsiteY106" fmla="*/ 404616 h 1044570"/>
                <a:gd name="connsiteX107" fmla="*/ 7457 w 3312746"/>
                <a:gd name="connsiteY107" fmla="*/ 380755 h 1044570"/>
                <a:gd name="connsiteX108" fmla="*/ 7457 w 3312746"/>
                <a:gd name="connsiteY108" fmla="*/ 364351 h 1044570"/>
                <a:gd name="connsiteX109" fmla="*/ 11930 w 3312746"/>
                <a:gd name="connsiteY109" fmla="*/ 358386 h 1044570"/>
                <a:gd name="connsiteX110" fmla="*/ 14913 w 3312746"/>
                <a:gd name="connsiteY110" fmla="*/ 353913 h 1044570"/>
                <a:gd name="connsiteX111" fmla="*/ 20878 w 3312746"/>
                <a:gd name="connsiteY111" fmla="*/ 352421 h 1044570"/>
                <a:gd name="connsiteX112" fmla="*/ 31317 w 3312746"/>
                <a:gd name="connsiteY112" fmla="*/ 359878 h 1044570"/>
                <a:gd name="connsiteX113" fmla="*/ 35790 w 3312746"/>
                <a:gd name="connsiteY113" fmla="*/ 361369 h 1044570"/>
                <a:gd name="connsiteX114" fmla="*/ 53595 w 3312746"/>
                <a:gd name="connsiteY114" fmla="*/ 363347 h 1044570"/>
                <a:gd name="connsiteX115" fmla="*/ 52604 w 3312746"/>
                <a:gd name="connsiteY115" fmla="*/ 359835 h 1044570"/>
                <a:gd name="connsiteX116" fmla="*/ 67107 w 3312746"/>
                <a:gd name="connsiteY116" fmla="*/ 365843 h 1044570"/>
                <a:gd name="connsiteX117" fmla="*/ 90967 w 3312746"/>
                <a:gd name="connsiteY117" fmla="*/ 341983 h 1044570"/>
                <a:gd name="connsiteX118" fmla="*/ 67107 w 3312746"/>
                <a:gd name="connsiteY118" fmla="*/ 318123 h 1044570"/>
                <a:gd name="connsiteX119" fmla="*/ 50235 w 3312746"/>
                <a:gd name="connsiteY119" fmla="*/ 325111 h 1044570"/>
                <a:gd name="connsiteX120" fmla="*/ 38773 w 3312746"/>
                <a:gd name="connsiteY120" fmla="*/ 325579 h 1044570"/>
                <a:gd name="connsiteX121" fmla="*/ 19387 w 3312746"/>
                <a:gd name="connsiteY121" fmla="*/ 324088 h 1044570"/>
                <a:gd name="connsiteX122" fmla="*/ 13422 w 3312746"/>
                <a:gd name="connsiteY122" fmla="*/ 319614 h 1044570"/>
                <a:gd name="connsiteX123" fmla="*/ 8948 w 3312746"/>
                <a:gd name="connsiteY123" fmla="*/ 282332 h 1044570"/>
                <a:gd name="connsiteX124" fmla="*/ 7457 w 3312746"/>
                <a:gd name="connsiteY124" fmla="*/ 253998 h 1044570"/>
                <a:gd name="connsiteX125" fmla="*/ 5965 w 3312746"/>
                <a:gd name="connsiteY125" fmla="*/ 243559 h 1044570"/>
                <a:gd name="connsiteX126" fmla="*/ 10439 w 3312746"/>
                <a:gd name="connsiteY126" fmla="*/ 240577 h 1044570"/>
                <a:gd name="connsiteX127" fmla="*/ 44738 w 3312746"/>
                <a:gd name="connsiteY127" fmla="*/ 239085 h 1044570"/>
                <a:gd name="connsiteX128" fmla="*/ 47720 w 3312746"/>
                <a:gd name="connsiteY128" fmla="*/ 231629 h 1044570"/>
                <a:gd name="connsiteX129" fmla="*/ 50235 w 3312746"/>
                <a:gd name="connsiteY129" fmla="*/ 233589 h 1044570"/>
                <a:gd name="connsiteX130" fmla="*/ 67107 w 3312746"/>
                <a:gd name="connsiteY130" fmla="*/ 240577 h 1044570"/>
                <a:gd name="connsiteX131" fmla="*/ 90967 w 3312746"/>
                <a:gd name="connsiteY131" fmla="*/ 216717 h 1044570"/>
                <a:gd name="connsiteX132" fmla="*/ 67107 w 3312746"/>
                <a:gd name="connsiteY132" fmla="*/ 192857 h 1044570"/>
                <a:gd name="connsiteX133" fmla="*/ 50235 w 3312746"/>
                <a:gd name="connsiteY133" fmla="*/ 199845 h 1044570"/>
                <a:gd name="connsiteX134" fmla="*/ 44956 w 3312746"/>
                <a:gd name="connsiteY134" fmla="*/ 211137 h 1044570"/>
                <a:gd name="connsiteX135" fmla="*/ 29825 w 3312746"/>
                <a:gd name="connsiteY135" fmla="*/ 204787 h 1044570"/>
                <a:gd name="connsiteX136" fmla="*/ 28334 w 3312746"/>
                <a:gd name="connsiteY136" fmla="*/ 209260 h 1044570"/>
                <a:gd name="connsiteX137" fmla="*/ 22369 w 3312746"/>
                <a:gd name="connsiteY137" fmla="*/ 210752 h 1044570"/>
                <a:gd name="connsiteX138" fmla="*/ 8948 w 3312746"/>
                <a:gd name="connsiteY138" fmla="*/ 200313 h 1044570"/>
                <a:gd name="connsiteX139" fmla="*/ 4474 w 3312746"/>
                <a:gd name="connsiteY139" fmla="*/ 189874 h 1044570"/>
                <a:gd name="connsiteX140" fmla="*/ 5965 w 3312746"/>
                <a:gd name="connsiteY140" fmla="*/ 185400 h 1044570"/>
                <a:gd name="connsiteX141" fmla="*/ 7457 w 3312746"/>
                <a:gd name="connsiteY141" fmla="*/ 151101 h 1044570"/>
                <a:gd name="connsiteX142" fmla="*/ 8948 w 3312746"/>
                <a:gd name="connsiteY142" fmla="*/ 143645 h 1044570"/>
                <a:gd name="connsiteX143" fmla="*/ 10439 w 3312746"/>
                <a:gd name="connsiteY143" fmla="*/ 137680 h 1044570"/>
                <a:gd name="connsiteX144" fmla="*/ 11930 w 3312746"/>
                <a:gd name="connsiteY144" fmla="*/ 121276 h 1044570"/>
                <a:gd name="connsiteX145" fmla="*/ 13422 w 3312746"/>
                <a:gd name="connsiteY145" fmla="*/ 116802 h 1044570"/>
                <a:gd name="connsiteX146" fmla="*/ 17895 w 3312746"/>
                <a:gd name="connsiteY146" fmla="*/ 115311 h 1044570"/>
                <a:gd name="connsiteX147" fmla="*/ 31317 w 3312746"/>
                <a:gd name="connsiteY147" fmla="*/ 122767 h 1044570"/>
                <a:gd name="connsiteX148" fmla="*/ 48330 w 3312746"/>
                <a:gd name="connsiteY148" fmla="*/ 124743 h 1044570"/>
                <a:gd name="connsiteX149" fmla="*/ 67107 w 3312746"/>
                <a:gd name="connsiteY149" fmla="*/ 124258 h 1044570"/>
                <a:gd name="connsiteX150" fmla="*/ 90967 w 3312746"/>
                <a:gd name="connsiteY150" fmla="*/ 100398 h 1044570"/>
                <a:gd name="connsiteX151" fmla="*/ 67107 w 3312746"/>
                <a:gd name="connsiteY151" fmla="*/ 76538 h 1044570"/>
                <a:gd name="connsiteX152" fmla="*/ 50235 w 3312746"/>
                <a:gd name="connsiteY152" fmla="*/ 83526 h 1044570"/>
                <a:gd name="connsiteX153" fmla="*/ 44738 w 3312746"/>
                <a:gd name="connsiteY153" fmla="*/ 79521 h 1044570"/>
                <a:gd name="connsiteX154" fmla="*/ 40264 w 3312746"/>
                <a:gd name="connsiteY154" fmla="*/ 78029 h 1044570"/>
                <a:gd name="connsiteX155" fmla="*/ 31317 w 3312746"/>
                <a:gd name="connsiteY155" fmla="*/ 75047 h 1044570"/>
                <a:gd name="connsiteX156" fmla="*/ 25352 w 3312746"/>
                <a:gd name="connsiteY156" fmla="*/ 72064 h 1044570"/>
                <a:gd name="connsiteX157" fmla="*/ 23860 w 3312746"/>
                <a:gd name="connsiteY157" fmla="*/ 51187 h 1044570"/>
                <a:gd name="connsiteX158" fmla="*/ 20878 w 3312746"/>
                <a:gd name="connsiteY158" fmla="*/ 46713 h 1044570"/>
                <a:gd name="connsiteX159" fmla="*/ 19387 w 3312746"/>
                <a:gd name="connsiteY159" fmla="*/ 42239 h 1044570"/>
                <a:gd name="connsiteX160" fmla="*/ 16404 w 3312746"/>
                <a:gd name="connsiteY160" fmla="*/ 33292 h 1044570"/>
                <a:gd name="connsiteX161" fmla="*/ 11930 w 3312746"/>
                <a:gd name="connsiteY161" fmla="*/ 30309 h 1044570"/>
                <a:gd name="connsiteX162" fmla="*/ 10439 w 3312746"/>
                <a:gd name="connsiteY162" fmla="*/ 18379 h 1044570"/>
                <a:gd name="connsiteX163" fmla="*/ 11930 w 3312746"/>
                <a:gd name="connsiteY163" fmla="*/ 13905 h 1044570"/>
                <a:gd name="connsiteX164" fmla="*/ 13422 w 3312746"/>
                <a:gd name="connsiteY164" fmla="*/ 7940 h 1044570"/>
                <a:gd name="connsiteX165" fmla="*/ 16404 w 3312746"/>
                <a:gd name="connsiteY165" fmla="*/ 3466 h 1044570"/>
                <a:gd name="connsiteX166" fmla="*/ 20281 w 3312746"/>
                <a:gd name="connsiteY166" fmla="*/ 484 h 1044570"/>
                <a:gd name="connsiteX167" fmla="*/ 211893 w 3312746"/>
                <a:gd name="connsiteY167" fmla="*/ 484 h 1044570"/>
                <a:gd name="connsiteX168" fmla="*/ 347539 w 3312746"/>
                <a:gd name="connsiteY168" fmla="*/ 484 h 1044570"/>
                <a:gd name="connsiteX0" fmla="*/ 3312746 w 3312746"/>
                <a:gd name="connsiteY0" fmla="*/ 0 h 1044570"/>
                <a:gd name="connsiteX1" fmla="*/ 3312746 w 3312746"/>
                <a:gd name="connsiteY1" fmla="*/ 1044570 h 1044570"/>
                <a:gd name="connsiteX2" fmla="*/ 12428 w 3312746"/>
                <a:gd name="connsiteY2" fmla="*/ 1042876 h 1044570"/>
                <a:gd name="connsiteX3" fmla="*/ 10439 w 3312746"/>
                <a:gd name="connsiteY3" fmla="*/ 1039893 h 1044570"/>
                <a:gd name="connsiteX4" fmla="*/ 5965 w 3312746"/>
                <a:gd name="connsiteY4" fmla="*/ 1029454 h 1044570"/>
                <a:gd name="connsiteX5" fmla="*/ 4474 w 3312746"/>
                <a:gd name="connsiteY5" fmla="*/ 1023489 h 1044570"/>
                <a:gd name="connsiteX6" fmla="*/ 1492 w 3312746"/>
                <a:gd name="connsiteY6" fmla="*/ 1017524 h 1044570"/>
                <a:gd name="connsiteX7" fmla="*/ 7457 w 3312746"/>
                <a:gd name="connsiteY7" fmla="*/ 996646 h 1044570"/>
                <a:gd name="connsiteX8" fmla="*/ 8948 w 3312746"/>
                <a:gd name="connsiteY8" fmla="*/ 992173 h 1044570"/>
                <a:gd name="connsiteX9" fmla="*/ 23860 w 3312746"/>
                <a:gd name="connsiteY9" fmla="*/ 990681 h 1044570"/>
                <a:gd name="connsiteX10" fmla="*/ 38773 w 3312746"/>
                <a:gd name="connsiteY10" fmla="*/ 999629 h 1044570"/>
                <a:gd name="connsiteX11" fmla="*/ 55177 w 3312746"/>
                <a:gd name="connsiteY11" fmla="*/ 998138 h 1044570"/>
                <a:gd name="connsiteX12" fmla="*/ 57759 w 3312746"/>
                <a:gd name="connsiteY12" fmla="*/ 994266 h 1044570"/>
                <a:gd name="connsiteX13" fmla="*/ 67107 w 3312746"/>
                <a:gd name="connsiteY13" fmla="*/ 998138 h 1044570"/>
                <a:gd name="connsiteX14" fmla="*/ 90967 w 3312746"/>
                <a:gd name="connsiteY14" fmla="*/ 974278 h 1044570"/>
                <a:gd name="connsiteX15" fmla="*/ 67107 w 3312746"/>
                <a:gd name="connsiteY15" fmla="*/ 950418 h 1044570"/>
                <a:gd name="connsiteX16" fmla="*/ 43246 w 3312746"/>
                <a:gd name="connsiteY16" fmla="*/ 974278 h 1044570"/>
                <a:gd name="connsiteX17" fmla="*/ 43810 w 3312746"/>
                <a:gd name="connsiteY17" fmla="*/ 975636 h 1044570"/>
                <a:gd name="connsiteX18" fmla="*/ 34299 w 3312746"/>
                <a:gd name="connsiteY18" fmla="*/ 974278 h 1044570"/>
                <a:gd name="connsiteX19" fmla="*/ 29825 w 3312746"/>
                <a:gd name="connsiteY19" fmla="*/ 971295 h 1044570"/>
                <a:gd name="connsiteX20" fmla="*/ 22369 w 3312746"/>
                <a:gd name="connsiteY20" fmla="*/ 968313 h 1044570"/>
                <a:gd name="connsiteX21" fmla="*/ 17895 w 3312746"/>
                <a:gd name="connsiteY21" fmla="*/ 966821 h 1044570"/>
                <a:gd name="connsiteX22" fmla="*/ 13422 w 3312746"/>
                <a:gd name="connsiteY22" fmla="*/ 963839 h 1044570"/>
                <a:gd name="connsiteX23" fmla="*/ 14913 w 3312746"/>
                <a:gd name="connsiteY23" fmla="*/ 959365 h 1044570"/>
                <a:gd name="connsiteX24" fmla="*/ 16404 w 3312746"/>
                <a:gd name="connsiteY24" fmla="*/ 950418 h 1044570"/>
                <a:gd name="connsiteX25" fmla="*/ 17895 w 3312746"/>
                <a:gd name="connsiteY25" fmla="*/ 944453 h 1044570"/>
                <a:gd name="connsiteX26" fmla="*/ 14913 w 3312746"/>
                <a:gd name="connsiteY26" fmla="*/ 931031 h 1044570"/>
                <a:gd name="connsiteX27" fmla="*/ 13422 w 3312746"/>
                <a:gd name="connsiteY27" fmla="*/ 925066 h 1044570"/>
                <a:gd name="connsiteX28" fmla="*/ 10439 w 3312746"/>
                <a:gd name="connsiteY28" fmla="*/ 913136 h 1044570"/>
                <a:gd name="connsiteX29" fmla="*/ 7457 w 3312746"/>
                <a:gd name="connsiteY29" fmla="*/ 886293 h 1044570"/>
                <a:gd name="connsiteX30" fmla="*/ 8948 w 3312746"/>
                <a:gd name="connsiteY30" fmla="*/ 872872 h 1044570"/>
                <a:gd name="connsiteX31" fmla="*/ 32808 w 3312746"/>
                <a:gd name="connsiteY31" fmla="*/ 871380 h 1044570"/>
                <a:gd name="connsiteX32" fmla="*/ 35790 w 3312746"/>
                <a:gd name="connsiteY32" fmla="*/ 875854 h 1044570"/>
                <a:gd name="connsiteX33" fmla="*/ 58159 w 3312746"/>
                <a:gd name="connsiteY33" fmla="*/ 881819 h 1044570"/>
                <a:gd name="connsiteX34" fmla="*/ 67107 w 3312746"/>
                <a:gd name="connsiteY34" fmla="*/ 872872 h 1044570"/>
                <a:gd name="connsiteX35" fmla="*/ 90967 w 3312746"/>
                <a:gd name="connsiteY35" fmla="*/ 849012 h 1044570"/>
                <a:gd name="connsiteX36" fmla="*/ 67107 w 3312746"/>
                <a:gd name="connsiteY36" fmla="*/ 825152 h 1044570"/>
                <a:gd name="connsiteX37" fmla="*/ 43246 w 3312746"/>
                <a:gd name="connsiteY37" fmla="*/ 849012 h 1044570"/>
                <a:gd name="connsiteX38" fmla="*/ 45080 w 3312746"/>
                <a:gd name="connsiteY38" fmla="*/ 853436 h 1044570"/>
                <a:gd name="connsiteX39" fmla="*/ 26843 w 3312746"/>
                <a:gd name="connsiteY39" fmla="*/ 838573 h 1044570"/>
                <a:gd name="connsiteX40" fmla="*/ 23860 w 3312746"/>
                <a:gd name="connsiteY40" fmla="*/ 834099 h 1044570"/>
                <a:gd name="connsiteX41" fmla="*/ 8948 w 3312746"/>
                <a:gd name="connsiteY41" fmla="*/ 832608 h 1044570"/>
                <a:gd name="connsiteX42" fmla="*/ 7457 w 3312746"/>
                <a:gd name="connsiteY42" fmla="*/ 828134 h 1044570"/>
                <a:gd name="connsiteX43" fmla="*/ 5965 w 3312746"/>
                <a:gd name="connsiteY43" fmla="*/ 822169 h 1044570"/>
                <a:gd name="connsiteX44" fmla="*/ 4474 w 3312746"/>
                <a:gd name="connsiteY44" fmla="*/ 799800 h 1044570"/>
                <a:gd name="connsiteX45" fmla="*/ 5965 w 3312746"/>
                <a:gd name="connsiteY45" fmla="*/ 750588 h 1044570"/>
                <a:gd name="connsiteX46" fmla="*/ 7457 w 3312746"/>
                <a:gd name="connsiteY46" fmla="*/ 746114 h 1044570"/>
                <a:gd name="connsiteX47" fmla="*/ 37282 w 3312746"/>
                <a:gd name="connsiteY47" fmla="*/ 746114 h 1044570"/>
                <a:gd name="connsiteX48" fmla="*/ 46229 w 3312746"/>
                <a:gd name="connsiteY48" fmla="*/ 749097 h 1044570"/>
                <a:gd name="connsiteX49" fmla="*/ 50601 w 3312746"/>
                <a:gd name="connsiteY49" fmla="*/ 746734 h 1044570"/>
                <a:gd name="connsiteX50" fmla="*/ 67107 w 3312746"/>
                <a:gd name="connsiteY50" fmla="*/ 753571 h 1044570"/>
                <a:gd name="connsiteX51" fmla="*/ 90967 w 3312746"/>
                <a:gd name="connsiteY51" fmla="*/ 729711 h 1044570"/>
                <a:gd name="connsiteX52" fmla="*/ 67107 w 3312746"/>
                <a:gd name="connsiteY52" fmla="*/ 705851 h 1044570"/>
                <a:gd name="connsiteX53" fmla="*/ 50235 w 3312746"/>
                <a:gd name="connsiteY53" fmla="*/ 712839 h 1044570"/>
                <a:gd name="connsiteX54" fmla="*/ 40264 w 3312746"/>
                <a:gd name="connsiteY54" fmla="*/ 723746 h 1044570"/>
                <a:gd name="connsiteX55" fmla="*/ 35790 w 3312746"/>
                <a:gd name="connsiteY55" fmla="*/ 728219 h 1044570"/>
                <a:gd name="connsiteX56" fmla="*/ 31317 w 3312746"/>
                <a:gd name="connsiteY56" fmla="*/ 726728 h 1044570"/>
                <a:gd name="connsiteX57" fmla="*/ 26843 w 3312746"/>
                <a:gd name="connsiteY57" fmla="*/ 714798 h 1044570"/>
                <a:gd name="connsiteX58" fmla="*/ 22369 w 3312746"/>
                <a:gd name="connsiteY58" fmla="*/ 710324 h 1044570"/>
                <a:gd name="connsiteX59" fmla="*/ 23860 w 3312746"/>
                <a:gd name="connsiteY59" fmla="*/ 705851 h 1044570"/>
                <a:gd name="connsiteX60" fmla="*/ 28334 w 3312746"/>
                <a:gd name="connsiteY60" fmla="*/ 701377 h 1044570"/>
                <a:gd name="connsiteX61" fmla="*/ 29825 w 3312746"/>
                <a:gd name="connsiteY61" fmla="*/ 693921 h 1044570"/>
                <a:gd name="connsiteX62" fmla="*/ 28334 w 3312746"/>
                <a:gd name="connsiteY62" fmla="*/ 689447 h 1044570"/>
                <a:gd name="connsiteX63" fmla="*/ 23860 w 3312746"/>
                <a:gd name="connsiteY63" fmla="*/ 687956 h 1044570"/>
                <a:gd name="connsiteX64" fmla="*/ 19387 w 3312746"/>
                <a:gd name="connsiteY64" fmla="*/ 684973 h 1044570"/>
                <a:gd name="connsiteX65" fmla="*/ 10439 w 3312746"/>
                <a:gd name="connsiteY65" fmla="*/ 681991 h 1044570"/>
                <a:gd name="connsiteX66" fmla="*/ 8948 w 3312746"/>
                <a:gd name="connsiteY66" fmla="*/ 674534 h 1044570"/>
                <a:gd name="connsiteX67" fmla="*/ 5965 w 3312746"/>
                <a:gd name="connsiteY67" fmla="*/ 670060 h 1044570"/>
                <a:gd name="connsiteX68" fmla="*/ 2983 w 3312746"/>
                <a:gd name="connsiteY68" fmla="*/ 652165 h 1044570"/>
                <a:gd name="connsiteX69" fmla="*/ 5965 w 3312746"/>
                <a:gd name="connsiteY69" fmla="*/ 647691 h 1044570"/>
                <a:gd name="connsiteX70" fmla="*/ 8948 w 3312746"/>
                <a:gd name="connsiteY70" fmla="*/ 628305 h 1044570"/>
                <a:gd name="connsiteX71" fmla="*/ 11930 w 3312746"/>
                <a:gd name="connsiteY71" fmla="*/ 622340 h 1044570"/>
                <a:gd name="connsiteX72" fmla="*/ 17895 w 3312746"/>
                <a:gd name="connsiteY72" fmla="*/ 620848 h 1044570"/>
                <a:gd name="connsiteX73" fmla="*/ 31317 w 3312746"/>
                <a:gd name="connsiteY73" fmla="*/ 619357 h 1044570"/>
                <a:gd name="connsiteX74" fmla="*/ 47720 w 3312746"/>
                <a:gd name="connsiteY74" fmla="*/ 623831 h 1044570"/>
                <a:gd name="connsiteX75" fmla="*/ 56668 w 3312746"/>
                <a:gd name="connsiteY75" fmla="*/ 619357 h 1044570"/>
                <a:gd name="connsiteX76" fmla="*/ 67107 w 3312746"/>
                <a:gd name="connsiteY76" fmla="*/ 620849 h 1044570"/>
                <a:gd name="connsiteX77" fmla="*/ 90967 w 3312746"/>
                <a:gd name="connsiteY77" fmla="*/ 596989 h 1044570"/>
                <a:gd name="connsiteX78" fmla="*/ 67107 w 3312746"/>
                <a:gd name="connsiteY78" fmla="*/ 573129 h 1044570"/>
                <a:gd name="connsiteX79" fmla="*/ 25352 w 3312746"/>
                <a:gd name="connsiteY79" fmla="*/ 585058 h 1044570"/>
                <a:gd name="connsiteX80" fmla="*/ 13422 w 3312746"/>
                <a:gd name="connsiteY80" fmla="*/ 586550 h 1044570"/>
                <a:gd name="connsiteX81" fmla="*/ 8948 w 3312746"/>
                <a:gd name="connsiteY81" fmla="*/ 583567 h 1044570"/>
                <a:gd name="connsiteX82" fmla="*/ 1492 w 3312746"/>
                <a:gd name="connsiteY82" fmla="*/ 582076 h 1044570"/>
                <a:gd name="connsiteX83" fmla="*/ 0 w 3312746"/>
                <a:gd name="connsiteY83" fmla="*/ 577602 h 1044570"/>
                <a:gd name="connsiteX84" fmla="*/ 2983 w 3312746"/>
                <a:gd name="connsiteY84" fmla="*/ 571637 h 1044570"/>
                <a:gd name="connsiteX85" fmla="*/ 5965 w 3312746"/>
                <a:gd name="connsiteY85" fmla="*/ 538829 h 1044570"/>
                <a:gd name="connsiteX86" fmla="*/ 2983 w 3312746"/>
                <a:gd name="connsiteY86" fmla="*/ 506021 h 1044570"/>
                <a:gd name="connsiteX87" fmla="*/ 5965 w 3312746"/>
                <a:gd name="connsiteY87" fmla="*/ 495582 h 1044570"/>
                <a:gd name="connsiteX88" fmla="*/ 10439 w 3312746"/>
                <a:gd name="connsiteY88" fmla="*/ 492600 h 1044570"/>
                <a:gd name="connsiteX89" fmla="*/ 11930 w 3312746"/>
                <a:gd name="connsiteY89" fmla="*/ 488126 h 1044570"/>
                <a:gd name="connsiteX90" fmla="*/ 23860 w 3312746"/>
                <a:gd name="connsiteY90" fmla="*/ 488126 h 1044570"/>
                <a:gd name="connsiteX91" fmla="*/ 32808 w 3312746"/>
                <a:gd name="connsiteY91" fmla="*/ 491109 h 1044570"/>
                <a:gd name="connsiteX92" fmla="*/ 50703 w 3312746"/>
                <a:gd name="connsiteY92" fmla="*/ 489617 h 1044570"/>
                <a:gd name="connsiteX93" fmla="*/ 67107 w 3312746"/>
                <a:gd name="connsiteY93" fmla="*/ 491109 h 1044570"/>
                <a:gd name="connsiteX94" fmla="*/ 90967 w 3312746"/>
                <a:gd name="connsiteY94" fmla="*/ 467249 h 1044570"/>
                <a:gd name="connsiteX95" fmla="*/ 67107 w 3312746"/>
                <a:gd name="connsiteY95" fmla="*/ 443389 h 1044570"/>
                <a:gd name="connsiteX96" fmla="*/ 50235 w 3312746"/>
                <a:gd name="connsiteY96" fmla="*/ 450377 h 1044570"/>
                <a:gd name="connsiteX97" fmla="*/ 43247 w 3312746"/>
                <a:gd name="connsiteY97" fmla="*/ 459792 h 1044570"/>
                <a:gd name="connsiteX98" fmla="*/ 35790 w 3312746"/>
                <a:gd name="connsiteY98" fmla="*/ 458301 h 1044570"/>
                <a:gd name="connsiteX99" fmla="*/ 31317 w 3312746"/>
                <a:gd name="connsiteY99" fmla="*/ 456810 h 1044570"/>
                <a:gd name="connsiteX100" fmla="*/ 26843 w 3312746"/>
                <a:gd name="connsiteY100" fmla="*/ 455319 h 1044570"/>
                <a:gd name="connsiteX101" fmla="*/ 17895 w 3312746"/>
                <a:gd name="connsiteY101" fmla="*/ 452336 h 1044570"/>
                <a:gd name="connsiteX102" fmla="*/ 14913 w 3312746"/>
                <a:gd name="connsiteY102" fmla="*/ 446371 h 1044570"/>
                <a:gd name="connsiteX103" fmla="*/ 11930 w 3312746"/>
                <a:gd name="connsiteY103" fmla="*/ 441897 h 1044570"/>
                <a:gd name="connsiteX104" fmla="*/ 7457 w 3312746"/>
                <a:gd name="connsiteY104" fmla="*/ 440406 h 1044570"/>
                <a:gd name="connsiteX105" fmla="*/ 5965 w 3312746"/>
                <a:gd name="connsiteY105" fmla="*/ 404616 h 1044570"/>
                <a:gd name="connsiteX106" fmla="*/ 7457 w 3312746"/>
                <a:gd name="connsiteY106" fmla="*/ 380755 h 1044570"/>
                <a:gd name="connsiteX107" fmla="*/ 7457 w 3312746"/>
                <a:gd name="connsiteY107" fmla="*/ 364351 h 1044570"/>
                <a:gd name="connsiteX108" fmla="*/ 11930 w 3312746"/>
                <a:gd name="connsiteY108" fmla="*/ 358386 h 1044570"/>
                <a:gd name="connsiteX109" fmla="*/ 14913 w 3312746"/>
                <a:gd name="connsiteY109" fmla="*/ 353913 h 1044570"/>
                <a:gd name="connsiteX110" fmla="*/ 20878 w 3312746"/>
                <a:gd name="connsiteY110" fmla="*/ 352421 h 1044570"/>
                <a:gd name="connsiteX111" fmla="*/ 31317 w 3312746"/>
                <a:gd name="connsiteY111" fmla="*/ 359878 h 1044570"/>
                <a:gd name="connsiteX112" fmla="*/ 35790 w 3312746"/>
                <a:gd name="connsiteY112" fmla="*/ 361369 h 1044570"/>
                <a:gd name="connsiteX113" fmla="*/ 53595 w 3312746"/>
                <a:gd name="connsiteY113" fmla="*/ 363347 h 1044570"/>
                <a:gd name="connsiteX114" fmla="*/ 52604 w 3312746"/>
                <a:gd name="connsiteY114" fmla="*/ 359835 h 1044570"/>
                <a:gd name="connsiteX115" fmla="*/ 67107 w 3312746"/>
                <a:gd name="connsiteY115" fmla="*/ 365843 h 1044570"/>
                <a:gd name="connsiteX116" fmla="*/ 90967 w 3312746"/>
                <a:gd name="connsiteY116" fmla="*/ 341983 h 1044570"/>
                <a:gd name="connsiteX117" fmla="*/ 67107 w 3312746"/>
                <a:gd name="connsiteY117" fmla="*/ 318123 h 1044570"/>
                <a:gd name="connsiteX118" fmla="*/ 50235 w 3312746"/>
                <a:gd name="connsiteY118" fmla="*/ 325111 h 1044570"/>
                <a:gd name="connsiteX119" fmla="*/ 38773 w 3312746"/>
                <a:gd name="connsiteY119" fmla="*/ 325579 h 1044570"/>
                <a:gd name="connsiteX120" fmla="*/ 19387 w 3312746"/>
                <a:gd name="connsiteY120" fmla="*/ 324088 h 1044570"/>
                <a:gd name="connsiteX121" fmla="*/ 13422 w 3312746"/>
                <a:gd name="connsiteY121" fmla="*/ 319614 h 1044570"/>
                <a:gd name="connsiteX122" fmla="*/ 8948 w 3312746"/>
                <a:gd name="connsiteY122" fmla="*/ 282332 h 1044570"/>
                <a:gd name="connsiteX123" fmla="*/ 7457 w 3312746"/>
                <a:gd name="connsiteY123" fmla="*/ 253998 h 1044570"/>
                <a:gd name="connsiteX124" fmla="*/ 5965 w 3312746"/>
                <a:gd name="connsiteY124" fmla="*/ 243559 h 1044570"/>
                <a:gd name="connsiteX125" fmla="*/ 10439 w 3312746"/>
                <a:gd name="connsiteY125" fmla="*/ 240577 h 1044570"/>
                <a:gd name="connsiteX126" fmla="*/ 44738 w 3312746"/>
                <a:gd name="connsiteY126" fmla="*/ 239085 h 1044570"/>
                <a:gd name="connsiteX127" fmla="*/ 47720 w 3312746"/>
                <a:gd name="connsiteY127" fmla="*/ 231629 h 1044570"/>
                <a:gd name="connsiteX128" fmla="*/ 50235 w 3312746"/>
                <a:gd name="connsiteY128" fmla="*/ 233589 h 1044570"/>
                <a:gd name="connsiteX129" fmla="*/ 67107 w 3312746"/>
                <a:gd name="connsiteY129" fmla="*/ 240577 h 1044570"/>
                <a:gd name="connsiteX130" fmla="*/ 90967 w 3312746"/>
                <a:gd name="connsiteY130" fmla="*/ 216717 h 1044570"/>
                <a:gd name="connsiteX131" fmla="*/ 67107 w 3312746"/>
                <a:gd name="connsiteY131" fmla="*/ 192857 h 1044570"/>
                <a:gd name="connsiteX132" fmla="*/ 50235 w 3312746"/>
                <a:gd name="connsiteY132" fmla="*/ 199845 h 1044570"/>
                <a:gd name="connsiteX133" fmla="*/ 44956 w 3312746"/>
                <a:gd name="connsiteY133" fmla="*/ 211137 h 1044570"/>
                <a:gd name="connsiteX134" fmla="*/ 29825 w 3312746"/>
                <a:gd name="connsiteY134" fmla="*/ 204787 h 1044570"/>
                <a:gd name="connsiteX135" fmla="*/ 28334 w 3312746"/>
                <a:gd name="connsiteY135" fmla="*/ 209260 h 1044570"/>
                <a:gd name="connsiteX136" fmla="*/ 22369 w 3312746"/>
                <a:gd name="connsiteY136" fmla="*/ 210752 h 1044570"/>
                <a:gd name="connsiteX137" fmla="*/ 8948 w 3312746"/>
                <a:gd name="connsiteY137" fmla="*/ 200313 h 1044570"/>
                <a:gd name="connsiteX138" fmla="*/ 4474 w 3312746"/>
                <a:gd name="connsiteY138" fmla="*/ 189874 h 1044570"/>
                <a:gd name="connsiteX139" fmla="*/ 5965 w 3312746"/>
                <a:gd name="connsiteY139" fmla="*/ 185400 h 1044570"/>
                <a:gd name="connsiteX140" fmla="*/ 7457 w 3312746"/>
                <a:gd name="connsiteY140" fmla="*/ 151101 h 1044570"/>
                <a:gd name="connsiteX141" fmla="*/ 8948 w 3312746"/>
                <a:gd name="connsiteY141" fmla="*/ 143645 h 1044570"/>
                <a:gd name="connsiteX142" fmla="*/ 10439 w 3312746"/>
                <a:gd name="connsiteY142" fmla="*/ 137680 h 1044570"/>
                <a:gd name="connsiteX143" fmla="*/ 11930 w 3312746"/>
                <a:gd name="connsiteY143" fmla="*/ 121276 h 1044570"/>
                <a:gd name="connsiteX144" fmla="*/ 13422 w 3312746"/>
                <a:gd name="connsiteY144" fmla="*/ 116802 h 1044570"/>
                <a:gd name="connsiteX145" fmla="*/ 17895 w 3312746"/>
                <a:gd name="connsiteY145" fmla="*/ 115311 h 1044570"/>
                <a:gd name="connsiteX146" fmla="*/ 31317 w 3312746"/>
                <a:gd name="connsiteY146" fmla="*/ 122767 h 1044570"/>
                <a:gd name="connsiteX147" fmla="*/ 48330 w 3312746"/>
                <a:gd name="connsiteY147" fmla="*/ 124743 h 1044570"/>
                <a:gd name="connsiteX148" fmla="*/ 67107 w 3312746"/>
                <a:gd name="connsiteY148" fmla="*/ 124258 h 1044570"/>
                <a:gd name="connsiteX149" fmla="*/ 90967 w 3312746"/>
                <a:gd name="connsiteY149" fmla="*/ 100398 h 1044570"/>
                <a:gd name="connsiteX150" fmla="*/ 67107 w 3312746"/>
                <a:gd name="connsiteY150" fmla="*/ 76538 h 1044570"/>
                <a:gd name="connsiteX151" fmla="*/ 50235 w 3312746"/>
                <a:gd name="connsiteY151" fmla="*/ 83526 h 1044570"/>
                <a:gd name="connsiteX152" fmla="*/ 44738 w 3312746"/>
                <a:gd name="connsiteY152" fmla="*/ 79521 h 1044570"/>
                <a:gd name="connsiteX153" fmla="*/ 40264 w 3312746"/>
                <a:gd name="connsiteY153" fmla="*/ 78029 h 1044570"/>
                <a:gd name="connsiteX154" fmla="*/ 31317 w 3312746"/>
                <a:gd name="connsiteY154" fmla="*/ 75047 h 1044570"/>
                <a:gd name="connsiteX155" fmla="*/ 25352 w 3312746"/>
                <a:gd name="connsiteY155" fmla="*/ 72064 h 1044570"/>
                <a:gd name="connsiteX156" fmla="*/ 23860 w 3312746"/>
                <a:gd name="connsiteY156" fmla="*/ 51187 h 1044570"/>
                <a:gd name="connsiteX157" fmla="*/ 20878 w 3312746"/>
                <a:gd name="connsiteY157" fmla="*/ 46713 h 1044570"/>
                <a:gd name="connsiteX158" fmla="*/ 19387 w 3312746"/>
                <a:gd name="connsiteY158" fmla="*/ 42239 h 1044570"/>
                <a:gd name="connsiteX159" fmla="*/ 16404 w 3312746"/>
                <a:gd name="connsiteY159" fmla="*/ 33292 h 1044570"/>
                <a:gd name="connsiteX160" fmla="*/ 11930 w 3312746"/>
                <a:gd name="connsiteY160" fmla="*/ 30309 h 1044570"/>
                <a:gd name="connsiteX161" fmla="*/ 10439 w 3312746"/>
                <a:gd name="connsiteY161" fmla="*/ 18379 h 1044570"/>
                <a:gd name="connsiteX162" fmla="*/ 11930 w 3312746"/>
                <a:gd name="connsiteY162" fmla="*/ 13905 h 1044570"/>
                <a:gd name="connsiteX163" fmla="*/ 13422 w 3312746"/>
                <a:gd name="connsiteY163" fmla="*/ 7940 h 1044570"/>
                <a:gd name="connsiteX164" fmla="*/ 16404 w 3312746"/>
                <a:gd name="connsiteY164" fmla="*/ 3466 h 1044570"/>
                <a:gd name="connsiteX165" fmla="*/ 20281 w 3312746"/>
                <a:gd name="connsiteY165" fmla="*/ 484 h 1044570"/>
                <a:gd name="connsiteX166" fmla="*/ 211893 w 3312746"/>
                <a:gd name="connsiteY166" fmla="*/ 484 h 1044570"/>
                <a:gd name="connsiteX167" fmla="*/ 347539 w 3312746"/>
                <a:gd name="connsiteY167" fmla="*/ 484 h 1044570"/>
                <a:gd name="connsiteX168" fmla="*/ 3312746 w 3312746"/>
                <a:gd name="connsiteY168" fmla="*/ 0 h 1044570"/>
                <a:gd name="connsiteX0" fmla="*/ 3312746 w 3312746"/>
                <a:gd name="connsiteY0" fmla="*/ 0 h 1044570"/>
                <a:gd name="connsiteX1" fmla="*/ 3312746 w 3312746"/>
                <a:gd name="connsiteY1" fmla="*/ 1044570 h 1044570"/>
                <a:gd name="connsiteX2" fmla="*/ 12428 w 3312746"/>
                <a:gd name="connsiteY2" fmla="*/ 1042876 h 1044570"/>
                <a:gd name="connsiteX3" fmla="*/ 10439 w 3312746"/>
                <a:gd name="connsiteY3" fmla="*/ 1039893 h 1044570"/>
                <a:gd name="connsiteX4" fmla="*/ 5965 w 3312746"/>
                <a:gd name="connsiteY4" fmla="*/ 1029454 h 1044570"/>
                <a:gd name="connsiteX5" fmla="*/ 4474 w 3312746"/>
                <a:gd name="connsiteY5" fmla="*/ 1023489 h 1044570"/>
                <a:gd name="connsiteX6" fmla="*/ 1492 w 3312746"/>
                <a:gd name="connsiteY6" fmla="*/ 1017524 h 1044570"/>
                <a:gd name="connsiteX7" fmla="*/ 7457 w 3312746"/>
                <a:gd name="connsiteY7" fmla="*/ 996646 h 1044570"/>
                <a:gd name="connsiteX8" fmla="*/ 8948 w 3312746"/>
                <a:gd name="connsiteY8" fmla="*/ 992173 h 1044570"/>
                <a:gd name="connsiteX9" fmla="*/ 23860 w 3312746"/>
                <a:gd name="connsiteY9" fmla="*/ 990681 h 1044570"/>
                <a:gd name="connsiteX10" fmla="*/ 38773 w 3312746"/>
                <a:gd name="connsiteY10" fmla="*/ 999629 h 1044570"/>
                <a:gd name="connsiteX11" fmla="*/ 55177 w 3312746"/>
                <a:gd name="connsiteY11" fmla="*/ 998138 h 1044570"/>
                <a:gd name="connsiteX12" fmla="*/ 57759 w 3312746"/>
                <a:gd name="connsiteY12" fmla="*/ 994266 h 1044570"/>
                <a:gd name="connsiteX13" fmla="*/ 67107 w 3312746"/>
                <a:gd name="connsiteY13" fmla="*/ 998138 h 1044570"/>
                <a:gd name="connsiteX14" fmla="*/ 90967 w 3312746"/>
                <a:gd name="connsiteY14" fmla="*/ 974278 h 1044570"/>
                <a:gd name="connsiteX15" fmla="*/ 67107 w 3312746"/>
                <a:gd name="connsiteY15" fmla="*/ 950418 h 1044570"/>
                <a:gd name="connsiteX16" fmla="*/ 43246 w 3312746"/>
                <a:gd name="connsiteY16" fmla="*/ 974278 h 1044570"/>
                <a:gd name="connsiteX17" fmla="*/ 43810 w 3312746"/>
                <a:gd name="connsiteY17" fmla="*/ 975636 h 1044570"/>
                <a:gd name="connsiteX18" fmla="*/ 34299 w 3312746"/>
                <a:gd name="connsiteY18" fmla="*/ 974278 h 1044570"/>
                <a:gd name="connsiteX19" fmla="*/ 29825 w 3312746"/>
                <a:gd name="connsiteY19" fmla="*/ 971295 h 1044570"/>
                <a:gd name="connsiteX20" fmla="*/ 22369 w 3312746"/>
                <a:gd name="connsiteY20" fmla="*/ 968313 h 1044570"/>
                <a:gd name="connsiteX21" fmla="*/ 17895 w 3312746"/>
                <a:gd name="connsiteY21" fmla="*/ 966821 h 1044570"/>
                <a:gd name="connsiteX22" fmla="*/ 13422 w 3312746"/>
                <a:gd name="connsiteY22" fmla="*/ 963839 h 1044570"/>
                <a:gd name="connsiteX23" fmla="*/ 14913 w 3312746"/>
                <a:gd name="connsiteY23" fmla="*/ 959365 h 1044570"/>
                <a:gd name="connsiteX24" fmla="*/ 16404 w 3312746"/>
                <a:gd name="connsiteY24" fmla="*/ 950418 h 1044570"/>
                <a:gd name="connsiteX25" fmla="*/ 17895 w 3312746"/>
                <a:gd name="connsiteY25" fmla="*/ 944453 h 1044570"/>
                <a:gd name="connsiteX26" fmla="*/ 14913 w 3312746"/>
                <a:gd name="connsiteY26" fmla="*/ 931031 h 1044570"/>
                <a:gd name="connsiteX27" fmla="*/ 13422 w 3312746"/>
                <a:gd name="connsiteY27" fmla="*/ 925066 h 1044570"/>
                <a:gd name="connsiteX28" fmla="*/ 10439 w 3312746"/>
                <a:gd name="connsiteY28" fmla="*/ 913136 h 1044570"/>
                <a:gd name="connsiteX29" fmla="*/ 7457 w 3312746"/>
                <a:gd name="connsiteY29" fmla="*/ 886293 h 1044570"/>
                <a:gd name="connsiteX30" fmla="*/ 8948 w 3312746"/>
                <a:gd name="connsiteY30" fmla="*/ 872872 h 1044570"/>
                <a:gd name="connsiteX31" fmla="*/ 32808 w 3312746"/>
                <a:gd name="connsiteY31" fmla="*/ 871380 h 1044570"/>
                <a:gd name="connsiteX32" fmla="*/ 35790 w 3312746"/>
                <a:gd name="connsiteY32" fmla="*/ 875854 h 1044570"/>
                <a:gd name="connsiteX33" fmla="*/ 58159 w 3312746"/>
                <a:gd name="connsiteY33" fmla="*/ 881819 h 1044570"/>
                <a:gd name="connsiteX34" fmla="*/ 67107 w 3312746"/>
                <a:gd name="connsiteY34" fmla="*/ 872872 h 1044570"/>
                <a:gd name="connsiteX35" fmla="*/ 90967 w 3312746"/>
                <a:gd name="connsiteY35" fmla="*/ 849012 h 1044570"/>
                <a:gd name="connsiteX36" fmla="*/ 67107 w 3312746"/>
                <a:gd name="connsiteY36" fmla="*/ 825152 h 1044570"/>
                <a:gd name="connsiteX37" fmla="*/ 43246 w 3312746"/>
                <a:gd name="connsiteY37" fmla="*/ 849012 h 1044570"/>
                <a:gd name="connsiteX38" fmla="*/ 45080 w 3312746"/>
                <a:gd name="connsiteY38" fmla="*/ 853436 h 1044570"/>
                <a:gd name="connsiteX39" fmla="*/ 26843 w 3312746"/>
                <a:gd name="connsiteY39" fmla="*/ 838573 h 1044570"/>
                <a:gd name="connsiteX40" fmla="*/ 23860 w 3312746"/>
                <a:gd name="connsiteY40" fmla="*/ 834099 h 1044570"/>
                <a:gd name="connsiteX41" fmla="*/ 8948 w 3312746"/>
                <a:gd name="connsiteY41" fmla="*/ 832608 h 1044570"/>
                <a:gd name="connsiteX42" fmla="*/ 7457 w 3312746"/>
                <a:gd name="connsiteY42" fmla="*/ 828134 h 1044570"/>
                <a:gd name="connsiteX43" fmla="*/ 5965 w 3312746"/>
                <a:gd name="connsiteY43" fmla="*/ 822169 h 1044570"/>
                <a:gd name="connsiteX44" fmla="*/ 4474 w 3312746"/>
                <a:gd name="connsiteY44" fmla="*/ 799800 h 1044570"/>
                <a:gd name="connsiteX45" fmla="*/ 5965 w 3312746"/>
                <a:gd name="connsiteY45" fmla="*/ 750588 h 1044570"/>
                <a:gd name="connsiteX46" fmla="*/ 7457 w 3312746"/>
                <a:gd name="connsiteY46" fmla="*/ 746114 h 1044570"/>
                <a:gd name="connsiteX47" fmla="*/ 37282 w 3312746"/>
                <a:gd name="connsiteY47" fmla="*/ 746114 h 1044570"/>
                <a:gd name="connsiteX48" fmla="*/ 46229 w 3312746"/>
                <a:gd name="connsiteY48" fmla="*/ 749097 h 1044570"/>
                <a:gd name="connsiteX49" fmla="*/ 50601 w 3312746"/>
                <a:gd name="connsiteY49" fmla="*/ 746734 h 1044570"/>
                <a:gd name="connsiteX50" fmla="*/ 67107 w 3312746"/>
                <a:gd name="connsiteY50" fmla="*/ 753571 h 1044570"/>
                <a:gd name="connsiteX51" fmla="*/ 90967 w 3312746"/>
                <a:gd name="connsiteY51" fmla="*/ 729711 h 1044570"/>
                <a:gd name="connsiteX52" fmla="*/ 67107 w 3312746"/>
                <a:gd name="connsiteY52" fmla="*/ 705851 h 1044570"/>
                <a:gd name="connsiteX53" fmla="*/ 50235 w 3312746"/>
                <a:gd name="connsiteY53" fmla="*/ 712839 h 1044570"/>
                <a:gd name="connsiteX54" fmla="*/ 40264 w 3312746"/>
                <a:gd name="connsiteY54" fmla="*/ 723746 h 1044570"/>
                <a:gd name="connsiteX55" fmla="*/ 35790 w 3312746"/>
                <a:gd name="connsiteY55" fmla="*/ 728219 h 1044570"/>
                <a:gd name="connsiteX56" fmla="*/ 31317 w 3312746"/>
                <a:gd name="connsiteY56" fmla="*/ 726728 h 1044570"/>
                <a:gd name="connsiteX57" fmla="*/ 26843 w 3312746"/>
                <a:gd name="connsiteY57" fmla="*/ 714798 h 1044570"/>
                <a:gd name="connsiteX58" fmla="*/ 22369 w 3312746"/>
                <a:gd name="connsiteY58" fmla="*/ 710324 h 1044570"/>
                <a:gd name="connsiteX59" fmla="*/ 23860 w 3312746"/>
                <a:gd name="connsiteY59" fmla="*/ 705851 h 1044570"/>
                <a:gd name="connsiteX60" fmla="*/ 28334 w 3312746"/>
                <a:gd name="connsiteY60" fmla="*/ 701377 h 1044570"/>
                <a:gd name="connsiteX61" fmla="*/ 29825 w 3312746"/>
                <a:gd name="connsiteY61" fmla="*/ 693921 h 1044570"/>
                <a:gd name="connsiteX62" fmla="*/ 28334 w 3312746"/>
                <a:gd name="connsiteY62" fmla="*/ 689447 h 1044570"/>
                <a:gd name="connsiteX63" fmla="*/ 23860 w 3312746"/>
                <a:gd name="connsiteY63" fmla="*/ 687956 h 1044570"/>
                <a:gd name="connsiteX64" fmla="*/ 19387 w 3312746"/>
                <a:gd name="connsiteY64" fmla="*/ 684973 h 1044570"/>
                <a:gd name="connsiteX65" fmla="*/ 10439 w 3312746"/>
                <a:gd name="connsiteY65" fmla="*/ 681991 h 1044570"/>
                <a:gd name="connsiteX66" fmla="*/ 8948 w 3312746"/>
                <a:gd name="connsiteY66" fmla="*/ 674534 h 1044570"/>
                <a:gd name="connsiteX67" fmla="*/ 5965 w 3312746"/>
                <a:gd name="connsiteY67" fmla="*/ 670060 h 1044570"/>
                <a:gd name="connsiteX68" fmla="*/ 2983 w 3312746"/>
                <a:gd name="connsiteY68" fmla="*/ 652165 h 1044570"/>
                <a:gd name="connsiteX69" fmla="*/ 5965 w 3312746"/>
                <a:gd name="connsiteY69" fmla="*/ 647691 h 1044570"/>
                <a:gd name="connsiteX70" fmla="*/ 8948 w 3312746"/>
                <a:gd name="connsiteY70" fmla="*/ 628305 h 1044570"/>
                <a:gd name="connsiteX71" fmla="*/ 11930 w 3312746"/>
                <a:gd name="connsiteY71" fmla="*/ 622340 h 1044570"/>
                <a:gd name="connsiteX72" fmla="*/ 17895 w 3312746"/>
                <a:gd name="connsiteY72" fmla="*/ 620848 h 1044570"/>
                <a:gd name="connsiteX73" fmla="*/ 31317 w 3312746"/>
                <a:gd name="connsiteY73" fmla="*/ 619357 h 1044570"/>
                <a:gd name="connsiteX74" fmla="*/ 47720 w 3312746"/>
                <a:gd name="connsiteY74" fmla="*/ 623831 h 1044570"/>
                <a:gd name="connsiteX75" fmla="*/ 56668 w 3312746"/>
                <a:gd name="connsiteY75" fmla="*/ 619357 h 1044570"/>
                <a:gd name="connsiteX76" fmla="*/ 67107 w 3312746"/>
                <a:gd name="connsiteY76" fmla="*/ 620849 h 1044570"/>
                <a:gd name="connsiteX77" fmla="*/ 90967 w 3312746"/>
                <a:gd name="connsiteY77" fmla="*/ 596989 h 1044570"/>
                <a:gd name="connsiteX78" fmla="*/ 67107 w 3312746"/>
                <a:gd name="connsiteY78" fmla="*/ 573129 h 1044570"/>
                <a:gd name="connsiteX79" fmla="*/ 25352 w 3312746"/>
                <a:gd name="connsiteY79" fmla="*/ 585058 h 1044570"/>
                <a:gd name="connsiteX80" fmla="*/ 13422 w 3312746"/>
                <a:gd name="connsiteY80" fmla="*/ 586550 h 1044570"/>
                <a:gd name="connsiteX81" fmla="*/ 8948 w 3312746"/>
                <a:gd name="connsiteY81" fmla="*/ 583567 h 1044570"/>
                <a:gd name="connsiteX82" fmla="*/ 1492 w 3312746"/>
                <a:gd name="connsiteY82" fmla="*/ 582076 h 1044570"/>
                <a:gd name="connsiteX83" fmla="*/ 0 w 3312746"/>
                <a:gd name="connsiteY83" fmla="*/ 577602 h 1044570"/>
                <a:gd name="connsiteX84" fmla="*/ 2983 w 3312746"/>
                <a:gd name="connsiteY84" fmla="*/ 571637 h 1044570"/>
                <a:gd name="connsiteX85" fmla="*/ 5965 w 3312746"/>
                <a:gd name="connsiteY85" fmla="*/ 538829 h 1044570"/>
                <a:gd name="connsiteX86" fmla="*/ 2983 w 3312746"/>
                <a:gd name="connsiteY86" fmla="*/ 506021 h 1044570"/>
                <a:gd name="connsiteX87" fmla="*/ 5965 w 3312746"/>
                <a:gd name="connsiteY87" fmla="*/ 495582 h 1044570"/>
                <a:gd name="connsiteX88" fmla="*/ 10439 w 3312746"/>
                <a:gd name="connsiteY88" fmla="*/ 492600 h 1044570"/>
                <a:gd name="connsiteX89" fmla="*/ 11930 w 3312746"/>
                <a:gd name="connsiteY89" fmla="*/ 488126 h 1044570"/>
                <a:gd name="connsiteX90" fmla="*/ 23860 w 3312746"/>
                <a:gd name="connsiteY90" fmla="*/ 488126 h 1044570"/>
                <a:gd name="connsiteX91" fmla="*/ 32808 w 3312746"/>
                <a:gd name="connsiteY91" fmla="*/ 491109 h 1044570"/>
                <a:gd name="connsiteX92" fmla="*/ 50703 w 3312746"/>
                <a:gd name="connsiteY92" fmla="*/ 489617 h 1044570"/>
                <a:gd name="connsiteX93" fmla="*/ 67107 w 3312746"/>
                <a:gd name="connsiteY93" fmla="*/ 491109 h 1044570"/>
                <a:gd name="connsiteX94" fmla="*/ 90967 w 3312746"/>
                <a:gd name="connsiteY94" fmla="*/ 467249 h 1044570"/>
                <a:gd name="connsiteX95" fmla="*/ 67107 w 3312746"/>
                <a:gd name="connsiteY95" fmla="*/ 443389 h 1044570"/>
                <a:gd name="connsiteX96" fmla="*/ 50235 w 3312746"/>
                <a:gd name="connsiteY96" fmla="*/ 450377 h 1044570"/>
                <a:gd name="connsiteX97" fmla="*/ 43247 w 3312746"/>
                <a:gd name="connsiteY97" fmla="*/ 459792 h 1044570"/>
                <a:gd name="connsiteX98" fmla="*/ 35790 w 3312746"/>
                <a:gd name="connsiteY98" fmla="*/ 458301 h 1044570"/>
                <a:gd name="connsiteX99" fmla="*/ 31317 w 3312746"/>
                <a:gd name="connsiteY99" fmla="*/ 456810 h 1044570"/>
                <a:gd name="connsiteX100" fmla="*/ 26843 w 3312746"/>
                <a:gd name="connsiteY100" fmla="*/ 455319 h 1044570"/>
                <a:gd name="connsiteX101" fmla="*/ 17895 w 3312746"/>
                <a:gd name="connsiteY101" fmla="*/ 452336 h 1044570"/>
                <a:gd name="connsiteX102" fmla="*/ 14913 w 3312746"/>
                <a:gd name="connsiteY102" fmla="*/ 446371 h 1044570"/>
                <a:gd name="connsiteX103" fmla="*/ 11930 w 3312746"/>
                <a:gd name="connsiteY103" fmla="*/ 441897 h 1044570"/>
                <a:gd name="connsiteX104" fmla="*/ 7457 w 3312746"/>
                <a:gd name="connsiteY104" fmla="*/ 440406 h 1044570"/>
                <a:gd name="connsiteX105" fmla="*/ 5965 w 3312746"/>
                <a:gd name="connsiteY105" fmla="*/ 404616 h 1044570"/>
                <a:gd name="connsiteX106" fmla="*/ 7457 w 3312746"/>
                <a:gd name="connsiteY106" fmla="*/ 380755 h 1044570"/>
                <a:gd name="connsiteX107" fmla="*/ 7457 w 3312746"/>
                <a:gd name="connsiteY107" fmla="*/ 364351 h 1044570"/>
                <a:gd name="connsiteX108" fmla="*/ 11930 w 3312746"/>
                <a:gd name="connsiteY108" fmla="*/ 358386 h 1044570"/>
                <a:gd name="connsiteX109" fmla="*/ 14913 w 3312746"/>
                <a:gd name="connsiteY109" fmla="*/ 353913 h 1044570"/>
                <a:gd name="connsiteX110" fmla="*/ 20878 w 3312746"/>
                <a:gd name="connsiteY110" fmla="*/ 352421 h 1044570"/>
                <a:gd name="connsiteX111" fmla="*/ 31317 w 3312746"/>
                <a:gd name="connsiteY111" fmla="*/ 359878 h 1044570"/>
                <a:gd name="connsiteX112" fmla="*/ 35790 w 3312746"/>
                <a:gd name="connsiteY112" fmla="*/ 361369 h 1044570"/>
                <a:gd name="connsiteX113" fmla="*/ 53595 w 3312746"/>
                <a:gd name="connsiteY113" fmla="*/ 363347 h 1044570"/>
                <a:gd name="connsiteX114" fmla="*/ 52604 w 3312746"/>
                <a:gd name="connsiteY114" fmla="*/ 359835 h 1044570"/>
                <a:gd name="connsiteX115" fmla="*/ 67107 w 3312746"/>
                <a:gd name="connsiteY115" fmla="*/ 365843 h 1044570"/>
                <a:gd name="connsiteX116" fmla="*/ 90967 w 3312746"/>
                <a:gd name="connsiteY116" fmla="*/ 341983 h 1044570"/>
                <a:gd name="connsiteX117" fmla="*/ 67107 w 3312746"/>
                <a:gd name="connsiteY117" fmla="*/ 318123 h 1044570"/>
                <a:gd name="connsiteX118" fmla="*/ 50235 w 3312746"/>
                <a:gd name="connsiteY118" fmla="*/ 325111 h 1044570"/>
                <a:gd name="connsiteX119" fmla="*/ 38773 w 3312746"/>
                <a:gd name="connsiteY119" fmla="*/ 325579 h 1044570"/>
                <a:gd name="connsiteX120" fmla="*/ 19387 w 3312746"/>
                <a:gd name="connsiteY120" fmla="*/ 324088 h 1044570"/>
                <a:gd name="connsiteX121" fmla="*/ 13422 w 3312746"/>
                <a:gd name="connsiteY121" fmla="*/ 319614 h 1044570"/>
                <a:gd name="connsiteX122" fmla="*/ 8948 w 3312746"/>
                <a:gd name="connsiteY122" fmla="*/ 282332 h 1044570"/>
                <a:gd name="connsiteX123" fmla="*/ 7457 w 3312746"/>
                <a:gd name="connsiteY123" fmla="*/ 253998 h 1044570"/>
                <a:gd name="connsiteX124" fmla="*/ 5965 w 3312746"/>
                <a:gd name="connsiteY124" fmla="*/ 243559 h 1044570"/>
                <a:gd name="connsiteX125" fmla="*/ 10439 w 3312746"/>
                <a:gd name="connsiteY125" fmla="*/ 240577 h 1044570"/>
                <a:gd name="connsiteX126" fmla="*/ 44738 w 3312746"/>
                <a:gd name="connsiteY126" fmla="*/ 239085 h 1044570"/>
                <a:gd name="connsiteX127" fmla="*/ 47720 w 3312746"/>
                <a:gd name="connsiteY127" fmla="*/ 231629 h 1044570"/>
                <a:gd name="connsiteX128" fmla="*/ 50235 w 3312746"/>
                <a:gd name="connsiteY128" fmla="*/ 233589 h 1044570"/>
                <a:gd name="connsiteX129" fmla="*/ 67107 w 3312746"/>
                <a:gd name="connsiteY129" fmla="*/ 240577 h 1044570"/>
                <a:gd name="connsiteX130" fmla="*/ 90967 w 3312746"/>
                <a:gd name="connsiteY130" fmla="*/ 216717 h 1044570"/>
                <a:gd name="connsiteX131" fmla="*/ 67107 w 3312746"/>
                <a:gd name="connsiteY131" fmla="*/ 192857 h 1044570"/>
                <a:gd name="connsiteX132" fmla="*/ 50235 w 3312746"/>
                <a:gd name="connsiteY132" fmla="*/ 199845 h 1044570"/>
                <a:gd name="connsiteX133" fmla="*/ 44956 w 3312746"/>
                <a:gd name="connsiteY133" fmla="*/ 211137 h 1044570"/>
                <a:gd name="connsiteX134" fmla="*/ 29825 w 3312746"/>
                <a:gd name="connsiteY134" fmla="*/ 204787 h 1044570"/>
                <a:gd name="connsiteX135" fmla="*/ 28334 w 3312746"/>
                <a:gd name="connsiteY135" fmla="*/ 209260 h 1044570"/>
                <a:gd name="connsiteX136" fmla="*/ 22369 w 3312746"/>
                <a:gd name="connsiteY136" fmla="*/ 210752 h 1044570"/>
                <a:gd name="connsiteX137" fmla="*/ 8948 w 3312746"/>
                <a:gd name="connsiteY137" fmla="*/ 200313 h 1044570"/>
                <a:gd name="connsiteX138" fmla="*/ 4474 w 3312746"/>
                <a:gd name="connsiteY138" fmla="*/ 189874 h 1044570"/>
                <a:gd name="connsiteX139" fmla="*/ 5965 w 3312746"/>
                <a:gd name="connsiteY139" fmla="*/ 185400 h 1044570"/>
                <a:gd name="connsiteX140" fmla="*/ 7457 w 3312746"/>
                <a:gd name="connsiteY140" fmla="*/ 151101 h 1044570"/>
                <a:gd name="connsiteX141" fmla="*/ 8948 w 3312746"/>
                <a:gd name="connsiteY141" fmla="*/ 143645 h 1044570"/>
                <a:gd name="connsiteX142" fmla="*/ 10439 w 3312746"/>
                <a:gd name="connsiteY142" fmla="*/ 137680 h 1044570"/>
                <a:gd name="connsiteX143" fmla="*/ 11930 w 3312746"/>
                <a:gd name="connsiteY143" fmla="*/ 121276 h 1044570"/>
                <a:gd name="connsiteX144" fmla="*/ 13422 w 3312746"/>
                <a:gd name="connsiteY144" fmla="*/ 116802 h 1044570"/>
                <a:gd name="connsiteX145" fmla="*/ 17895 w 3312746"/>
                <a:gd name="connsiteY145" fmla="*/ 115311 h 1044570"/>
                <a:gd name="connsiteX146" fmla="*/ 31317 w 3312746"/>
                <a:gd name="connsiteY146" fmla="*/ 122767 h 1044570"/>
                <a:gd name="connsiteX147" fmla="*/ 48330 w 3312746"/>
                <a:gd name="connsiteY147" fmla="*/ 124743 h 1044570"/>
                <a:gd name="connsiteX148" fmla="*/ 67107 w 3312746"/>
                <a:gd name="connsiteY148" fmla="*/ 124258 h 1044570"/>
                <a:gd name="connsiteX149" fmla="*/ 90967 w 3312746"/>
                <a:gd name="connsiteY149" fmla="*/ 100398 h 1044570"/>
                <a:gd name="connsiteX150" fmla="*/ 67107 w 3312746"/>
                <a:gd name="connsiteY150" fmla="*/ 76538 h 1044570"/>
                <a:gd name="connsiteX151" fmla="*/ 50235 w 3312746"/>
                <a:gd name="connsiteY151" fmla="*/ 83526 h 1044570"/>
                <a:gd name="connsiteX152" fmla="*/ 44738 w 3312746"/>
                <a:gd name="connsiteY152" fmla="*/ 79521 h 1044570"/>
                <a:gd name="connsiteX153" fmla="*/ 40264 w 3312746"/>
                <a:gd name="connsiteY153" fmla="*/ 78029 h 1044570"/>
                <a:gd name="connsiteX154" fmla="*/ 31317 w 3312746"/>
                <a:gd name="connsiteY154" fmla="*/ 75047 h 1044570"/>
                <a:gd name="connsiteX155" fmla="*/ 25352 w 3312746"/>
                <a:gd name="connsiteY155" fmla="*/ 72064 h 1044570"/>
                <a:gd name="connsiteX156" fmla="*/ 23860 w 3312746"/>
                <a:gd name="connsiteY156" fmla="*/ 51187 h 1044570"/>
                <a:gd name="connsiteX157" fmla="*/ 20878 w 3312746"/>
                <a:gd name="connsiteY157" fmla="*/ 46713 h 1044570"/>
                <a:gd name="connsiteX158" fmla="*/ 19387 w 3312746"/>
                <a:gd name="connsiteY158" fmla="*/ 42239 h 1044570"/>
                <a:gd name="connsiteX159" fmla="*/ 16404 w 3312746"/>
                <a:gd name="connsiteY159" fmla="*/ 33292 h 1044570"/>
                <a:gd name="connsiteX160" fmla="*/ 11930 w 3312746"/>
                <a:gd name="connsiteY160" fmla="*/ 30309 h 1044570"/>
                <a:gd name="connsiteX161" fmla="*/ 10439 w 3312746"/>
                <a:gd name="connsiteY161" fmla="*/ 18379 h 1044570"/>
                <a:gd name="connsiteX162" fmla="*/ 11930 w 3312746"/>
                <a:gd name="connsiteY162" fmla="*/ 13905 h 1044570"/>
                <a:gd name="connsiteX163" fmla="*/ 13422 w 3312746"/>
                <a:gd name="connsiteY163" fmla="*/ 7940 h 1044570"/>
                <a:gd name="connsiteX164" fmla="*/ 16404 w 3312746"/>
                <a:gd name="connsiteY164" fmla="*/ 3466 h 1044570"/>
                <a:gd name="connsiteX165" fmla="*/ 20281 w 3312746"/>
                <a:gd name="connsiteY165" fmla="*/ 484 h 1044570"/>
                <a:gd name="connsiteX166" fmla="*/ 211893 w 3312746"/>
                <a:gd name="connsiteY166" fmla="*/ 484 h 1044570"/>
                <a:gd name="connsiteX167" fmla="*/ 347539 w 3312746"/>
                <a:gd name="connsiteY167" fmla="*/ 484 h 1044570"/>
                <a:gd name="connsiteX168" fmla="*/ 3312746 w 3312746"/>
                <a:gd name="connsiteY168" fmla="*/ 0 h 1044570"/>
                <a:gd name="connsiteX0" fmla="*/ 3312746 w 3312746"/>
                <a:gd name="connsiteY0" fmla="*/ 0 h 1044570"/>
                <a:gd name="connsiteX1" fmla="*/ 3312746 w 3312746"/>
                <a:gd name="connsiteY1" fmla="*/ 1044570 h 1044570"/>
                <a:gd name="connsiteX2" fmla="*/ 12428 w 3312746"/>
                <a:gd name="connsiteY2" fmla="*/ 1042876 h 1044570"/>
                <a:gd name="connsiteX3" fmla="*/ 10439 w 3312746"/>
                <a:gd name="connsiteY3" fmla="*/ 1039893 h 1044570"/>
                <a:gd name="connsiteX4" fmla="*/ 5965 w 3312746"/>
                <a:gd name="connsiteY4" fmla="*/ 1029454 h 1044570"/>
                <a:gd name="connsiteX5" fmla="*/ 4474 w 3312746"/>
                <a:gd name="connsiteY5" fmla="*/ 1023489 h 1044570"/>
                <a:gd name="connsiteX6" fmla="*/ 1492 w 3312746"/>
                <a:gd name="connsiteY6" fmla="*/ 1017524 h 1044570"/>
                <a:gd name="connsiteX7" fmla="*/ 7457 w 3312746"/>
                <a:gd name="connsiteY7" fmla="*/ 996646 h 1044570"/>
                <a:gd name="connsiteX8" fmla="*/ 8948 w 3312746"/>
                <a:gd name="connsiteY8" fmla="*/ 992173 h 1044570"/>
                <a:gd name="connsiteX9" fmla="*/ 23860 w 3312746"/>
                <a:gd name="connsiteY9" fmla="*/ 990681 h 1044570"/>
                <a:gd name="connsiteX10" fmla="*/ 38773 w 3312746"/>
                <a:gd name="connsiteY10" fmla="*/ 999629 h 1044570"/>
                <a:gd name="connsiteX11" fmla="*/ 55177 w 3312746"/>
                <a:gd name="connsiteY11" fmla="*/ 998138 h 1044570"/>
                <a:gd name="connsiteX12" fmla="*/ 57759 w 3312746"/>
                <a:gd name="connsiteY12" fmla="*/ 994266 h 1044570"/>
                <a:gd name="connsiteX13" fmla="*/ 67107 w 3312746"/>
                <a:gd name="connsiteY13" fmla="*/ 998138 h 1044570"/>
                <a:gd name="connsiteX14" fmla="*/ 90967 w 3312746"/>
                <a:gd name="connsiteY14" fmla="*/ 974278 h 1044570"/>
                <a:gd name="connsiteX15" fmla="*/ 67107 w 3312746"/>
                <a:gd name="connsiteY15" fmla="*/ 950418 h 1044570"/>
                <a:gd name="connsiteX16" fmla="*/ 43246 w 3312746"/>
                <a:gd name="connsiteY16" fmla="*/ 974278 h 1044570"/>
                <a:gd name="connsiteX17" fmla="*/ 43810 w 3312746"/>
                <a:gd name="connsiteY17" fmla="*/ 975636 h 1044570"/>
                <a:gd name="connsiteX18" fmla="*/ 34299 w 3312746"/>
                <a:gd name="connsiteY18" fmla="*/ 974278 h 1044570"/>
                <a:gd name="connsiteX19" fmla="*/ 29825 w 3312746"/>
                <a:gd name="connsiteY19" fmla="*/ 971295 h 1044570"/>
                <a:gd name="connsiteX20" fmla="*/ 22369 w 3312746"/>
                <a:gd name="connsiteY20" fmla="*/ 968313 h 1044570"/>
                <a:gd name="connsiteX21" fmla="*/ 17895 w 3312746"/>
                <a:gd name="connsiteY21" fmla="*/ 966821 h 1044570"/>
                <a:gd name="connsiteX22" fmla="*/ 13422 w 3312746"/>
                <a:gd name="connsiteY22" fmla="*/ 963839 h 1044570"/>
                <a:gd name="connsiteX23" fmla="*/ 14913 w 3312746"/>
                <a:gd name="connsiteY23" fmla="*/ 959365 h 1044570"/>
                <a:gd name="connsiteX24" fmla="*/ 16404 w 3312746"/>
                <a:gd name="connsiteY24" fmla="*/ 950418 h 1044570"/>
                <a:gd name="connsiteX25" fmla="*/ 17895 w 3312746"/>
                <a:gd name="connsiteY25" fmla="*/ 944453 h 1044570"/>
                <a:gd name="connsiteX26" fmla="*/ 14913 w 3312746"/>
                <a:gd name="connsiteY26" fmla="*/ 931031 h 1044570"/>
                <a:gd name="connsiteX27" fmla="*/ 13422 w 3312746"/>
                <a:gd name="connsiteY27" fmla="*/ 925066 h 1044570"/>
                <a:gd name="connsiteX28" fmla="*/ 10439 w 3312746"/>
                <a:gd name="connsiteY28" fmla="*/ 913136 h 1044570"/>
                <a:gd name="connsiteX29" fmla="*/ 7457 w 3312746"/>
                <a:gd name="connsiteY29" fmla="*/ 886293 h 1044570"/>
                <a:gd name="connsiteX30" fmla="*/ 8948 w 3312746"/>
                <a:gd name="connsiteY30" fmla="*/ 872872 h 1044570"/>
                <a:gd name="connsiteX31" fmla="*/ 32808 w 3312746"/>
                <a:gd name="connsiteY31" fmla="*/ 871380 h 1044570"/>
                <a:gd name="connsiteX32" fmla="*/ 35790 w 3312746"/>
                <a:gd name="connsiteY32" fmla="*/ 875854 h 1044570"/>
                <a:gd name="connsiteX33" fmla="*/ 58159 w 3312746"/>
                <a:gd name="connsiteY33" fmla="*/ 881819 h 1044570"/>
                <a:gd name="connsiteX34" fmla="*/ 67107 w 3312746"/>
                <a:gd name="connsiteY34" fmla="*/ 872872 h 1044570"/>
                <a:gd name="connsiteX35" fmla="*/ 90967 w 3312746"/>
                <a:gd name="connsiteY35" fmla="*/ 849012 h 1044570"/>
                <a:gd name="connsiteX36" fmla="*/ 67107 w 3312746"/>
                <a:gd name="connsiteY36" fmla="*/ 825152 h 1044570"/>
                <a:gd name="connsiteX37" fmla="*/ 43246 w 3312746"/>
                <a:gd name="connsiteY37" fmla="*/ 849012 h 1044570"/>
                <a:gd name="connsiteX38" fmla="*/ 45080 w 3312746"/>
                <a:gd name="connsiteY38" fmla="*/ 853436 h 1044570"/>
                <a:gd name="connsiteX39" fmla="*/ 26843 w 3312746"/>
                <a:gd name="connsiteY39" fmla="*/ 838573 h 1044570"/>
                <a:gd name="connsiteX40" fmla="*/ 23860 w 3312746"/>
                <a:gd name="connsiteY40" fmla="*/ 834099 h 1044570"/>
                <a:gd name="connsiteX41" fmla="*/ 8948 w 3312746"/>
                <a:gd name="connsiteY41" fmla="*/ 832608 h 1044570"/>
                <a:gd name="connsiteX42" fmla="*/ 7457 w 3312746"/>
                <a:gd name="connsiteY42" fmla="*/ 828134 h 1044570"/>
                <a:gd name="connsiteX43" fmla="*/ 5965 w 3312746"/>
                <a:gd name="connsiteY43" fmla="*/ 822169 h 1044570"/>
                <a:gd name="connsiteX44" fmla="*/ 4474 w 3312746"/>
                <a:gd name="connsiteY44" fmla="*/ 799800 h 1044570"/>
                <a:gd name="connsiteX45" fmla="*/ 5965 w 3312746"/>
                <a:gd name="connsiteY45" fmla="*/ 750588 h 1044570"/>
                <a:gd name="connsiteX46" fmla="*/ 7457 w 3312746"/>
                <a:gd name="connsiteY46" fmla="*/ 746114 h 1044570"/>
                <a:gd name="connsiteX47" fmla="*/ 37282 w 3312746"/>
                <a:gd name="connsiteY47" fmla="*/ 746114 h 1044570"/>
                <a:gd name="connsiteX48" fmla="*/ 46229 w 3312746"/>
                <a:gd name="connsiteY48" fmla="*/ 749097 h 1044570"/>
                <a:gd name="connsiteX49" fmla="*/ 50601 w 3312746"/>
                <a:gd name="connsiteY49" fmla="*/ 746734 h 1044570"/>
                <a:gd name="connsiteX50" fmla="*/ 67107 w 3312746"/>
                <a:gd name="connsiteY50" fmla="*/ 753571 h 1044570"/>
                <a:gd name="connsiteX51" fmla="*/ 90967 w 3312746"/>
                <a:gd name="connsiteY51" fmla="*/ 729711 h 1044570"/>
                <a:gd name="connsiteX52" fmla="*/ 67107 w 3312746"/>
                <a:gd name="connsiteY52" fmla="*/ 705851 h 1044570"/>
                <a:gd name="connsiteX53" fmla="*/ 50235 w 3312746"/>
                <a:gd name="connsiteY53" fmla="*/ 712839 h 1044570"/>
                <a:gd name="connsiteX54" fmla="*/ 40264 w 3312746"/>
                <a:gd name="connsiteY54" fmla="*/ 723746 h 1044570"/>
                <a:gd name="connsiteX55" fmla="*/ 35790 w 3312746"/>
                <a:gd name="connsiteY55" fmla="*/ 728219 h 1044570"/>
                <a:gd name="connsiteX56" fmla="*/ 31317 w 3312746"/>
                <a:gd name="connsiteY56" fmla="*/ 726728 h 1044570"/>
                <a:gd name="connsiteX57" fmla="*/ 26843 w 3312746"/>
                <a:gd name="connsiteY57" fmla="*/ 714798 h 1044570"/>
                <a:gd name="connsiteX58" fmla="*/ 22369 w 3312746"/>
                <a:gd name="connsiteY58" fmla="*/ 710324 h 1044570"/>
                <a:gd name="connsiteX59" fmla="*/ 23860 w 3312746"/>
                <a:gd name="connsiteY59" fmla="*/ 705851 h 1044570"/>
                <a:gd name="connsiteX60" fmla="*/ 28334 w 3312746"/>
                <a:gd name="connsiteY60" fmla="*/ 701377 h 1044570"/>
                <a:gd name="connsiteX61" fmla="*/ 29825 w 3312746"/>
                <a:gd name="connsiteY61" fmla="*/ 693921 h 1044570"/>
                <a:gd name="connsiteX62" fmla="*/ 28334 w 3312746"/>
                <a:gd name="connsiteY62" fmla="*/ 689447 h 1044570"/>
                <a:gd name="connsiteX63" fmla="*/ 23860 w 3312746"/>
                <a:gd name="connsiteY63" fmla="*/ 687956 h 1044570"/>
                <a:gd name="connsiteX64" fmla="*/ 19387 w 3312746"/>
                <a:gd name="connsiteY64" fmla="*/ 684973 h 1044570"/>
                <a:gd name="connsiteX65" fmla="*/ 10439 w 3312746"/>
                <a:gd name="connsiteY65" fmla="*/ 681991 h 1044570"/>
                <a:gd name="connsiteX66" fmla="*/ 8948 w 3312746"/>
                <a:gd name="connsiteY66" fmla="*/ 674534 h 1044570"/>
                <a:gd name="connsiteX67" fmla="*/ 5965 w 3312746"/>
                <a:gd name="connsiteY67" fmla="*/ 670060 h 1044570"/>
                <a:gd name="connsiteX68" fmla="*/ 2983 w 3312746"/>
                <a:gd name="connsiteY68" fmla="*/ 652165 h 1044570"/>
                <a:gd name="connsiteX69" fmla="*/ 5965 w 3312746"/>
                <a:gd name="connsiteY69" fmla="*/ 647691 h 1044570"/>
                <a:gd name="connsiteX70" fmla="*/ 8948 w 3312746"/>
                <a:gd name="connsiteY70" fmla="*/ 628305 h 1044570"/>
                <a:gd name="connsiteX71" fmla="*/ 11930 w 3312746"/>
                <a:gd name="connsiteY71" fmla="*/ 622340 h 1044570"/>
                <a:gd name="connsiteX72" fmla="*/ 17895 w 3312746"/>
                <a:gd name="connsiteY72" fmla="*/ 620848 h 1044570"/>
                <a:gd name="connsiteX73" fmla="*/ 31317 w 3312746"/>
                <a:gd name="connsiteY73" fmla="*/ 619357 h 1044570"/>
                <a:gd name="connsiteX74" fmla="*/ 47720 w 3312746"/>
                <a:gd name="connsiteY74" fmla="*/ 623831 h 1044570"/>
                <a:gd name="connsiteX75" fmla="*/ 56668 w 3312746"/>
                <a:gd name="connsiteY75" fmla="*/ 619357 h 1044570"/>
                <a:gd name="connsiteX76" fmla="*/ 67107 w 3312746"/>
                <a:gd name="connsiteY76" fmla="*/ 620849 h 1044570"/>
                <a:gd name="connsiteX77" fmla="*/ 90967 w 3312746"/>
                <a:gd name="connsiteY77" fmla="*/ 596989 h 1044570"/>
                <a:gd name="connsiteX78" fmla="*/ 67107 w 3312746"/>
                <a:gd name="connsiteY78" fmla="*/ 573129 h 1044570"/>
                <a:gd name="connsiteX79" fmla="*/ 25352 w 3312746"/>
                <a:gd name="connsiteY79" fmla="*/ 585058 h 1044570"/>
                <a:gd name="connsiteX80" fmla="*/ 13422 w 3312746"/>
                <a:gd name="connsiteY80" fmla="*/ 586550 h 1044570"/>
                <a:gd name="connsiteX81" fmla="*/ 8948 w 3312746"/>
                <a:gd name="connsiteY81" fmla="*/ 583567 h 1044570"/>
                <a:gd name="connsiteX82" fmla="*/ 1492 w 3312746"/>
                <a:gd name="connsiteY82" fmla="*/ 582076 h 1044570"/>
                <a:gd name="connsiteX83" fmla="*/ 0 w 3312746"/>
                <a:gd name="connsiteY83" fmla="*/ 577602 h 1044570"/>
                <a:gd name="connsiteX84" fmla="*/ 2983 w 3312746"/>
                <a:gd name="connsiteY84" fmla="*/ 571637 h 1044570"/>
                <a:gd name="connsiteX85" fmla="*/ 5965 w 3312746"/>
                <a:gd name="connsiteY85" fmla="*/ 538829 h 1044570"/>
                <a:gd name="connsiteX86" fmla="*/ 2983 w 3312746"/>
                <a:gd name="connsiteY86" fmla="*/ 506021 h 1044570"/>
                <a:gd name="connsiteX87" fmla="*/ 5965 w 3312746"/>
                <a:gd name="connsiteY87" fmla="*/ 495582 h 1044570"/>
                <a:gd name="connsiteX88" fmla="*/ 10439 w 3312746"/>
                <a:gd name="connsiteY88" fmla="*/ 492600 h 1044570"/>
                <a:gd name="connsiteX89" fmla="*/ 11930 w 3312746"/>
                <a:gd name="connsiteY89" fmla="*/ 488126 h 1044570"/>
                <a:gd name="connsiteX90" fmla="*/ 23860 w 3312746"/>
                <a:gd name="connsiteY90" fmla="*/ 488126 h 1044570"/>
                <a:gd name="connsiteX91" fmla="*/ 32808 w 3312746"/>
                <a:gd name="connsiteY91" fmla="*/ 491109 h 1044570"/>
                <a:gd name="connsiteX92" fmla="*/ 50703 w 3312746"/>
                <a:gd name="connsiteY92" fmla="*/ 489617 h 1044570"/>
                <a:gd name="connsiteX93" fmla="*/ 67107 w 3312746"/>
                <a:gd name="connsiteY93" fmla="*/ 491109 h 1044570"/>
                <a:gd name="connsiteX94" fmla="*/ 90967 w 3312746"/>
                <a:gd name="connsiteY94" fmla="*/ 467249 h 1044570"/>
                <a:gd name="connsiteX95" fmla="*/ 67107 w 3312746"/>
                <a:gd name="connsiteY95" fmla="*/ 443389 h 1044570"/>
                <a:gd name="connsiteX96" fmla="*/ 50235 w 3312746"/>
                <a:gd name="connsiteY96" fmla="*/ 450377 h 1044570"/>
                <a:gd name="connsiteX97" fmla="*/ 43247 w 3312746"/>
                <a:gd name="connsiteY97" fmla="*/ 459792 h 1044570"/>
                <a:gd name="connsiteX98" fmla="*/ 35790 w 3312746"/>
                <a:gd name="connsiteY98" fmla="*/ 458301 h 1044570"/>
                <a:gd name="connsiteX99" fmla="*/ 31317 w 3312746"/>
                <a:gd name="connsiteY99" fmla="*/ 456810 h 1044570"/>
                <a:gd name="connsiteX100" fmla="*/ 26843 w 3312746"/>
                <a:gd name="connsiteY100" fmla="*/ 455319 h 1044570"/>
                <a:gd name="connsiteX101" fmla="*/ 17895 w 3312746"/>
                <a:gd name="connsiteY101" fmla="*/ 452336 h 1044570"/>
                <a:gd name="connsiteX102" fmla="*/ 14913 w 3312746"/>
                <a:gd name="connsiteY102" fmla="*/ 446371 h 1044570"/>
                <a:gd name="connsiteX103" fmla="*/ 11930 w 3312746"/>
                <a:gd name="connsiteY103" fmla="*/ 441897 h 1044570"/>
                <a:gd name="connsiteX104" fmla="*/ 7457 w 3312746"/>
                <a:gd name="connsiteY104" fmla="*/ 440406 h 1044570"/>
                <a:gd name="connsiteX105" fmla="*/ 5965 w 3312746"/>
                <a:gd name="connsiteY105" fmla="*/ 404616 h 1044570"/>
                <a:gd name="connsiteX106" fmla="*/ 7457 w 3312746"/>
                <a:gd name="connsiteY106" fmla="*/ 380755 h 1044570"/>
                <a:gd name="connsiteX107" fmla="*/ 7457 w 3312746"/>
                <a:gd name="connsiteY107" fmla="*/ 364351 h 1044570"/>
                <a:gd name="connsiteX108" fmla="*/ 11930 w 3312746"/>
                <a:gd name="connsiteY108" fmla="*/ 358386 h 1044570"/>
                <a:gd name="connsiteX109" fmla="*/ 14913 w 3312746"/>
                <a:gd name="connsiteY109" fmla="*/ 353913 h 1044570"/>
                <a:gd name="connsiteX110" fmla="*/ 20878 w 3312746"/>
                <a:gd name="connsiteY110" fmla="*/ 352421 h 1044570"/>
                <a:gd name="connsiteX111" fmla="*/ 31317 w 3312746"/>
                <a:gd name="connsiteY111" fmla="*/ 359878 h 1044570"/>
                <a:gd name="connsiteX112" fmla="*/ 35790 w 3312746"/>
                <a:gd name="connsiteY112" fmla="*/ 361369 h 1044570"/>
                <a:gd name="connsiteX113" fmla="*/ 53595 w 3312746"/>
                <a:gd name="connsiteY113" fmla="*/ 363347 h 1044570"/>
                <a:gd name="connsiteX114" fmla="*/ 52604 w 3312746"/>
                <a:gd name="connsiteY114" fmla="*/ 359835 h 1044570"/>
                <a:gd name="connsiteX115" fmla="*/ 67107 w 3312746"/>
                <a:gd name="connsiteY115" fmla="*/ 365843 h 1044570"/>
                <a:gd name="connsiteX116" fmla="*/ 90967 w 3312746"/>
                <a:gd name="connsiteY116" fmla="*/ 341983 h 1044570"/>
                <a:gd name="connsiteX117" fmla="*/ 67107 w 3312746"/>
                <a:gd name="connsiteY117" fmla="*/ 318123 h 1044570"/>
                <a:gd name="connsiteX118" fmla="*/ 50235 w 3312746"/>
                <a:gd name="connsiteY118" fmla="*/ 325111 h 1044570"/>
                <a:gd name="connsiteX119" fmla="*/ 38773 w 3312746"/>
                <a:gd name="connsiteY119" fmla="*/ 325579 h 1044570"/>
                <a:gd name="connsiteX120" fmla="*/ 19387 w 3312746"/>
                <a:gd name="connsiteY120" fmla="*/ 324088 h 1044570"/>
                <a:gd name="connsiteX121" fmla="*/ 13422 w 3312746"/>
                <a:gd name="connsiteY121" fmla="*/ 319614 h 1044570"/>
                <a:gd name="connsiteX122" fmla="*/ 8948 w 3312746"/>
                <a:gd name="connsiteY122" fmla="*/ 282332 h 1044570"/>
                <a:gd name="connsiteX123" fmla="*/ 7457 w 3312746"/>
                <a:gd name="connsiteY123" fmla="*/ 253998 h 1044570"/>
                <a:gd name="connsiteX124" fmla="*/ 5965 w 3312746"/>
                <a:gd name="connsiteY124" fmla="*/ 243559 h 1044570"/>
                <a:gd name="connsiteX125" fmla="*/ 10439 w 3312746"/>
                <a:gd name="connsiteY125" fmla="*/ 240577 h 1044570"/>
                <a:gd name="connsiteX126" fmla="*/ 44738 w 3312746"/>
                <a:gd name="connsiteY126" fmla="*/ 239085 h 1044570"/>
                <a:gd name="connsiteX127" fmla="*/ 47720 w 3312746"/>
                <a:gd name="connsiteY127" fmla="*/ 231629 h 1044570"/>
                <a:gd name="connsiteX128" fmla="*/ 50235 w 3312746"/>
                <a:gd name="connsiteY128" fmla="*/ 233589 h 1044570"/>
                <a:gd name="connsiteX129" fmla="*/ 67107 w 3312746"/>
                <a:gd name="connsiteY129" fmla="*/ 240577 h 1044570"/>
                <a:gd name="connsiteX130" fmla="*/ 90967 w 3312746"/>
                <a:gd name="connsiteY130" fmla="*/ 216717 h 1044570"/>
                <a:gd name="connsiteX131" fmla="*/ 67107 w 3312746"/>
                <a:gd name="connsiteY131" fmla="*/ 192857 h 1044570"/>
                <a:gd name="connsiteX132" fmla="*/ 50235 w 3312746"/>
                <a:gd name="connsiteY132" fmla="*/ 199845 h 1044570"/>
                <a:gd name="connsiteX133" fmla="*/ 44956 w 3312746"/>
                <a:gd name="connsiteY133" fmla="*/ 211137 h 1044570"/>
                <a:gd name="connsiteX134" fmla="*/ 29825 w 3312746"/>
                <a:gd name="connsiteY134" fmla="*/ 204787 h 1044570"/>
                <a:gd name="connsiteX135" fmla="*/ 28334 w 3312746"/>
                <a:gd name="connsiteY135" fmla="*/ 209260 h 1044570"/>
                <a:gd name="connsiteX136" fmla="*/ 22369 w 3312746"/>
                <a:gd name="connsiteY136" fmla="*/ 210752 h 1044570"/>
                <a:gd name="connsiteX137" fmla="*/ 8948 w 3312746"/>
                <a:gd name="connsiteY137" fmla="*/ 200313 h 1044570"/>
                <a:gd name="connsiteX138" fmla="*/ 4474 w 3312746"/>
                <a:gd name="connsiteY138" fmla="*/ 189874 h 1044570"/>
                <a:gd name="connsiteX139" fmla="*/ 5965 w 3312746"/>
                <a:gd name="connsiteY139" fmla="*/ 185400 h 1044570"/>
                <a:gd name="connsiteX140" fmla="*/ 7457 w 3312746"/>
                <a:gd name="connsiteY140" fmla="*/ 151101 h 1044570"/>
                <a:gd name="connsiteX141" fmla="*/ 8948 w 3312746"/>
                <a:gd name="connsiteY141" fmla="*/ 143645 h 1044570"/>
                <a:gd name="connsiteX142" fmla="*/ 10439 w 3312746"/>
                <a:gd name="connsiteY142" fmla="*/ 137680 h 1044570"/>
                <a:gd name="connsiteX143" fmla="*/ 11930 w 3312746"/>
                <a:gd name="connsiteY143" fmla="*/ 121276 h 1044570"/>
                <a:gd name="connsiteX144" fmla="*/ 13422 w 3312746"/>
                <a:gd name="connsiteY144" fmla="*/ 116802 h 1044570"/>
                <a:gd name="connsiteX145" fmla="*/ 17895 w 3312746"/>
                <a:gd name="connsiteY145" fmla="*/ 115311 h 1044570"/>
                <a:gd name="connsiteX146" fmla="*/ 31317 w 3312746"/>
                <a:gd name="connsiteY146" fmla="*/ 122767 h 1044570"/>
                <a:gd name="connsiteX147" fmla="*/ 48330 w 3312746"/>
                <a:gd name="connsiteY147" fmla="*/ 124743 h 1044570"/>
                <a:gd name="connsiteX148" fmla="*/ 67107 w 3312746"/>
                <a:gd name="connsiteY148" fmla="*/ 124258 h 1044570"/>
                <a:gd name="connsiteX149" fmla="*/ 90967 w 3312746"/>
                <a:gd name="connsiteY149" fmla="*/ 100398 h 1044570"/>
                <a:gd name="connsiteX150" fmla="*/ 67107 w 3312746"/>
                <a:gd name="connsiteY150" fmla="*/ 76538 h 1044570"/>
                <a:gd name="connsiteX151" fmla="*/ 50235 w 3312746"/>
                <a:gd name="connsiteY151" fmla="*/ 83526 h 1044570"/>
                <a:gd name="connsiteX152" fmla="*/ 44738 w 3312746"/>
                <a:gd name="connsiteY152" fmla="*/ 79521 h 1044570"/>
                <a:gd name="connsiteX153" fmla="*/ 40264 w 3312746"/>
                <a:gd name="connsiteY153" fmla="*/ 78029 h 1044570"/>
                <a:gd name="connsiteX154" fmla="*/ 31317 w 3312746"/>
                <a:gd name="connsiteY154" fmla="*/ 75047 h 1044570"/>
                <a:gd name="connsiteX155" fmla="*/ 25352 w 3312746"/>
                <a:gd name="connsiteY155" fmla="*/ 72064 h 1044570"/>
                <a:gd name="connsiteX156" fmla="*/ 23860 w 3312746"/>
                <a:gd name="connsiteY156" fmla="*/ 51187 h 1044570"/>
                <a:gd name="connsiteX157" fmla="*/ 20878 w 3312746"/>
                <a:gd name="connsiteY157" fmla="*/ 46713 h 1044570"/>
                <a:gd name="connsiteX158" fmla="*/ 19387 w 3312746"/>
                <a:gd name="connsiteY158" fmla="*/ 42239 h 1044570"/>
                <a:gd name="connsiteX159" fmla="*/ 16404 w 3312746"/>
                <a:gd name="connsiteY159" fmla="*/ 33292 h 1044570"/>
                <a:gd name="connsiteX160" fmla="*/ 11930 w 3312746"/>
                <a:gd name="connsiteY160" fmla="*/ 30309 h 1044570"/>
                <a:gd name="connsiteX161" fmla="*/ 10439 w 3312746"/>
                <a:gd name="connsiteY161" fmla="*/ 18379 h 1044570"/>
                <a:gd name="connsiteX162" fmla="*/ 11930 w 3312746"/>
                <a:gd name="connsiteY162" fmla="*/ 13905 h 1044570"/>
                <a:gd name="connsiteX163" fmla="*/ 13422 w 3312746"/>
                <a:gd name="connsiteY163" fmla="*/ 7940 h 1044570"/>
                <a:gd name="connsiteX164" fmla="*/ 16404 w 3312746"/>
                <a:gd name="connsiteY164" fmla="*/ 3466 h 1044570"/>
                <a:gd name="connsiteX165" fmla="*/ 20281 w 3312746"/>
                <a:gd name="connsiteY165" fmla="*/ 484 h 1044570"/>
                <a:gd name="connsiteX166" fmla="*/ 211893 w 3312746"/>
                <a:gd name="connsiteY166" fmla="*/ 484 h 1044570"/>
                <a:gd name="connsiteX167" fmla="*/ 347539 w 3312746"/>
                <a:gd name="connsiteY167" fmla="*/ 484 h 1044570"/>
                <a:gd name="connsiteX168" fmla="*/ 3312746 w 3312746"/>
                <a:gd name="connsiteY168" fmla="*/ 0 h 1044570"/>
                <a:gd name="connsiteX0" fmla="*/ 3312746 w 3312746"/>
                <a:gd name="connsiteY0" fmla="*/ 0 h 1044570"/>
                <a:gd name="connsiteX1" fmla="*/ 3312746 w 3312746"/>
                <a:gd name="connsiteY1" fmla="*/ 1044570 h 1044570"/>
                <a:gd name="connsiteX2" fmla="*/ 12428 w 3312746"/>
                <a:gd name="connsiteY2" fmla="*/ 1042876 h 1044570"/>
                <a:gd name="connsiteX3" fmla="*/ 10439 w 3312746"/>
                <a:gd name="connsiteY3" fmla="*/ 1039893 h 1044570"/>
                <a:gd name="connsiteX4" fmla="*/ 5965 w 3312746"/>
                <a:gd name="connsiteY4" fmla="*/ 1029454 h 1044570"/>
                <a:gd name="connsiteX5" fmla="*/ 4474 w 3312746"/>
                <a:gd name="connsiteY5" fmla="*/ 1023489 h 1044570"/>
                <a:gd name="connsiteX6" fmla="*/ 1492 w 3312746"/>
                <a:gd name="connsiteY6" fmla="*/ 1017524 h 1044570"/>
                <a:gd name="connsiteX7" fmla="*/ 7457 w 3312746"/>
                <a:gd name="connsiteY7" fmla="*/ 996646 h 1044570"/>
                <a:gd name="connsiteX8" fmla="*/ 8948 w 3312746"/>
                <a:gd name="connsiteY8" fmla="*/ 992173 h 1044570"/>
                <a:gd name="connsiteX9" fmla="*/ 23860 w 3312746"/>
                <a:gd name="connsiteY9" fmla="*/ 990681 h 1044570"/>
                <a:gd name="connsiteX10" fmla="*/ 38773 w 3312746"/>
                <a:gd name="connsiteY10" fmla="*/ 999629 h 1044570"/>
                <a:gd name="connsiteX11" fmla="*/ 55177 w 3312746"/>
                <a:gd name="connsiteY11" fmla="*/ 998138 h 1044570"/>
                <a:gd name="connsiteX12" fmla="*/ 57759 w 3312746"/>
                <a:gd name="connsiteY12" fmla="*/ 994266 h 1044570"/>
                <a:gd name="connsiteX13" fmla="*/ 67107 w 3312746"/>
                <a:gd name="connsiteY13" fmla="*/ 998138 h 1044570"/>
                <a:gd name="connsiteX14" fmla="*/ 90967 w 3312746"/>
                <a:gd name="connsiteY14" fmla="*/ 974278 h 1044570"/>
                <a:gd name="connsiteX15" fmla="*/ 67107 w 3312746"/>
                <a:gd name="connsiteY15" fmla="*/ 950418 h 1044570"/>
                <a:gd name="connsiteX16" fmla="*/ 43246 w 3312746"/>
                <a:gd name="connsiteY16" fmla="*/ 974278 h 1044570"/>
                <a:gd name="connsiteX17" fmla="*/ 43810 w 3312746"/>
                <a:gd name="connsiteY17" fmla="*/ 975636 h 1044570"/>
                <a:gd name="connsiteX18" fmla="*/ 34299 w 3312746"/>
                <a:gd name="connsiteY18" fmla="*/ 974278 h 1044570"/>
                <a:gd name="connsiteX19" fmla="*/ 29825 w 3312746"/>
                <a:gd name="connsiteY19" fmla="*/ 971295 h 1044570"/>
                <a:gd name="connsiteX20" fmla="*/ 22369 w 3312746"/>
                <a:gd name="connsiteY20" fmla="*/ 968313 h 1044570"/>
                <a:gd name="connsiteX21" fmla="*/ 17895 w 3312746"/>
                <a:gd name="connsiteY21" fmla="*/ 966821 h 1044570"/>
                <a:gd name="connsiteX22" fmla="*/ 13422 w 3312746"/>
                <a:gd name="connsiteY22" fmla="*/ 963839 h 1044570"/>
                <a:gd name="connsiteX23" fmla="*/ 14913 w 3312746"/>
                <a:gd name="connsiteY23" fmla="*/ 959365 h 1044570"/>
                <a:gd name="connsiteX24" fmla="*/ 16404 w 3312746"/>
                <a:gd name="connsiteY24" fmla="*/ 950418 h 1044570"/>
                <a:gd name="connsiteX25" fmla="*/ 17895 w 3312746"/>
                <a:gd name="connsiteY25" fmla="*/ 944453 h 1044570"/>
                <a:gd name="connsiteX26" fmla="*/ 14913 w 3312746"/>
                <a:gd name="connsiteY26" fmla="*/ 931031 h 1044570"/>
                <a:gd name="connsiteX27" fmla="*/ 13422 w 3312746"/>
                <a:gd name="connsiteY27" fmla="*/ 925066 h 1044570"/>
                <a:gd name="connsiteX28" fmla="*/ 10439 w 3312746"/>
                <a:gd name="connsiteY28" fmla="*/ 913136 h 1044570"/>
                <a:gd name="connsiteX29" fmla="*/ 7457 w 3312746"/>
                <a:gd name="connsiteY29" fmla="*/ 886293 h 1044570"/>
                <a:gd name="connsiteX30" fmla="*/ 8948 w 3312746"/>
                <a:gd name="connsiteY30" fmla="*/ 872872 h 1044570"/>
                <a:gd name="connsiteX31" fmla="*/ 32808 w 3312746"/>
                <a:gd name="connsiteY31" fmla="*/ 871380 h 1044570"/>
                <a:gd name="connsiteX32" fmla="*/ 35790 w 3312746"/>
                <a:gd name="connsiteY32" fmla="*/ 875854 h 1044570"/>
                <a:gd name="connsiteX33" fmla="*/ 58159 w 3312746"/>
                <a:gd name="connsiteY33" fmla="*/ 881819 h 1044570"/>
                <a:gd name="connsiteX34" fmla="*/ 67107 w 3312746"/>
                <a:gd name="connsiteY34" fmla="*/ 872872 h 1044570"/>
                <a:gd name="connsiteX35" fmla="*/ 90967 w 3312746"/>
                <a:gd name="connsiteY35" fmla="*/ 849012 h 1044570"/>
                <a:gd name="connsiteX36" fmla="*/ 67107 w 3312746"/>
                <a:gd name="connsiteY36" fmla="*/ 825152 h 1044570"/>
                <a:gd name="connsiteX37" fmla="*/ 43246 w 3312746"/>
                <a:gd name="connsiteY37" fmla="*/ 849012 h 1044570"/>
                <a:gd name="connsiteX38" fmla="*/ 45080 w 3312746"/>
                <a:gd name="connsiteY38" fmla="*/ 853436 h 1044570"/>
                <a:gd name="connsiteX39" fmla="*/ 26843 w 3312746"/>
                <a:gd name="connsiteY39" fmla="*/ 838573 h 1044570"/>
                <a:gd name="connsiteX40" fmla="*/ 23860 w 3312746"/>
                <a:gd name="connsiteY40" fmla="*/ 834099 h 1044570"/>
                <a:gd name="connsiteX41" fmla="*/ 8948 w 3312746"/>
                <a:gd name="connsiteY41" fmla="*/ 832608 h 1044570"/>
                <a:gd name="connsiteX42" fmla="*/ 7457 w 3312746"/>
                <a:gd name="connsiteY42" fmla="*/ 828134 h 1044570"/>
                <a:gd name="connsiteX43" fmla="*/ 5965 w 3312746"/>
                <a:gd name="connsiteY43" fmla="*/ 822169 h 1044570"/>
                <a:gd name="connsiteX44" fmla="*/ 4474 w 3312746"/>
                <a:gd name="connsiteY44" fmla="*/ 799800 h 1044570"/>
                <a:gd name="connsiteX45" fmla="*/ 5965 w 3312746"/>
                <a:gd name="connsiteY45" fmla="*/ 750588 h 1044570"/>
                <a:gd name="connsiteX46" fmla="*/ 7457 w 3312746"/>
                <a:gd name="connsiteY46" fmla="*/ 746114 h 1044570"/>
                <a:gd name="connsiteX47" fmla="*/ 37282 w 3312746"/>
                <a:gd name="connsiteY47" fmla="*/ 746114 h 1044570"/>
                <a:gd name="connsiteX48" fmla="*/ 46229 w 3312746"/>
                <a:gd name="connsiteY48" fmla="*/ 749097 h 1044570"/>
                <a:gd name="connsiteX49" fmla="*/ 50601 w 3312746"/>
                <a:gd name="connsiteY49" fmla="*/ 746734 h 1044570"/>
                <a:gd name="connsiteX50" fmla="*/ 67107 w 3312746"/>
                <a:gd name="connsiteY50" fmla="*/ 753571 h 1044570"/>
                <a:gd name="connsiteX51" fmla="*/ 90967 w 3312746"/>
                <a:gd name="connsiteY51" fmla="*/ 729711 h 1044570"/>
                <a:gd name="connsiteX52" fmla="*/ 67107 w 3312746"/>
                <a:gd name="connsiteY52" fmla="*/ 705851 h 1044570"/>
                <a:gd name="connsiteX53" fmla="*/ 50235 w 3312746"/>
                <a:gd name="connsiteY53" fmla="*/ 712839 h 1044570"/>
                <a:gd name="connsiteX54" fmla="*/ 40264 w 3312746"/>
                <a:gd name="connsiteY54" fmla="*/ 723746 h 1044570"/>
                <a:gd name="connsiteX55" fmla="*/ 35790 w 3312746"/>
                <a:gd name="connsiteY55" fmla="*/ 728219 h 1044570"/>
                <a:gd name="connsiteX56" fmla="*/ 31317 w 3312746"/>
                <a:gd name="connsiteY56" fmla="*/ 726728 h 1044570"/>
                <a:gd name="connsiteX57" fmla="*/ 26843 w 3312746"/>
                <a:gd name="connsiteY57" fmla="*/ 714798 h 1044570"/>
                <a:gd name="connsiteX58" fmla="*/ 22369 w 3312746"/>
                <a:gd name="connsiteY58" fmla="*/ 710324 h 1044570"/>
                <a:gd name="connsiteX59" fmla="*/ 23860 w 3312746"/>
                <a:gd name="connsiteY59" fmla="*/ 705851 h 1044570"/>
                <a:gd name="connsiteX60" fmla="*/ 28334 w 3312746"/>
                <a:gd name="connsiteY60" fmla="*/ 701377 h 1044570"/>
                <a:gd name="connsiteX61" fmla="*/ 29825 w 3312746"/>
                <a:gd name="connsiteY61" fmla="*/ 693921 h 1044570"/>
                <a:gd name="connsiteX62" fmla="*/ 28334 w 3312746"/>
                <a:gd name="connsiteY62" fmla="*/ 689447 h 1044570"/>
                <a:gd name="connsiteX63" fmla="*/ 23860 w 3312746"/>
                <a:gd name="connsiteY63" fmla="*/ 687956 h 1044570"/>
                <a:gd name="connsiteX64" fmla="*/ 19387 w 3312746"/>
                <a:gd name="connsiteY64" fmla="*/ 684973 h 1044570"/>
                <a:gd name="connsiteX65" fmla="*/ 10439 w 3312746"/>
                <a:gd name="connsiteY65" fmla="*/ 681991 h 1044570"/>
                <a:gd name="connsiteX66" fmla="*/ 8948 w 3312746"/>
                <a:gd name="connsiteY66" fmla="*/ 674534 h 1044570"/>
                <a:gd name="connsiteX67" fmla="*/ 5965 w 3312746"/>
                <a:gd name="connsiteY67" fmla="*/ 670060 h 1044570"/>
                <a:gd name="connsiteX68" fmla="*/ 2983 w 3312746"/>
                <a:gd name="connsiteY68" fmla="*/ 652165 h 1044570"/>
                <a:gd name="connsiteX69" fmla="*/ 5965 w 3312746"/>
                <a:gd name="connsiteY69" fmla="*/ 647691 h 1044570"/>
                <a:gd name="connsiteX70" fmla="*/ 8948 w 3312746"/>
                <a:gd name="connsiteY70" fmla="*/ 628305 h 1044570"/>
                <a:gd name="connsiteX71" fmla="*/ 11930 w 3312746"/>
                <a:gd name="connsiteY71" fmla="*/ 622340 h 1044570"/>
                <a:gd name="connsiteX72" fmla="*/ 17895 w 3312746"/>
                <a:gd name="connsiteY72" fmla="*/ 620848 h 1044570"/>
                <a:gd name="connsiteX73" fmla="*/ 31317 w 3312746"/>
                <a:gd name="connsiteY73" fmla="*/ 619357 h 1044570"/>
                <a:gd name="connsiteX74" fmla="*/ 47720 w 3312746"/>
                <a:gd name="connsiteY74" fmla="*/ 623831 h 1044570"/>
                <a:gd name="connsiteX75" fmla="*/ 56668 w 3312746"/>
                <a:gd name="connsiteY75" fmla="*/ 619357 h 1044570"/>
                <a:gd name="connsiteX76" fmla="*/ 67107 w 3312746"/>
                <a:gd name="connsiteY76" fmla="*/ 620849 h 1044570"/>
                <a:gd name="connsiteX77" fmla="*/ 90967 w 3312746"/>
                <a:gd name="connsiteY77" fmla="*/ 596989 h 1044570"/>
                <a:gd name="connsiteX78" fmla="*/ 67107 w 3312746"/>
                <a:gd name="connsiteY78" fmla="*/ 573129 h 1044570"/>
                <a:gd name="connsiteX79" fmla="*/ 25352 w 3312746"/>
                <a:gd name="connsiteY79" fmla="*/ 585058 h 1044570"/>
                <a:gd name="connsiteX80" fmla="*/ 13422 w 3312746"/>
                <a:gd name="connsiteY80" fmla="*/ 586550 h 1044570"/>
                <a:gd name="connsiteX81" fmla="*/ 8948 w 3312746"/>
                <a:gd name="connsiteY81" fmla="*/ 583567 h 1044570"/>
                <a:gd name="connsiteX82" fmla="*/ 1492 w 3312746"/>
                <a:gd name="connsiteY82" fmla="*/ 582076 h 1044570"/>
                <a:gd name="connsiteX83" fmla="*/ 0 w 3312746"/>
                <a:gd name="connsiteY83" fmla="*/ 577602 h 1044570"/>
                <a:gd name="connsiteX84" fmla="*/ 2983 w 3312746"/>
                <a:gd name="connsiteY84" fmla="*/ 571637 h 1044570"/>
                <a:gd name="connsiteX85" fmla="*/ 5965 w 3312746"/>
                <a:gd name="connsiteY85" fmla="*/ 538829 h 1044570"/>
                <a:gd name="connsiteX86" fmla="*/ 2983 w 3312746"/>
                <a:gd name="connsiteY86" fmla="*/ 506021 h 1044570"/>
                <a:gd name="connsiteX87" fmla="*/ 5965 w 3312746"/>
                <a:gd name="connsiteY87" fmla="*/ 495582 h 1044570"/>
                <a:gd name="connsiteX88" fmla="*/ 10439 w 3312746"/>
                <a:gd name="connsiteY88" fmla="*/ 492600 h 1044570"/>
                <a:gd name="connsiteX89" fmla="*/ 11930 w 3312746"/>
                <a:gd name="connsiteY89" fmla="*/ 488126 h 1044570"/>
                <a:gd name="connsiteX90" fmla="*/ 23860 w 3312746"/>
                <a:gd name="connsiteY90" fmla="*/ 488126 h 1044570"/>
                <a:gd name="connsiteX91" fmla="*/ 32808 w 3312746"/>
                <a:gd name="connsiteY91" fmla="*/ 491109 h 1044570"/>
                <a:gd name="connsiteX92" fmla="*/ 50703 w 3312746"/>
                <a:gd name="connsiteY92" fmla="*/ 489617 h 1044570"/>
                <a:gd name="connsiteX93" fmla="*/ 67107 w 3312746"/>
                <a:gd name="connsiteY93" fmla="*/ 491109 h 1044570"/>
                <a:gd name="connsiteX94" fmla="*/ 90967 w 3312746"/>
                <a:gd name="connsiteY94" fmla="*/ 467249 h 1044570"/>
                <a:gd name="connsiteX95" fmla="*/ 67107 w 3312746"/>
                <a:gd name="connsiteY95" fmla="*/ 443389 h 1044570"/>
                <a:gd name="connsiteX96" fmla="*/ 50235 w 3312746"/>
                <a:gd name="connsiteY96" fmla="*/ 450377 h 1044570"/>
                <a:gd name="connsiteX97" fmla="*/ 43247 w 3312746"/>
                <a:gd name="connsiteY97" fmla="*/ 459792 h 1044570"/>
                <a:gd name="connsiteX98" fmla="*/ 35790 w 3312746"/>
                <a:gd name="connsiteY98" fmla="*/ 458301 h 1044570"/>
                <a:gd name="connsiteX99" fmla="*/ 31317 w 3312746"/>
                <a:gd name="connsiteY99" fmla="*/ 456810 h 1044570"/>
                <a:gd name="connsiteX100" fmla="*/ 26843 w 3312746"/>
                <a:gd name="connsiteY100" fmla="*/ 455319 h 1044570"/>
                <a:gd name="connsiteX101" fmla="*/ 17895 w 3312746"/>
                <a:gd name="connsiteY101" fmla="*/ 452336 h 1044570"/>
                <a:gd name="connsiteX102" fmla="*/ 14913 w 3312746"/>
                <a:gd name="connsiteY102" fmla="*/ 446371 h 1044570"/>
                <a:gd name="connsiteX103" fmla="*/ 11930 w 3312746"/>
                <a:gd name="connsiteY103" fmla="*/ 441897 h 1044570"/>
                <a:gd name="connsiteX104" fmla="*/ 7457 w 3312746"/>
                <a:gd name="connsiteY104" fmla="*/ 440406 h 1044570"/>
                <a:gd name="connsiteX105" fmla="*/ 5965 w 3312746"/>
                <a:gd name="connsiteY105" fmla="*/ 404616 h 1044570"/>
                <a:gd name="connsiteX106" fmla="*/ 7457 w 3312746"/>
                <a:gd name="connsiteY106" fmla="*/ 380755 h 1044570"/>
                <a:gd name="connsiteX107" fmla="*/ 7457 w 3312746"/>
                <a:gd name="connsiteY107" fmla="*/ 364351 h 1044570"/>
                <a:gd name="connsiteX108" fmla="*/ 11930 w 3312746"/>
                <a:gd name="connsiteY108" fmla="*/ 358386 h 1044570"/>
                <a:gd name="connsiteX109" fmla="*/ 14913 w 3312746"/>
                <a:gd name="connsiteY109" fmla="*/ 353913 h 1044570"/>
                <a:gd name="connsiteX110" fmla="*/ 20878 w 3312746"/>
                <a:gd name="connsiteY110" fmla="*/ 352421 h 1044570"/>
                <a:gd name="connsiteX111" fmla="*/ 31317 w 3312746"/>
                <a:gd name="connsiteY111" fmla="*/ 359878 h 1044570"/>
                <a:gd name="connsiteX112" fmla="*/ 35790 w 3312746"/>
                <a:gd name="connsiteY112" fmla="*/ 361369 h 1044570"/>
                <a:gd name="connsiteX113" fmla="*/ 53595 w 3312746"/>
                <a:gd name="connsiteY113" fmla="*/ 363347 h 1044570"/>
                <a:gd name="connsiteX114" fmla="*/ 52604 w 3312746"/>
                <a:gd name="connsiteY114" fmla="*/ 359835 h 1044570"/>
                <a:gd name="connsiteX115" fmla="*/ 67107 w 3312746"/>
                <a:gd name="connsiteY115" fmla="*/ 365843 h 1044570"/>
                <a:gd name="connsiteX116" fmla="*/ 90967 w 3312746"/>
                <a:gd name="connsiteY116" fmla="*/ 341983 h 1044570"/>
                <a:gd name="connsiteX117" fmla="*/ 67107 w 3312746"/>
                <a:gd name="connsiteY117" fmla="*/ 318123 h 1044570"/>
                <a:gd name="connsiteX118" fmla="*/ 50235 w 3312746"/>
                <a:gd name="connsiteY118" fmla="*/ 325111 h 1044570"/>
                <a:gd name="connsiteX119" fmla="*/ 38773 w 3312746"/>
                <a:gd name="connsiteY119" fmla="*/ 325579 h 1044570"/>
                <a:gd name="connsiteX120" fmla="*/ 19387 w 3312746"/>
                <a:gd name="connsiteY120" fmla="*/ 324088 h 1044570"/>
                <a:gd name="connsiteX121" fmla="*/ 13422 w 3312746"/>
                <a:gd name="connsiteY121" fmla="*/ 319614 h 1044570"/>
                <a:gd name="connsiteX122" fmla="*/ 8948 w 3312746"/>
                <a:gd name="connsiteY122" fmla="*/ 282332 h 1044570"/>
                <a:gd name="connsiteX123" fmla="*/ 7457 w 3312746"/>
                <a:gd name="connsiteY123" fmla="*/ 253998 h 1044570"/>
                <a:gd name="connsiteX124" fmla="*/ 5965 w 3312746"/>
                <a:gd name="connsiteY124" fmla="*/ 243559 h 1044570"/>
                <a:gd name="connsiteX125" fmla="*/ 10439 w 3312746"/>
                <a:gd name="connsiteY125" fmla="*/ 240577 h 1044570"/>
                <a:gd name="connsiteX126" fmla="*/ 44738 w 3312746"/>
                <a:gd name="connsiteY126" fmla="*/ 239085 h 1044570"/>
                <a:gd name="connsiteX127" fmla="*/ 47720 w 3312746"/>
                <a:gd name="connsiteY127" fmla="*/ 231629 h 1044570"/>
                <a:gd name="connsiteX128" fmla="*/ 50235 w 3312746"/>
                <a:gd name="connsiteY128" fmla="*/ 233589 h 1044570"/>
                <a:gd name="connsiteX129" fmla="*/ 67107 w 3312746"/>
                <a:gd name="connsiteY129" fmla="*/ 240577 h 1044570"/>
                <a:gd name="connsiteX130" fmla="*/ 90967 w 3312746"/>
                <a:gd name="connsiteY130" fmla="*/ 216717 h 1044570"/>
                <a:gd name="connsiteX131" fmla="*/ 67107 w 3312746"/>
                <a:gd name="connsiteY131" fmla="*/ 192857 h 1044570"/>
                <a:gd name="connsiteX132" fmla="*/ 50235 w 3312746"/>
                <a:gd name="connsiteY132" fmla="*/ 199845 h 1044570"/>
                <a:gd name="connsiteX133" fmla="*/ 44956 w 3312746"/>
                <a:gd name="connsiteY133" fmla="*/ 211137 h 1044570"/>
                <a:gd name="connsiteX134" fmla="*/ 29825 w 3312746"/>
                <a:gd name="connsiteY134" fmla="*/ 204787 h 1044570"/>
                <a:gd name="connsiteX135" fmla="*/ 28334 w 3312746"/>
                <a:gd name="connsiteY135" fmla="*/ 209260 h 1044570"/>
                <a:gd name="connsiteX136" fmla="*/ 22369 w 3312746"/>
                <a:gd name="connsiteY136" fmla="*/ 210752 h 1044570"/>
                <a:gd name="connsiteX137" fmla="*/ 8948 w 3312746"/>
                <a:gd name="connsiteY137" fmla="*/ 200313 h 1044570"/>
                <a:gd name="connsiteX138" fmla="*/ 4474 w 3312746"/>
                <a:gd name="connsiteY138" fmla="*/ 189874 h 1044570"/>
                <a:gd name="connsiteX139" fmla="*/ 5965 w 3312746"/>
                <a:gd name="connsiteY139" fmla="*/ 185400 h 1044570"/>
                <a:gd name="connsiteX140" fmla="*/ 7457 w 3312746"/>
                <a:gd name="connsiteY140" fmla="*/ 151101 h 1044570"/>
                <a:gd name="connsiteX141" fmla="*/ 8948 w 3312746"/>
                <a:gd name="connsiteY141" fmla="*/ 143645 h 1044570"/>
                <a:gd name="connsiteX142" fmla="*/ 10439 w 3312746"/>
                <a:gd name="connsiteY142" fmla="*/ 137680 h 1044570"/>
                <a:gd name="connsiteX143" fmla="*/ 11930 w 3312746"/>
                <a:gd name="connsiteY143" fmla="*/ 121276 h 1044570"/>
                <a:gd name="connsiteX144" fmla="*/ 13422 w 3312746"/>
                <a:gd name="connsiteY144" fmla="*/ 116802 h 1044570"/>
                <a:gd name="connsiteX145" fmla="*/ 17895 w 3312746"/>
                <a:gd name="connsiteY145" fmla="*/ 115311 h 1044570"/>
                <a:gd name="connsiteX146" fmla="*/ 31317 w 3312746"/>
                <a:gd name="connsiteY146" fmla="*/ 122767 h 1044570"/>
                <a:gd name="connsiteX147" fmla="*/ 48330 w 3312746"/>
                <a:gd name="connsiteY147" fmla="*/ 124743 h 1044570"/>
                <a:gd name="connsiteX148" fmla="*/ 67107 w 3312746"/>
                <a:gd name="connsiteY148" fmla="*/ 124258 h 1044570"/>
                <a:gd name="connsiteX149" fmla="*/ 90967 w 3312746"/>
                <a:gd name="connsiteY149" fmla="*/ 100398 h 1044570"/>
                <a:gd name="connsiteX150" fmla="*/ 67107 w 3312746"/>
                <a:gd name="connsiteY150" fmla="*/ 76538 h 1044570"/>
                <a:gd name="connsiteX151" fmla="*/ 50235 w 3312746"/>
                <a:gd name="connsiteY151" fmla="*/ 83526 h 1044570"/>
                <a:gd name="connsiteX152" fmla="*/ 44738 w 3312746"/>
                <a:gd name="connsiteY152" fmla="*/ 79521 h 1044570"/>
                <a:gd name="connsiteX153" fmla="*/ 40264 w 3312746"/>
                <a:gd name="connsiteY153" fmla="*/ 78029 h 1044570"/>
                <a:gd name="connsiteX154" fmla="*/ 31317 w 3312746"/>
                <a:gd name="connsiteY154" fmla="*/ 75047 h 1044570"/>
                <a:gd name="connsiteX155" fmla="*/ 25352 w 3312746"/>
                <a:gd name="connsiteY155" fmla="*/ 72064 h 1044570"/>
                <a:gd name="connsiteX156" fmla="*/ 23860 w 3312746"/>
                <a:gd name="connsiteY156" fmla="*/ 51187 h 1044570"/>
                <a:gd name="connsiteX157" fmla="*/ 20878 w 3312746"/>
                <a:gd name="connsiteY157" fmla="*/ 46713 h 1044570"/>
                <a:gd name="connsiteX158" fmla="*/ 19387 w 3312746"/>
                <a:gd name="connsiteY158" fmla="*/ 42239 h 1044570"/>
                <a:gd name="connsiteX159" fmla="*/ 16404 w 3312746"/>
                <a:gd name="connsiteY159" fmla="*/ 33292 h 1044570"/>
                <a:gd name="connsiteX160" fmla="*/ 11930 w 3312746"/>
                <a:gd name="connsiteY160" fmla="*/ 30309 h 1044570"/>
                <a:gd name="connsiteX161" fmla="*/ 10439 w 3312746"/>
                <a:gd name="connsiteY161" fmla="*/ 18379 h 1044570"/>
                <a:gd name="connsiteX162" fmla="*/ 11930 w 3312746"/>
                <a:gd name="connsiteY162" fmla="*/ 13905 h 1044570"/>
                <a:gd name="connsiteX163" fmla="*/ 13422 w 3312746"/>
                <a:gd name="connsiteY163" fmla="*/ 7940 h 1044570"/>
                <a:gd name="connsiteX164" fmla="*/ 16404 w 3312746"/>
                <a:gd name="connsiteY164" fmla="*/ 3466 h 1044570"/>
                <a:gd name="connsiteX165" fmla="*/ 20281 w 3312746"/>
                <a:gd name="connsiteY165" fmla="*/ 484 h 1044570"/>
                <a:gd name="connsiteX166" fmla="*/ 211893 w 3312746"/>
                <a:gd name="connsiteY166" fmla="*/ 484 h 1044570"/>
                <a:gd name="connsiteX167" fmla="*/ 347539 w 3312746"/>
                <a:gd name="connsiteY167" fmla="*/ 484 h 1044570"/>
                <a:gd name="connsiteX168" fmla="*/ 3312746 w 3312746"/>
                <a:gd name="connsiteY168" fmla="*/ 0 h 1044570"/>
                <a:gd name="connsiteX0" fmla="*/ 3312746 w 3312746"/>
                <a:gd name="connsiteY0" fmla="*/ 0 h 1044570"/>
                <a:gd name="connsiteX1" fmla="*/ 3312746 w 3312746"/>
                <a:gd name="connsiteY1" fmla="*/ 1044570 h 1044570"/>
                <a:gd name="connsiteX2" fmla="*/ 12428 w 3312746"/>
                <a:gd name="connsiteY2" fmla="*/ 1042876 h 1044570"/>
                <a:gd name="connsiteX3" fmla="*/ 10439 w 3312746"/>
                <a:gd name="connsiteY3" fmla="*/ 1039893 h 1044570"/>
                <a:gd name="connsiteX4" fmla="*/ 5965 w 3312746"/>
                <a:gd name="connsiteY4" fmla="*/ 1029454 h 1044570"/>
                <a:gd name="connsiteX5" fmla="*/ 4474 w 3312746"/>
                <a:gd name="connsiteY5" fmla="*/ 1023489 h 1044570"/>
                <a:gd name="connsiteX6" fmla="*/ 1492 w 3312746"/>
                <a:gd name="connsiteY6" fmla="*/ 1017524 h 1044570"/>
                <a:gd name="connsiteX7" fmla="*/ 7457 w 3312746"/>
                <a:gd name="connsiteY7" fmla="*/ 996646 h 1044570"/>
                <a:gd name="connsiteX8" fmla="*/ 8948 w 3312746"/>
                <a:gd name="connsiteY8" fmla="*/ 992173 h 1044570"/>
                <a:gd name="connsiteX9" fmla="*/ 23860 w 3312746"/>
                <a:gd name="connsiteY9" fmla="*/ 990681 h 1044570"/>
                <a:gd name="connsiteX10" fmla="*/ 38773 w 3312746"/>
                <a:gd name="connsiteY10" fmla="*/ 999629 h 1044570"/>
                <a:gd name="connsiteX11" fmla="*/ 55177 w 3312746"/>
                <a:gd name="connsiteY11" fmla="*/ 998138 h 1044570"/>
                <a:gd name="connsiteX12" fmla="*/ 57759 w 3312746"/>
                <a:gd name="connsiteY12" fmla="*/ 994266 h 1044570"/>
                <a:gd name="connsiteX13" fmla="*/ 67107 w 3312746"/>
                <a:gd name="connsiteY13" fmla="*/ 998138 h 1044570"/>
                <a:gd name="connsiteX14" fmla="*/ 90967 w 3312746"/>
                <a:gd name="connsiteY14" fmla="*/ 974278 h 1044570"/>
                <a:gd name="connsiteX15" fmla="*/ 67107 w 3312746"/>
                <a:gd name="connsiteY15" fmla="*/ 950418 h 1044570"/>
                <a:gd name="connsiteX16" fmla="*/ 43246 w 3312746"/>
                <a:gd name="connsiteY16" fmla="*/ 974278 h 1044570"/>
                <a:gd name="connsiteX17" fmla="*/ 43810 w 3312746"/>
                <a:gd name="connsiteY17" fmla="*/ 975636 h 1044570"/>
                <a:gd name="connsiteX18" fmla="*/ 34299 w 3312746"/>
                <a:gd name="connsiteY18" fmla="*/ 974278 h 1044570"/>
                <a:gd name="connsiteX19" fmla="*/ 29825 w 3312746"/>
                <a:gd name="connsiteY19" fmla="*/ 971295 h 1044570"/>
                <a:gd name="connsiteX20" fmla="*/ 22369 w 3312746"/>
                <a:gd name="connsiteY20" fmla="*/ 968313 h 1044570"/>
                <a:gd name="connsiteX21" fmla="*/ 17895 w 3312746"/>
                <a:gd name="connsiteY21" fmla="*/ 966821 h 1044570"/>
                <a:gd name="connsiteX22" fmla="*/ 13422 w 3312746"/>
                <a:gd name="connsiteY22" fmla="*/ 963839 h 1044570"/>
                <a:gd name="connsiteX23" fmla="*/ 14913 w 3312746"/>
                <a:gd name="connsiteY23" fmla="*/ 959365 h 1044570"/>
                <a:gd name="connsiteX24" fmla="*/ 16404 w 3312746"/>
                <a:gd name="connsiteY24" fmla="*/ 950418 h 1044570"/>
                <a:gd name="connsiteX25" fmla="*/ 17895 w 3312746"/>
                <a:gd name="connsiteY25" fmla="*/ 944453 h 1044570"/>
                <a:gd name="connsiteX26" fmla="*/ 14913 w 3312746"/>
                <a:gd name="connsiteY26" fmla="*/ 931031 h 1044570"/>
                <a:gd name="connsiteX27" fmla="*/ 13422 w 3312746"/>
                <a:gd name="connsiteY27" fmla="*/ 925066 h 1044570"/>
                <a:gd name="connsiteX28" fmla="*/ 10439 w 3312746"/>
                <a:gd name="connsiteY28" fmla="*/ 913136 h 1044570"/>
                <a:gd name="connsiteX29" fmla="*/ 7457 w 3312746"/>
                <a:gd name="connsiteY29" fmla="*/ 886293 h 1044570"/>
                <a:gd name="connsiteX30" fmla="*/ 8948 w 3312746"/>
                <a:gd name="connsiteY30" fmla="*/ 872872 h 1044570"/>
                <a:gd name="connsiteX31" fmla="*/ 32808 w 3312746"/>
                <a:gd name="connsiteY31" fmla="*/ 871380 h 1044570"/>
                <a:gd name="connsiteX32" fmla="*/ 35790 w 3312746"/>
                <a:gd name="connsiteY32" fmla="*/ 875854 h 1044570"/>
                <a:gd name="connsiteX33" fmla="*/ 58159 w 3312746"/>
                <a:gd name="connsiteY33" fmla="*/ 881819 h 1044570"/>
                <a:gd name="connsiteX34" fmla="*/ 67107 w 3312746"/>
                <a:gd name="connsiteY34" fmla="*/ 872872 h 1044570"/>
                <a:gd name="connsiteX35" fmla="*/ 90967 w 3312746"/>
                <a:gd name="connsiteY35" fmla="*/ 849012 h 1044570"/>
                <a:gd name="connsiteX36" fmla="*/ 67107 w 3312746"/>
                <a:gd name="connsiteY36" fmla="*/ 825152 h 1044570"/>
                <a:gd name="connsiteX37" fmla="*/ 43246 w 3312746"/>
                <a:gd name="connsiteY37" fmla="*/ 849012 h 1044570"/>
                <a:gd name="connsiteX38" fmla="*/ 45080 w 3312746"/>
                <a:gd name="connsiteY38" fmla="*/ 853436 h 1044570"/>
                <a:gd name="connsiteX39" fmla="*/ 26843 w 3312746"/>
                <a:gd name="connsiteY39" fmla="*/ 838573 h 1044570"/>
                <a:gd name="connsiteX40" fmla="*/ 23860 w 3312746"/>
                <a:gd name="connsiteY40" fmla="*/ 834099 h 1044570"/>
                <a:gd name="connsiteX41" fmla="*/ 8948 w 3312746"/>
                <a:gd name="connsiteY41" fmla="*/ 832608 h 1044570"/>
                <a:gd name="connsiteX42" fmla="*/ 7457 w 3312746"/>
                <a:gd name="connsiteY42" fmla="*/ 828134 h 1044570"/>
                <a:gd name="connsiteX43" fmla="*/ 5965 w 3312746"/>
                <a:gd name="connsiteY43" fmla="*/ 822169 h 1044570"/>
                <a:gd name="connsiteX44" fmla="*/ 4474 w 3312746"/>
                <a:gd name="connsiteY44" fmla="*/ 799800 h 1044570"/>
                <a:gd name="connsiteX45" fmla="*/ 5965 w 3312746"/>
                <a:gd name="connsiteY45" fmla="*/ 750588 h 1044570"/>
                <a:gd name="connsiteX46" fmla="*/ 7457 w 3312746"/>
                <a:gd name="connsiteY46" fmla="*/ 746114 h 1044570"/>
                <a:gd name="connsiteX47" fmla="*/ 37282 w 3312746"/>
                <a:gd name="connsiteY47" fmla="*/ 746114 h 1044570"/>
                <a:gd name="connsiteX48" fmla="*/ 46229 w 3312746"/>
                <a:gd name="connsiteY48" fmla="*/ 749097 h 1044570"/>
                <a:gd name="connsiteX49" fmla="*/ 50601 w 3312746"/>
                <a:gd name="connsiteY49" fmla="*/ 746734 h 1044570"/>
                <a:gd name="connsiteX50" fmla="*/ 67107 w 3312746"/>
                <a:gd name="connsiteY50" fmla="*/ 753571 h 1044570"/>
                <a:gd name="connsiteX51" fmla="*/ 90967 w 3312746"/>
                <a:gd name="connsiteY51" fmla="*/ 729711 h 1044570"/>
                <a:gd name="connsiteX52" fmla="*/ 67107 w 3312746"/>
                <a:gd name="connsiteY52" fmla="*/ 705851 h 1044570"/>
                <a:gd name="connsiteX53" fmla="*/ 50235 w 3312746"/>
                <a:gd name="connsiteY53" fmla="*/ 712839 h 1044570"/>
                <a:gd name="connsiteX54" fmla="*/ 40264 w 3312746"/>
                <a:gd name="connsiteY54" fmla="*/ 723746 h 1044570"/>
                <a:gd name="connsiteX55" fmla="*/ 35790 w 3312746"/>
                <a:gd name="connsiteY55" fmla="*/ 728219 h 1044570"/>
                <a:gd name="connsiteX56" fmla="*/ 31317 w 3312746"/>
                <a:gd name="connsiteY56" fmla="*/ 726728 h 1044570"/>
                <a:gd name="connsiteX57" fmla="*/ 26843 w 3312746"/>
                <a:gd name="connsiteY57" fmla="*/ 714798 h 1044570"/>
                <a:gd name="connsiteX58" fmla="*/ 22369 w 3312746"/>
                <a:gd name="connsiteY58" fmla="*/ 710324 h 1044570"/>
                <a:gd name="connsiteX59" fmla="*/ 23860 w 3312746"/>
                <a:gd name="connsiteY59" fmla="*/ 705851 h 1044570"/>
                <a:gd name="connsiteX60" fmla="*/ 28334 w 3312746"/>
                <a:gd name="connsiteY60" fmla="*/ 701377 h 1044570"/>
                <a:gd name="connsiteX61" fmla="*/ 29825 w 3312746"/>
                <a:gd name="connsiteY61" fmla="*/ 693921 h 1044570"/>
                <a:gd name="connsiteX62" fmla="*/ 28334 w 3312746"/>
                <a:gd name="connsiteY62" fmla="*/ 689447 h 1044570"/>
                <a:gd name="connsiteX63" fmla="*/ 23860 w 3312746"/>
                <a:gd name="connsiteY63" fmla="*/ 687956 h 1044570"/>
                <a:gd name="connsiteX64" fmla="*/ 19387 w 3312746"/>
                <a:gd name="connsiteY64" fmla="*/ 684973 h 1044570"/>
                <a:gd name="connsiteX65" fmla="*/ 10439 w 3312746"/>
                <a:gd name="connsiteY65" fmla="*/ 681991 h 1044570"/>
                <a:gd name="connsiteX66" fmla="*/ 8948 w 3312746"/>
                <a:gd name="connsiteY66" fmla="*/ 674534 h 1044570"/>
                <a:gd name="connsiteX67" fmla="*/ 5965 w 3312746"/>
                <a:gd name="connsiteY67" fmla="*/ 670060 h 1044570"/>
                <a:gd name="connsiteX68" fmla="*/ 2983 w 3312746"/>
                <a:gd name="connsiteY68" fmla="*/ 652165 h 1044570"/>
                <a:gd name="connsiteX69" fmla="*/ 5965 w 3312746"/>
                <a:gd name="connsiteY69" fmla="*/ 647691 h 1044570"/>
                <a:gd name="connsiteX70" fmla="*/ 8948 w 3312746"/>
                <a:gd name="connsiteY70" fmla="*/ 628305 h 1044570"/>
                <a:gd name="connsiteX71" fmla="*/ 11930 w 3312746"/>
                <a:gd name="connsiteY71" fmla="*/ 622340 h 1044570"/>
                <a:gd name="connsiteX72" fmla="*/ 17895 w 3312746"/>
                <a:gd name="connsiteY72" fmla="*/ 620848 h 1044570"/>
                <a:gd name="connsiteX73" fmla="*/ 31317 w 3312746"/>
                <a:gd name="connsiteY73" fmla="*/ 619357 h 1044570"/>
                <a:gd name="connsiteX74" fmla="*/ 47720 w 3312746"/>
                <a:gd name="connsiteY74" fmla="*/ 623831 h 1044570"/>
                <a:gd name="connsiteX75" fmla="*/ 56668 w 3312746"/>
                <a:gd name="connsiteY75" fmla="*/ 619357 h 1044570"/>
                <a:gd name="connsiteX76" fmla="*/ 67107 w 3312746"/>
                <a:gd name="connsiteY76" fmla="*/ 620849 h 1044570"/>
                <a:gd name="connsiteX77" fmla="*/ 90967 w 3312746"/>
                <a:gd name="connsiteY77" fmla="*/ 596989 h 1044570"/>
                <a:gd name="connsiteX78" fmla="*/ 67107 w 3312746"/>
                <a:gd name="connsiteY78" fmla="*/ 573129 h 1044570"/>
                <a:gd name="connsiteX79" fmla="*/ 25352 w 3312746"/>
                <a:gd name="connsiteY79" fmla="*/ 585058 h 1044570"/>
                <a:gd name="connsiteX80" fmla="*/ 13422 w 3312746"/>
                <a:gd name="connsiteY80" fmla="*/ 586550 h 1044570"/>
                <a:gd name="connsiteX81" fmla="*/ 8948 w 3312746"/>
                <a:gd name="connsiteY81" fmla="*/ 583567 h 1044570"/>
                <a:gd name="connsiteX82" fmla="*/ 1492 w 3312746"/>
                <a:gd name="connsiteY82" fmla="*/ 582076 h 1044570"/>
                <a:gd name="connsiteX83" fmla="*/ 0 w 3312746"/>
                <a:gd name="connsiteY83" fmla="*/ 577602 h 1044570"/>
                <a:gd name="connsiteX84" fmla="*/ 2983 w 3312746"/>
                <a:gd name="connsiteY84" fmla="*/ 571637 h 1044570"/>
                <a:gd name="connsiteX85" fmla="*/ 5965 w 3312746"/>
                <a:gd name="connsiteY85" fmla="*/ 538829 h 1044570"/>
                <a:gd name="connsiteX86" fmla="*/ 2983 w 3312746"/>
                <a:gd name="connsiteY86" fmla="*/ 506021 h 1044570"/>
                <a:gd name="connsiteX87" fmla="*/ 5965 w 3312746"/>
                <a:gd name="connsiteY87" fmla="*/ 495582 h 1044570"/>
                <a:gd name="connsiteX88" fmla="*/ 10439 w 3312746"/>
                <a:gd name="connsiteY88" fmla="*/ 492600 h 1044570"/>
                <a:gd name="connsiteX89" fmla="*/ 11930 w 3312746"/>
                <a:gd name="connsiteY89" fmla="*/ 488126 h 1044570"/>
                <a:gd name="connsiteX90" fmla="*/ 23860 w 3312746"/>
                <a:gd name="connsiteY90" fmla="*/ 488126 h 1044570"/>
                <a:gd name="connsiteX91" fmla="*/ 32808 w 3312746"/>
                <a:gd name="connsiteY91" fmla="*/ 491109 h 1044570"/>
                <a:gd name="connsiteX92" fmla="*/ 50703 w 3312746"/>
                <a:gd name="connsiteY92" fmla="*/ 489617 h 1044570"/>
                <a:gd name="connsiteX93" fmla="*/ 67107 w 3312746"/>
                <a:gd name="connsiteY93" fmla="*/ 491109 h 1044570"/>
                <a:gd name="connsiteX94" fmla="*/ 90967 w 3312746"/>
                <a:gd name="connsiteY94" fmla="*/ 467249 h 1044570"/>
                <a:gd name="connsiteX95" fmla="*/ 67107 w 3312746"/>
                <a:gd name="connsiteY95" fmla="*/ 443389 h 1044570"/>
                <a:gd name="connsiteX96" fmla="*/ 50235 w 3312746"/>
                <a:gd name="connsiteY96" fmla="*/ 450377 h 1044570"/>
                <a:gd name="connsiteX97" fmla="*/ 43247 w 3312746"/>
                <a:gd name="connsiteY97" fmla="*/ 459792 h 1044570"/>
                <a:gd name="connsiteX98" fmla="*/ 35790 w 3312746"/>
                <a:gd name="connsiteY98" fmla="*/ 458301 h 1044570"/>
                <a:gd name="connsiteX99" fmla="*/ 31317 w 3312746"/>
                <a:gd name="connsiteY99" fmla="*/ 456810 h 1044570"/>
                <a:gd name="connsiteX100" fmla="*/ 26843 w 3312746"/>
                <a:gd name="connsiteY100" fmla="*/ 455319 h 1044570"/>
                <a:gd name="connsiteX101" fmla="*/ 17895 w 3312746"/>
                <a:gd name="connsiteY101" fmla="*/ 452336 h 1044570"/>
                <a:gd name="connsiteX102" fmla="*/ 14913 w 3312746"/>
                <a:gd name="connsiteY102" fmla="*/ 446371 h 1044570"/>
                <a:gd name="connsiteX103" fmla="*/ 11930 w 3312746"/>
                <a:gd name="connsiteY103" fmla="*/ 441897 h 1044570"/>
                <a:gd name="connsiteX104" fmla="*/ 7457 w 3312746"/>
                <a:gd name="connsiteY104" fmla="*/ 440406 h 1044570"/>
                <a:gd name="connsiteX105" fmla="*/ 5965 w 3312746"/>
                <a:gd name="connsiteY105" fmla="*/ 404616 h 1044570"/>
                <a:gd name="connsiteX106" fmla="*/ 7457 w 3312746"/>
                <a:gd name="connsiteY106" fmla="*/ 380755 h 1044570"/>
                <a:gd name="connsiteX107" fmla="*/ 7457 w 3312746"/>
                <a:gd name="connsiteY107" fmla="*/ 364351 h 1044570"/>
                <a:gd name="connsiteX108" fmla="*/ 11930 w 3312746"/>
                <a:gd name="connsiteY108" fmla="*/ 358386 h 1044570"/>
                <a:gd name="connsiteX109" fmla="*/ 14913 w 3312746"/>
                <a:gd name="connsiteY109" fmla="*/ 353913 h 1044570"/>
                <a:gd name="connsiteX110" fmla="*/ 20878 w 3312746"/>
                <a:gd name="connsiteY110" fmla="*/ 352421 h 1044570"/>
                <a:gd name="connsiteX111" fmla="*/ 31317 w 3312746"/>
                <a:gd name="connsiteY111" fmla="*/ 359878 h 1044570"/>
                <a:gd name="connsiteX112" fmla="*/ 35790 w 3312746"/>
                <a:gd name="connsiteY112" fmla="*/ 361369 h 1044570"/>
                <a:gd name="connsiteX113" fmla="*/ 53595 w 3312746"/>
                <a:gd name="connsiteY113" fmla="*/ 363347 h 1044570"/>
                <a:gd name="connsiteX114" fmla="*/ 52604 w 3312746"/>
                <a:gd name="connsiteY114" fmla="*/ 359835 h 1044570"/>
                <a:gd name="connsiteX115" fmla="*/ 67107 w 3312746"/>
                <a:gd name="connsiteY115" fmla="*/ 365843 h 1044570"/>
                <a:gd name="connsiteX116" fmla="*/ 90967 w 3312746"/>
                <a:gd name="connsiteY116" fmla="*/ 341983 h 1044570"/>
                <a:gd name="connsiteX117" fmla="*/ 67107 w 3312746"/>
                <a:gd name="connsiteY117" fmla="*/ 318123 h 1044570"/>
                <a:gd name="connsiteX118" fmla="*/ 50235 w 3312746"/>
                <a:gd name="connsiteY118" fmla="*/ 325111 h 1044570"/>
                <a:gd name="connsiteX119" fmla="*/ 38773 w 3312746"/>
                <a:gd name="connsiteY119" fmla="*/ 325579 h 1044570"/>
                <a:gd name="connsiteX120" fmla="*/ 19387 w 3312746"/>
                <a:gd name="connsiteY120" fmla="*/ 324088 h 1044570"/>
                <a:gd name="connsiteX121" fmla="*/ 13422 w 3312746"/>
                <a:gd name="connsiteY121" fmla="*/ 319614 h 1044570"/>
                <a:gd name="connsiteX122" fmla="*/ 8948 w 3312746"/>
                <a:gd name="connsiteY122" fmla="*/ 282332 h 1044570"/>
                <a:gd name="connsiteX123" fmla="*/ 7457 w 3312746"/>
                <a:gd name="connsiteY123" fmla="*/ 253998 h 1044570"/>
                <a:gd name="connsiteX124" fmla="*/ 5965 w 3312746"/>
                <a:gd name="connsiteY124" fmla="*/ 243559 h 1044570"/>
                <a:gd name="connsiteX125" fmla="*/ 10439 w 3312746"/>
                <a:gd name="connsiteY125" fmla="*/ 240577 h 1044570"/>
                <a:gd name="connsiteX126" fmla="*/ 44738 w 3312746"/>
                <a:gd name="connsiteY126" fmla="*/ 239085 h 1044570"/>
                <a:gd name="connsiteX127" fmla="*/ 47720 w 3312746"/>
                <a:gd name="connsiteY127" fmla="*/ 231629 h 1044570"/>
                <a:gd name="connsiteX128" fmla="*/ 50235 w 3312746"/>
                <a:gd name="connsiteY128" fmla="*/ 233589 h 1044570"/>
                <a:gd name="connsiteX129" fmla="*/ 67107 w 3312746"/>
                <a:gd name="connsiteY129" fmla="*/ 240577 h 1044570"/>
                <a:gd name="connsiteX130" fmla="*/ 90967 w 3312746"/>
                <a:gd name="connsiteY130" fmla="*/ 216717 h 1044570"/>
                <a:gd name="connsiteX131" fmla="*/ 67107 w 3312746"/>
                <a:gd name="connsiteY131" fmla="*/ 192857 h 1044570"/>
                <a:gd name="connsiteX132" fmla="*/ 50235 w 3312746"/>
                <a:gd name="connsiteY132" fmla="*/ 199845 h 1044570"/>
                <a:gd name="connsiteX133" fmla="*/ 44956 w 3312746"/>
                <a:gd name="connsiteY133" fmla="*/ 211137 h 1044570"/>
                <a:gd name="connsiteX134" fmla="*/ 29825 w 3312746"/>
                <a:gd name="connsiteY134" fmla="*/ 204787 h 1044570"/>
                <a:gd name="connsiteX135" fmla="*/ 28334 w 3312746"/>
                <a:gd name="connsiteY135" fmla="*/ 209260 h 1044570"/>
                <a:gd name="connsiteX136" fmla="*/ 22369 w 3312746"/>
                <a:gd name="connsiteY136" fmla="*/ 210752 h 1044570"/>
                <a:gd name="connsiteX137" fmla="*/ 8948 w 3312746"/>
                <a:gd name="connsiteY137" fmla="*/ 200313 h 1044570"/>
                <a:gd name="connsiteX138" fmla="*/ 4474 w 3312746"/>
                <a:gd name="connsiteY138" fmla="*/ 189874 h 1044570"/>
                <a:gd name="connsiteX139" fmla="*/ 5965 w 3312746"/>
                <a:gd name="connsiteY139" fmla="*/ 185400 h 1044570"/>
                <a:gd name="connsiteX140" fmla="*/ 7457 w 3312746"/>
                <a:gd name="connsiteY140" fmla="*/ 151101 h 1044570"/>
                <a:gd name="connsiteX141" fmla="*/ 8948 w 3312746"/>
                <a:gd name="connsiteY141" fmla="*/ 143645 h 1044570"/>
                <a:gd name="connsiteX142" fmla="*/ 10439 w 3312746"/>
                <a:gd name="connsiteY142" fmla="*/ 137680 h 1044570"/>
                <a:gd name="connsiteX143" fmla="*/ 11930 w 3312746"/>
                <a:gd name="connsiteY143" fmla="*/ 121276 h 1044570"/>
                <a:gd name="connsiteX144" fmla="*/ 13422 w 3312746"/>
                <a:gd name="connsiteY144" fmla="*/ 116802 h 1044570"/>
                <a:gd name="connsiteX145" fmla="*/ 17895 w 3312746"/>
                <a:gd name="connsiteY145" fmla="*/ 115311 h 1044570"/>
                <a:gd name="connsiteX146" fmla="*/ 31317 w 3312746"/>
                <a:gd name="connsiteY146" fmla="*/ 122767 h 1044570"/>
                <a:gd name="connsiteX147" fmla="*/ 48330 w 3312746"/>
                <a:gd name="connsiteY147" fmla="*/ 124743 h 1044570"/>
                <a:gd name="connsiteX148" fmla="*/ 67107 w 3312746"/>
                <a:gd name="connsiteY148" fmla="*/ 124258 h 1044570"/>
                <a:gd name="connsiteX149" fmla="*/ 90967 w 3312746"/>
                <a:gd name="connsiteY149" fmla="*/ 100398 h 1044570"/>
                <a:gd name="connsiteX150" fmla="*/ 67107 w 3312746"/>
                <a:gd name="connsiteY150" fmla="*/ 76538 h 1044570"/>
                <a:gd name="connsiteX151" fmla="*/ 50235 w 3312746"/>
                <a:gd name="connsiteY151" fmla="*/ 83526 h 1044570"/>
                <a:gd name="connsiteX152" fmla="*/ 44738 w 3312746"/>
                <a:gd name="connsiteY152" fmla="*/ 79521 h 1044570"/>
                <a:gd name="connsiteX153" fmla="*/ 40264 w 3312746"/>
                <a:gd name="connsiteY153" fmla="*/ 78029 h 1044570"/>
                <a:gd name="connsiteX154" fmla="*/ 31317 w 3312746"/>
                <a:gd name="connsiteY154" fmla="*/ 75047 h 1044570"/>
                <a:gd name="connsiteX155" fmla="*/ 25352 w 3312746"/>
                <a:gd name="connsiteY155" fmla="*/ 72064 h 1044570"/>
                <a:gd name="connsiteX156" fmla="*/ 23860 w 3312746"/>
                <a:gd name="connsiteY156" fmla="*/ 51187 h 1044570"/>
                <a:gd name="connsiteX157" fmla="*/ 20878 w 3312746"/>
                <a:gd name="connsiteY157" fmla="*/ 46713 h 1044570"/>
                <a:gd name="connsiteX158" fmla="*/ 19387 w 3312746"/>
                <a:gd name="connsiteY158" fmla="*/ 42239 h 1044570"/>
                <a:gd name="connsiteX159" fmla="*/ 16404 w 3312746"/>
                <a:gd name="connsiteY159" fmla="*/ 33292 h 1044570"/>
                <a:gd name="connsiteX160" fmla="*/ 11930 w 3312746"/>
                <a:gd name="connsiteY160" fmla="*/ 30309 h 1044570"/>
                <a:gd name="connsiteX161" fmla="*/ 10439 w 3312746"/>
                <a:gd name="connsiteY161" fmla="*/ 18379 h 1044570"/>
                <a:gd name="connsiteX162" fmla="*/ 11930 w 3312746"/>
                <a:gd name="connsiteY162" fmla="*/ 13905 h 1044570"/>
                <a:gd name="connsiteX163" fmla="*/ 13422 w 3312746"/>
                <a:gd name="connsiteY163" fmla="*/ 7940 h 1044570"/>
                <a:gd name="connsiteX164" fmla="*/ 16404 w 3312746"/>
                <a:gd name="connsiteY164" fmla="*/ 3466 h 1044570"/>
                <a:gd name="connsiteX165" fmla="*/ 20281 w 3312746"/>
                <a:gd name="connsiteY165" fmla="*/ 484 h 1044570"/>
                <a:gd name="connsiteX166" fmla="*/ 211893 w 3312746"/>
                <a:gd name="connsiteY166" fmla="*/ 484 h 1044570"/>
                <a:gd name="connsiteX167" fmla="*/ 347539 w 3312746"/>
                <a:gd name="connsiteY167" fmla="*/ 484 h 1044570"/>
                <a:gd name="connsiteX168" fmla="*/ 3312746 w 3312746"/>
                <a:gd name="connsiteY168" fmla="*/ 0 h 1044570"/>
                <a:gd name="connsiteX0" fmla="*/ 3312746 w 3312746"/>
                <a:gd name="connsiteY0" fmla="*/ 0 h 1044570"/>
                <a:gd name="connsiteX1" fmla="*/ 3312746 w 3312746"/>
                <a:gd name="connsiteY1" fmla="*/ 1044570 h 1044570"/>
                <a:gd name="connsiteX2" fmla="*/ 12428 w 3312746"/>
                <a:gd name="connsiteY2" fmla="*/ 1042876 h 1044570"/>
                <a:gd name="connsiteX3" fmla="*/ 10439 w 3312746"/>
                <a:gd name="connsiteY3" fmla="*/ 1039893 h 1044570"/>
                <a:gd name="connsiteX4" fmla="*/ 5965 w 3312746"/>
                <a:gd name="connsiteY4" fmla="*/ 1029454 h 1044570"/>
                <a:gd name="connsiteX5" fmla="*/ 4474 w 3312746"/>
                <a:gd name="connsiteY5" fmla="*/ 1023489 h 1044570"/>
                <a:gd name="connsiteX6" fmla="*/ 1492 w 3312746"/>
                <a:gd name="connsiteY6" fmla="*/ 1017524 h 1044570"/>
                <a:gd name="connsiteX7" fmla="*/ 7457 w 3312746"/>
                <a:gd name="connsiteY7" fmla="*/ 996646 h 1044570"/>
                <a:gd name="connsiteX8" fmla="*/ 8948 w 3312746"/>
                <a:gd name="connsiteY8" fmla="*/ 992173 h 1044570"/>
                <a:gd name="connsiteX9" fmla="*/ 23860 w 3312746"/>
                <a:gd name="connsiteY9" fmla="*/ 990681 h 1044570"/>
                <a:gd name="connsiteX10" fmla="*/ 38773 w 3312746"/>
                <a:gd name="connsiteY10" fmla="*/ 999629 h 1044570"/>
                <a:gd name="connsiteX11" fmla="*/ 55177 w 3312746"/>
                <a:gd name="connsiteY11" fmla="*/ 998138 h 1044570"/>
                <a:gd name="connsiteX12" fmla="*/ 57759 w 3312746"/>
                <a:gd name="connsiteY12" fmla="*/ 994266 h 1044570"/>
                <a:gd name="connsiteX13" fmla="*/ 67107 w 3312746"/>
                <a:gd name="connsiteY13" fmla="*/ 998138 h 1044570"/>
                <a:gd name="connsiteX14" fmla="*/ 90967 w 3312746"/>
                <a:gd name="connsiteY14" fmla="*/ 974278 h 1044570"/>
                <a:gd name="connsiteX15" fmla="*/ 67107 w 3312746"/>
                <a:gd name="connsiteY15" fmla="*/ 950418 h 1044570"/>
                <a:gd name="connsiteX16" fmla="*/ 43246 w 3312746"/>
                <a:gd name="connsiteY16" fmla="*/ 974278 h 1044570"/>
                <a:gd name="connsiteX17" fmla="*/ 43810 w 3312746"/>
                <a:gd name="connsiteY17" fmla="*/ 975636 h 1044570"/>
                <a:gd name="connsiteX18" fmla="*/ 34299 w 3312746"/>
                <a:gd name="connsiteY18" fmla="*/ 974278 h 1044570"/>
                <a:gd name="connsiteX19" fmla="*/ 29825 w 3312746"/>
                <a:gd name="connsiteY19" fmla="*/ 971295 h 1044570"/>
                <a:gd name="connsiteX20" fmla="*/ 22369 w 3312746"/>
                <a:gd name="connsiteY20" fmla="*/ 968313 h 1044570"/>
                <a:gd name="connsiteX21" fmla="*/ 17895 w 3312746"/>
                <a:gd name="connsiteY21" fmla="*/ 966821 h 1044570"/>
                <a:gd name="connsiteX22" fmla="*/ 13422 w 3312746"/>
                <a:gd name="connsiteY22" fmla="*/ 963839 h 1044570"/>
                <a:gd name="connsiteX23" fmla="*/ 14913 w 3312746"/>
                <a:gd name="connsiteY23" fmla="*/ 959365 h 1044570"/>
                <a:gd name="connsiteX24" fmla="*/ 16404 w 3312746"/>
                <a:gd name="connsiteY24" fmla="*/ 950418 h 1044570"/>
                <a:gd name="connsiteX25" fmla="*/ 17895 w 3312746"/>
                <a:gd name="connsiteY25" fmla="*/ 944453 h 1044570"/>
                <a:gd name="connsiteX26" fmla="*/ 14913 w 3312746"/>
                <a:gd name="connsiteY26" fmla="*/ 931031 h 1044570"/>
                <a:gd name="connsiteX27" fmla="*/ 13422 w 3312746"/>
                <a:gd name="connsiteY27" fmla="*/ 925066 h 1044570"/>
                <a:gd name="connsiteX28" fmla="*/ 10439 w 3312746"/>
                <a:gd name="connsiteY28" fmla="*/ 913136 h 1044570"/>
                <a:gd name="connsiteX29" fmla="*/ 7457 w 3312746"/>
                <a:gd name="connsiteY29" fmla="*/ 886293 h 1044570"/>
                <a:gd name="connsiteX30" fmla="*/ 8948 w 3312746"/>
                <a:gd name="connsiteY30" fmla="*/ 872872 h 1044570"/>
                <a:gd name="connsiteX31" fmla="*/ 32808 w 3312746"/>
                <a:gd name="connsiteY31" fmla="*/ 871380 h 1044570"/>
                <a:gd name="connsiteX32" fmla="*/ 35790 w 3312746"/>
                <a:gd name="connsiteY32" fmla="*/ 875854 h 1044570"/>
                <a:gd name="connsiteX33" fmla="*/ 58159 w 3312746"/>
                <a:gd name="connsiteY33" fmla="*/ 881819 h 1044570"/>
                <a:gd name="connsiteX34" fmla="*/ 67107 w 3312746"/>
                <a:gd name="connsiteY34" fmla="*/ 872872 h 1044570"/>
                <a:gd name="connsiteX35" fmla="*/ 90967 w 3312746"/>
                <a:gd name="connsiteY35" fmla="*/ 849012 h 1044570"/>
                <a:gd name="connsiteX36" fmla="*/ 67107 w 3312746"/>
                <a:gd name="connsiteY36" fmla="*/ 825152 h 1044570"/>
                <a:gd name="connsiteX37" fmla="*/ 43246 w 3312746"/>
                <a:gd name="connsiteY37" fmla="*/ 849012 h 1044570"/>
                <a:gd name="connsiteX38" fmla="*/ 45080 w 3312746"/>
                <a:gd name="connsiteY38" fmla="*/ 853436 h 1044570"/>
                <a:gd name="connsiteX39" fmla="*/ 26843 w 3312746"/>
                <a:gd name="connsiteY39" fmla="*/ 838573 h 1044570"/>
                <a:gd name="connsiteX40" fmla="*/ 23860 w 3312746"/>
                <a:gd name="connsiteY40" fmla="*/ 834099 h 1044570"/>
                <a:gd name="connsiteX41" fmla="*/ 8948 w 3312746"/>
                <a:gd name="connsiteY41" fmla="*/ 832608 h 1044570"/>
                <a:gd name="connsiteX42" fmla="*/ 7457 w 3312746"/>
                <a:gd name="connsiteY42" fmla="*/ 828134 h 1044570"/>
                <a:gd name="connsiteX43" fmla="*/ 5965 w 3312746"/>
                <a:gd name="connsiteY43" fmla="*/ 822169 h 1044570"/>
                <a:gd name="connsiteX44" fmla="*/ 4474 w 3312746"/>
                <a:gd name="connsiteY44" fmla="*/ 799800 h 1044570"/>
                <a:gd name="connsiteX45" fmla="*/ 5965 w 3312746"/>
                <a:gd name="connsiteY45" fmla="*/ 750588 h 1044570"/>
                <a:gd name="connsiteX46" fmla="*/ 7457 w 3312746"/>
                <a:gd name="connsiteY46" fmla="*/ 746114 h 1044570"/>
                <a:gd name="connsiteX47" fmla="*/ 37282 w 3312746"/>
                <a:gd name="connsiteY47" fmla="*/ 746114 h 1044570"/>
                <a:gd name="connsiteX48" fmla="*/ 46229 w 3312746"/>
                <a:gd name="connsiteY48" fmla="*/ 749097 h 1044570"/>
                <a:gd name="connsiteX49" fmla="*/ 50601 w 3312746"/>
                <a:gd name="connsiteY49" fmla="*/ 746734 h 1044570"/>
                <a:gd name="connsiteX50" fmla="*/ 67107 w 3312746"/>
                <a:gd name="connsiteY50" fmla="*/ 753571 h 1044570"/>
                <a:gd name="connsiteX51" fmla="*/ 90967 w 3312746"/>
                <a:gd name="connsiteY51" fmla="*/ 729711 h 1044570"/>
                <a:gd name="connsiteX52" fmla="*/ 67107 w 3312746"/>
                <a:gd name="connsiteY52" fmla="*/ 705851 h 1044570"/>
                <a:gd name="connsiteX53" fmla="*/ 50235 w 3312746"/>
                <a:gd name="connsiteY53" fmla="*/ 712839 h 1044570"/>
                <a:gd name="connsiteX54" fmla="*/ 40264 w 3312746"/>
                <a:gd name="connsiteY54" fmla="*/ 723746 h 1044570"/>
                <a:gd name="connsiteX55" fmla="*/ 35790 w 3312746"/>
                <a:gd name="connsiteY55" fmla="*/ 728219 h 1044570"/>
                <a:gd name="connsiteX56" fmla="*/ 31317 w 3312746"/>
                <a:gd name="connsiteY56" fmla="*/ 726728 h 1044570"/>
                <a:gd name="connsiteX57" fmla="*/ 26843 w 3312746"/>
                <a:gd name="connsiteY57" fmla="*/ 714798 h 1044570"/>
                <a:gd name="connsiteX58" fmla="*/ 22369 w 3312746"/>
                <a:gd name="connsiteY58" fmla="*/ 710324 h 1044570"/>
                <a:gd name="connsiteX59" fmla="*/ 23860 w 3312746"/>
                <a:gd name="connsiteY59" fmla="*/ 705851 h 1044570"/>
                <a:gd name="connsiteX60" fmla="*/ 28334 w 3312746"/>
                <a:gd name="connsiteY60" fmla="*/ 701377 h 1044570"/>
                <a:gd name="connsiteX61" fmla="*/ 29825 w 3312746"/>
                <a:gd name="connsiteY61" fmla="*/ 693921 h 1044570"/>
                <a:gd name="connsiteX62" fmla="*/ 28334 w 3312746"/>
                <a:gd name="connsiteY62" fmla="*/ 689447 h 1044570"/>
                <a:gd name="connsiteX63" fmla="*/ 23860 w 3312746"/>
                <a:gd name="connsiteY63" fmla="*/ 687956 h 1044570"/>
                <a:gd name="connsiteX64" fmla="*/ 19387 w 3312746"/>
                <a:gd name="connsiteY64" fmla="*/ 684973 h 1044570"/>
                <a:gd name="connsiteX65" fmla="*/ 10439 w 3312746"/>
                <a:gd name="connsiteY65" fmla="*/ 681991 h 1044570"/>
                <a:gd name="connsiteX66" fmla="*/ 8948 w 3312746"/>
                <a:gd name="connsiteY66" fmla="*/ 674534 h 1044570"/>
                <a:gd name="connsiteX67" fmla="*/ 5965 w 3312746"/>
                <a:gd name="connsiteY67" fmla="*/ 670060 h 1044570"/>
                <a:gd name="connsiteX68" fmla="*/ 2983 w 3312746"/>
                <a:gd name="connsiteY68" fmla="*/ 652165 h 1044570"/>
                <a:gd name="connsiteX69" fmla="*/ 5965 w 3312746"/>
                <a:gd name="connsiteY69" fmla="*/ 647691 h 1044570"/>
                <a:gd name="connsiteX70" fmla="*/ 8948 w 3312746"/>
                <a:gd name="connsiteY70" fmla="*/ 628305 h 1044570"/>
                <a:gd name="connsiteX71" fmla="*/ 11930 w 3312746"/>
                <a:gd name="connsiteY71" fmla="*/ 622340 h 1044570"/>
                <a:gd name="connsiteX72" fmla="*/ 17895 w 3312746"/>
                <a:gd name="connsiteY72" fmla="*/ 620848 h 1044570"/>
                <a:gd name="connsiteX73" fmla="*/ 31317 w 3312746"/>
                <a:gd name="connsiteY73" fmla="*/ 619357 h 1044570"/>
                <a:gd name="connsiteX74" fmla="*/ 47720 w 3312746"/>
                <a:gd name="connsiteY74" fmla="*/ 623831 h 1044570"/>
                <a:gd name="connsiteX75" fmla="*/ 56668 w 3312746"/>
                <a:gd name="connsiteY75" fmla="*/ 619357 h 1044570"/>
                <a:gd name="connsiteX76" fmla="*/ 67107 w 3312746"/>
                <a:gd name="connsiteY76" fmla="*/ 620849 h 1044570"/>
                <a:gd name="connsiteX77" fmla="*/ 90967 w 3312746"/>
                <a:gd name="connsiteY77" fmla="*/ 596989 h 1044570"/>
                <a:gd name="connsiteX78" fmla="*/ 67107 w 3312746"/>
                <a:gd name="connsiteY78" fmla="*/ 573129 h 1044570"/>
                <a:gd name="connsiteX79" fmla="*/ 25352 w 3312746"/>
                <a:gd name="connsiteY79" fmla="*/ 585058 h 1044570"/>
                <a:gd name="connsiteX80" fmla="*/ 13422 w 3312746"/>
                <a:gd name="connsiteY80" fmla="*/ 586550 h 1044570"/>
                <a:gd name="connsiteX81" fmla="*/ 8948 w 3312746"/>
                <a:gd name="connsiteY81" fmla="*/ 583567 h 1044570"/>
                <a:gd name="connsiteX82" fmla="*/ 1492 w 3312746"/>
                <a:gd name="connsiteY82" fmla="*/ 582076 h 1044570"/>
                <a:gd name="connsiteX83" fmla="*/ 0 w 3312746"/>
                <a:gd name="connsiteY83" fmla="*/ 577602 h 1044570"/>
                <a:gd name="connsiteX84" fmla="*/ 2983 w 3312746"/>
                <a:gd name="connsiteY84" fmla="*/ 571637 h 1044570"/>
                <a:gd name="connsiteX85" fmla="*/ 5965 w 3312746"/>
                <a:gd name="connsiteY85" fmla="*/ 538829 h 1044570"/>
                <a:gd name="connsiteX86" fmla="*/ 2983 w 3312746"/>
                <a:gd name="connsiteY86" fmla="*/ 506021 h 1044570"/>
                <a:gd name="connsiteX87" fmla="*/ 5965 w 3312746"/>
                <a:gd name="connsiteY87" fmla="*/ 495582 h 1044570"/>
                <a:gd name="connsiteX88" fmla="*/ 10439 w 3312746"/>
                <a:gd name="connsiteY88" fmla="*/ 492600 h 1044570"/>
                <a:gd name="connsiteX89" fmla="*/ 11930 w 3312746"/>
                <a:gd name="connsiteY89" fmla="*/ 488126 h 1044570"/>
                <a:gd name="connsiteX90" fmla="*/ 23860 w 3312746"/>
                <a:gd name="connsiteY90" fmla="*/ 488126 h 1044570"/>
                <a:gd name="connsiteX91" fmla="*/ 32808 w 3312746"/>
                <a:gd name="connsiteY91" fmla="*/ 491109 h 1044570"/>
                <a:gd name="connsiteX92" fmla="*/ 50703 w 3312746"/>
                <a:gd name="connsiteY92" fmla="*/ 489617 h 1044570"/>
                <a:gd name="connsiteX93" fmla="*/ 67107 w 3312746"/>
                <a:gd name="connsiteY93" fmla="*/ 491109 h 1044570"/>
                <a:gd name="connsiteX94" fmla="*/ 90967 w 3312746"/>
                <a:gd name="connsiteY94" fmla="*/ 467249 h 1044570"/>
                <a:gd name="connsiteX95" fmla="*/ 67107 w 3312746"/>
                <a:gd name="connsiteY95" fmla="*/ 443389 h 1044570"/>
                <a:gd name="connsiteX96" fmla="*/ 50235 w 3312746"/>
                <a:gd name="connsiteY96" fmla="*/ 450377 h 1044570"/>
                <a:gd name="connsiteX97" fmla="*/ 43247 w 3312746"/>
                <a:gd name="connsiteY97" fmla="*/ 459792 h 1044570"/>
                <a:gd name="connsiteX98" fmla="*/ 35790 w 3312746"/>
                <a:gd name="connsiteY98" fmla="*/ 458301 h 1044570"/>
                <a:gd name="connsiteX99" fmla="*/ 31317 w 3312746"/>
                <a:gd name="connsiteY99" fmla="*/ 456810 h 1044570"/>
                <a:gd name="connsiteX100" fmla="*/ 26843 w 3312746"/>
                <a:gd name="connsiteY100" fmla="*/ 455319 h 1044570"/>
                <a:gd name="connsiteX101" fmla="*/ 17895 w 3312746"/>
                <a:gd name="connsiteY101" fmla="*/ 452336 h 1044570"/>
                <a:gd name="connsiteX102" fmla="*/ 14913 w 3312746"/>
                <a:gd name="connsiteY102" fmla="*/ 446371 h 1044570"/>
                <a:gd name="connsiteX103" fmla="*/ 11930 w 3312746"/>
                <a:gd name="connsiteY103" fmla="*/ 441897 h 1044570"/>
                <a:gd name="connsiteX104" fmla="*/ 7457 w 3312746"/>
                <a:gd name="connsiteY104" fmla="*/ 440406 h 1044570"/>
                <a:gd name="connsiteX105" fmla="*/ 5965 w 3312746"/>
                <a:gd name="connsiteY105" fmla="*/ 404616 h 1044570"/>
                <a:gd name="connsiteX106" fmla="*/ 7457 w 3312746"/>
                <a:gd name="connsiteY106" fmla="*/ 380755 h 1044570"/>
                <a:gd name="connsiteX107" fmla="*/ 7457 w 3312746"/>
                <a:gd name="connsiteY107" fmla="*/ 364351 h 1044570"/>
                <a:gd name="connsiteX108" fmla="*/ 11930 w 3312746"/>
                <a:gd name="connsiteY108" fmla="*/ 358386 h 1044570"/>
                <a:gd name="connsiteX109" fmla="*/ 14913 w 3312746"/>
                <a:gd name="connsiteY109" fmla="*/ 353913 h 1044570"/>
                <a:gd name="connsiteX110" fmla="*/ 20878 w 3312746"/>
                <a:gd name="connsiteY110" fmla="*/ 352421 h 1044570"/>
                <a:gd name="connsiteX111" fmla="*/ 31317 w 3312746"/>
                <a:gd name="connsiteY111" fmla="*/ 359878 h 1044570"/>
                <a:gd name="connsiteX112" fmla="*/ 35790 w 3312746"/>
                <a:gd name="connsiteY112" fmla="*/ 361369 h 1044570"/>
                <a:gd name="connsiteX113" fmla="*/ 53595 w 3312746"/>
                <a:gd name="connsiteY113" fmla="*/ 363347 h 1044570"/>
                <a:gd name="connsiteX114" fmla="*/ 52604 w 3312746"/>
                <a:gd name="connsiteY114" fmla="*/ 359835 h 1044570"/>
                <a:gd name="connsiteX115" fmla="*/ 67107 w 3312746"/>
                <a:gd name="connsiteY115" fmla="*/ 365843 h 1044570"/>
                <a:gd name="connsiteX116" fmla="*/ 90967 w 3312746"/>
                <a:gd name="connsiteY116" fmla="*/ 341983 h 1044570"/>
                <a:gd name="connsiteX117" fmla="*/ 67107 w 3312746"/>
                <a:gd name="connsiteY117" fmla="*/ 318123 h 1044570"/>
                <a:gd name="connsiteX118" fmla="*/ 50235 w 3312746"/>
                <a:gd name="connsiteY118" fmla="*/ 325111 h 1044570"/>
                <a:gd name="connsiteX119" fmla="*/ 38773 w 3312746"/>
                <a:gd name="connsiteY119" fmla="*/ 325579 h 1044570"/>
                <a:gd name="connsiteX120" fmla="*/ 19387 w 3312746"/>
                <a:gd name="connsiteY120" fmla="*/ 324088 h 1044570"/>
                <a:gd name="connsiteX121" fmla="*/ 13422 w 3312746"/>
                <a:gd name="connsiteY121" fmla="*/ 319614 h 1044570"/>
                <a:gd name="connsiteX122" fmla="*/ 8948 w 3312746"/>
                <a:gd name="connsiteY122" fmla="*/ 282332 h 1044570"/>
                <a:gd name="connsiteX123" fmla="*/ 7457 w 3312746"/>
                <a:gd name="connsiteY123" fmla="*/ 253998 h 1044570"/>
                <a:gd name="connsiteX124" fmla="*/ 5965 w 3312746"/>
                <a:gd name="connsiteY124" fmla="*/ 243559 h 1044570"/>
                <a:gd name="connsiteX125" fmla="*/ 10439 w 3312746"/>
                <a:gd name="connsiteY125" fmla="*/ 240577 h 1044570"/>
                <a:gd name="connsiteX126" fmla="*/ 44738 w 3312746"/>
                <a:gd name="connsiteY126" fmla="*/ 239085 h 1044570"/>
                <a:gd name="connsiteX127" fmla="*/ 47720 w 3312746"/>
                <a:gd name="connsiteY127" fmla="*/ 231629 h 1044570"/>
                <a:gd name="connsiteX128" fmla="*/ 50235 w 3312746"/>
                <a:gd name="connsiteY128" fmla="*/ 233589 h 1044570"/>
                <a:gd name="connsiteX129" fmla="*/ 67107 w 3312746"/>
                <a:gd name="connsiteY129" fmla="*/ 240577 h 1044570"/>
                <a:gd name="connsiteX130" fmla="*/ 90967 w 3312746"/>
                <a:gd name="connsiteY130" fmla="*/ 216717 h 1044570"/>
                <a:gd name="connsiteX131" fmla="*/ 67107 w 3312746"/>
                <a:gd name="connsiteY131" fmla="*/ 192857 h 1044570"/>
                <a:gd name="connsiteX132" fmla="*/ 50235 w 3312746"/>
                <a:gd name="connsiteY132" fmla="*/ 199845 h 1044570"/>
                <a:gd name="connsiteX133" fmla="*/ 44956 w 3312746"/>
                <a:gd name="connsiteY133" fmla="*/ 211137 h 1044570"/>
                <a:gd name="connsiteX134" fmla="*/ 29825 w 3312746"/>
                <a:gd name="connsiteY134" fmla="*/ 204787 h 1044570"/>
                <a:gd name="connsiteX135" fmla="*/ 28334 w 3312746"/>
                <a:gd name="connsiteY135" fmla="*/ 209260 h 1044570"/>
                <a:gd name="connsiteX136" fmla="*/ 22369 w 3312746"/>
                <a:gd name="connsiteY136" fmla="*/ 210752 h 1044570"/>
                <a:gd name="connsiteX137" fmla="*/ 8948 w 3312746"/>
                <a:gd name="connsiteY137" fmla="*/ 200313 h 1044570"/>
                <a:gd name="connsiteX138" fmla="*/ 4474 w 3312746"/>
                <a:gd name="connsiteY138" fmla="*/ 189874 h 1044570"/>
                <a:gd name="connsiteX139" fmla="*/ 5965 w 3312746"/>
                <a:gd name="connsiteY139" fmla="*/ 185400 h 1044570"/>
                <a:gd name="connsiteX140" fmla="*/ 7457 w 3312746"/>
                <a:gd name="connsiteY140" fmla="*/ 151101 h 1044570"/>
                <a:gd name="connsiteX141" fmla="*/ 8948 w 3312746"/>
                <a:gd name="connsiteY141" fmla="*/ 143645 h 1044570"/>
                <a:gd name="connsiteX142" fmla="*/ 10439 w 3312746"/>
                <a:gd name="connsiteY142" fmla="*/ 137680 h 1044570"/>
                <a:gd name="connsiteX143" fmla="*/ 11930 w 3312746"/>
                <a:gd name="connsiteY143" fmla="*/ 121276 h 1044570"/>
                <a:gd name="connsiteX144" fmla="*/ 13422 w 3312746"/>
                <a:gd name="connsiteY144" fmla="*/ 116802 h 1044570"/>
                <a:gd name="connsiteX145" fmla="*/ 17895 w 3312746"/>
                <a:gd name="connsiteY145" fmla="*/ 115311 h 1044570"/>
                <a:gd name="connsiteX146" fmla="*/ 31317 w 3312746"/>
                <a:gd name="connsiteY146" fmla="*/ 122767 h 1044570"/>
                <a:gd name="connsiteX147" fmla="*/ 48330 w 3312746"/>
                <a:gd name="connsiteY147" fmla="*/ 124743 h 1044570"/>
                <a:gd name="connsiteX148" fmla="*/ 67107 w 3312746"/>
                <a:gd name="connsiteY148" fmla="*/ 124258 h 1044570"/>
                <a:gd name="connsiteX149" fmla="*/ 90967 w 3312746"/>
                <a:gd name="connsiteY149" fmla="*/ 100398 h 1044570"/>
                <a:gd name="connsiteX150" fmla="*/ 67107 w 3312746"/>
                <a:gd name="connsiteY150" fmla="*/ 76538 h 1044570"/>
                <a:gd name="connsiteX151" fmla="*/ 50235 w 3312746"/>
                <a:gd name="connsiteY151" fmla="*/ 83526 h 1044570"/>
                <a:gd name="connsiteX152" fmla="*/ 44738 w 3312746"/>
                <a:gd name="connsiteY152" fmla="*/ 79521 h 1044570"/>
                <a:gd name="connsiteX153" fmla="*/ 40264 w 3312746"/>
                <a:gd name="connsiteY153" fmla="*/ 78029 h 1044570"/>
                <a:gd name="connsiteX154" fmla="*/ 31317 w 3312746"/>
                <a:gd name="connsiteY154" fmla="*/ 75047 h 1044570"/>
                <a:gd name="connsiteX155" fmla="*/ 25352 w 3312746"/>
                <a:gd name="connsiteY155" fmla="*/ 72064 h 1044570"/>
                <a:gd name="connsiteX156" fmla="*/ 23860 w 3312746"/>
                <a:gd name="connsiteY156" fmla="*/ 51187 h 1044570"/>
                <a:gd name="connsiteX157" fmla="*/ 20878 w 3312746"/>
                <a:gd name="connsiteY157" fmla="*/ 46713 h 1044570"/>
                <a:gd name="connsiteX158" fmla="*/ 19387 w 3312746"/>
                <a:gd name="connsiteY158" fmla="*/ 42239 h 1044570"/>
                <a:gd name="connsiteX159" fmla="*/ 16404 w 3312746"/>
                <a:gd name="connsiteY159" fmla="*/ 33292 h 1044570"/>
                <a:gd name="connsiteX160" fmla="*/ 11930 w 3312746"/>
                <a:gd name="connsiteY160" fmla="*/ 30309 h 1044570"/>
                <a:gd name="connsiteX161" fmla="*/ 10439 w 3312746"/>
                <a:gd name="connsiteY161" fmla="*/ 18379 h 1044570"/>
                <a:gd name="connsiteX162" fmla="*/ 11930 w 3312746"/>
                <a:gd name="connsiteY162" fmla="*/ 13905 h 1044570"/>
                <a:gd name="connsiteX163" fmla="*/ 13422 w 3312746"/>
                <a:gd name="connsiteY163" fmla="*/ 7940 h 1044570"/>
                <a:gd name="connsiteX164" fmla="*/ 16404 w 3312746"/>
                <a:gd name="connsiteY164" fmla="*/ 3466 h 1044570"/>
                <a:gd name="connsiteX165" fmla="*/ 20281 w 3312746"/>
                <a:gd name="connsiteY165" fmla="*/ 484 h 1044570"/>
                <a:gd name="connsiteX166" fmla="*/ 211893 w 3312746"/>
                <a:gd name="connsiteY166" fmla="*/ 484 h 1044570"/>
                <a:gd name="connsiteX167" fmla="*/ 347539 w 3312746"/>
                <a:gd name="connsiteY167" fmla="*/ 484 h 1044570"/>
                <a:gd name="connsiteX168" fmla="*/ 3312746 w 3312746"/>
                <a:gd name="connsiteY168" fmla="*/ 0 h 1044570"/>
                <a:gd name="connsiteX0" fmla="*/ 3312746 w 4046156"/>
                <a:gd name="connsiteY0" fmla="*/ 0 h 1095231"/>
                <a:gd name="connsiteX1" fmla="*/ 3312746 w 4046156"/>
                <a:gd name="connsiteY1" fmla="*/ 1044570 h 1095231"/>
                <a:gd name="connsiteX2" fmla="*/ 12428 w 4046156"/>
                <a:gd name="connsiteY2" fmla="*/ 1042876 h 1095231"/>
                <a:gd name="connsiteX3" fmla="*/ 10439 w 4046156"/>
                <a:gd name="connsiteY3" fmla="*/ 1039893 h 1095231"/>
                <a:gd name="connsiteX4" fmla="*/ 5965 w 4046156"/>
                <a:gd name="connsiteY4" fmla="*/ 1029454 h 1095231"/>
                <a:gd name="connsiteX5" fmla="*/ 4474 w 4046156"/>
                <a:gd name="connsiteY5" fmla="*/ 1023489 h 1095231"/>
                <a:gd name="connsiteX6" fmla="*/ 1492 w 4046156"/>
                <a:gd name="connsiteY6" fmla="*/ 1017524 h 1095231"/>
                <a:gd name="connsiteX7" fmla="*/ 7457 w 4046156"/>
                <a:gd name="connsiteY7" fmla="*/ 996646 h 1095231"/>
                <a:gd name="connsiteX8" fmla="*/ 8948 w 4046156"/>
                <a:gd name="connsiteY8" fmla="*/ 992173 h 1095231"/>
                <a:gd name="connsiteX9" fmla="*/ 23860 w 4046156"/>
                <a:gd name="connsiteY9" fmla="*/ 990681 h 1095231"/>
                <a:gd name="connsiteX10" fmla="*/ 38773 w 4046156"/>
                <a:gd name="connsiteY10" fmla="*/ 999629 h 1095231"/>
                <a:gd name="connsiteX11" fmla="*/ 55177 w 4046156"/>
                <a:gd name="connsiteY11" fmla="*/ 998138 h 1095231"/>
                <a:gd name="connsiteX12" fmla="*/ 57759 w 4046156"/>
                <a:gd name="connsiteY12" fmla="*/ 994266 h 1095231"/>
                <a:gd name="connsiteX13" fmla="*/ 67107 w 4046156"/>
                <a:gd name="connsiteY13" fmla="*/ 998138 h 1095231"/>
                <a:gd name="connsiteX14" fmla="*/ 90967 w 4046156"/>
                <a:gd name="connsiteY14" fmla="*/ 974278 h 1095231"/>
                <a:gd name="connsiteX15" fmla="*/ 67107 w 4046156"/>
                <a:gd name="connsiteY15" fmla="*/ 950418 h 1095231"/>
                <a:gd name="connsiteX16" fmla="*/ 43246 w 4046156"/>
                <a:gd name="connsiteY16" fmla="*/ 974278 h 1095231"/>
                <a:gd name="connsiteX17" fmla="*/ 43810 w 4046156"/>
                <a:gd name="connsiteY17" fmla="*/ 975636 h 1095231"/>
                <a:gd name="connsiteX18" fmla="*/ 34299 w 4046156"/>
                <a:gd name="connsiteY18" fmla="*/ 974278 h 1095231"/>
                <a:gd name="connsiteX19" fmla="*/ 29825 w 4046156"/>
                <a:gd name="connsiteY19" fmla="*/ 971295 h 1095231"/>
                <a:gd name="connsiteX20" fmla="*/ 22369 w 4046156"/>
                <a:gd name="connsiteY20" fmla="*/ 968313 h 1095231"/>
                <a:gd name="connsiteX21" fmla="*/ 17895 w 4046156"/>
                <a:gd name="connsiteY21" fmla="*/ 966821 h 1095231"/>
                <a:gd name="connsiteX22" fmla="*/ 13422 w 4046156"/>
                <a:gd name="connsiteY22" fmla="*/ 963839 h 1095231"/>
                <a:gd name="connsiteX23" fmla="*/ 14913 w 4046156"/>
                <a:gd name="connsiteY23" fmla="*/ 959365 h 1095231"/>
                <a:gd name="connsiteX24" fmla="*/ 16404 w 4046156"/>
                <a:gd name="connsiteY24" fmla="*/ 950418 h 1095231"/>
                <a:gd name="connsiteX25" fmla="*/ 17895 w 4046156"/>
                <a:gd name="connsiteY25" fmla="*/ 944453 h 1095231"/>
                <a:gd name="connsiteX26" fmla="*/ 14913 w 4046156"/>
                <a:gd name="connsiteY26" fmla="*/ 931031 h 1095231"/>
                <a:gd name="connsiteX27" fmla="*/ 13422 w 4046156"/>
                <a:gd name="connsiteY27" fmla="*/ 925066 h 1095231"/>
                <a:gd name="connsiteX28" fmla="*/ 10439 w 4046156"/>
                <a:gd name="connsiteY28" fmla="*/ 913136 h 1095231"/>
                <a:gd name="connsiteX29" fmla="*/ 7457 w 4046156"/>
                <a:gd name="connsiteY29" fmla="*/ 886293 h 1095231"/>
                <a:gd name="connsiteX30" fmla="*/ 8948 w 4046156"/>
                <a:gd name="connsiteY30" fmla="*/ 872872 h 1095231"/>
                <a:gd name="connsiteX31" fmla="*/ 32808 w 4046156"/>
                <a:gd name="connsiteY31" fmla="*/ 871380 h 1095231"/>
                <a:gd name="connsiteX32" fmla="*/ 35790 w 4046156"/>
                <a:gd name="connsiteY32" fmla="*/ 875854 h 1095231"/>
                <a:gd name="connsiteX33" fmla="*/ 58159 w 4046156"/>
                <a:gd name="connsiteY33" fmla="*/ 881819 h 1095231"/>
                <a:gd name="connsiteX34" fmla="*/ 67107 w 4046156"/>
                <a:gd name="connsiteY34" fmla="*/ 872872 h 1095231"/>
                <a:gd name="connsiteX35" fmla="*/ 90967 w 4046156"/>
                <a:gd name="connsiteY35" fmla="*/ 849012 h 1095231"/>
                <a:gd name="connsiteX36" fmla="*/ 67107 w 4046156"/>
                <a:gd name="connsiteY36" fmla="*/ 825152 h 1095231"/>
                <a:gd name="connsiteX37" fmla="*/ 43246 w 4046156"/>
                <a:gd name="connsiteY37" fmla="*/ 849012 h 1095231"/>
                <a:gd name="connsiteX38" fmla="*/ 45080 w 4046156"/>
                <a:gd name="connsiteY38" fmla="*/ 853436 h 1095231"/>
                <a:gd name="connsiteX39" fmla="*/ 26843 w 4046156"/>
                <a:gd name="connsiteY39" fmla="*/ 838573 h 1095231"/>
                <a:gd name="connsiteX40" fmla="*/ 23860 w 4046156"/>
                <a:gd name="connsiteY40" fmla="*/ 834099 h 1095231"/>
                <a:gd name="connsiteX41" fmla="*/ 8948 w 4046156"/>
                <a:gd name="connsiteY41" fmla="*/ 832608 h 1095231"/>
                <a:gd name="connsiteX42" fmla="*/ 7457 w 4046156"/>
                <a:gd name="connsiteY42" fmla="*/ 828134 h 1095231"/>
                <a:gd name="connsiteX43" fmla="*/ 5965 w 4046156"/>
                <a:gd name="connsiteY43" fmla="*/ 822169 h 1095231"/>
                <a:gd name="connsiteX44" fmla="*/ 4474 w 4046156"/>
                <a:gd name="connsiteY44" fmla="*/ 799800 h 1095231"/>
                <a:gd name="connsiteX45" fmla="*/ 5965 w 4046156"/>
                <a:gd name="connsiteY45" fmla="*/ 750588 h 1095231"/>
                <a:gd name="connsiteX46" fmla="*/ 7457 w 4046156"/>
                <a:gd name="connsiteY46" fmla="*/ 746114 h 1095231"/>
                <a:gd name="connsiteX47" fmla="*/ 37282 w 4046156"/>
                <a:gd name="connsiteY47" fmla="*/ 746114 h 1095231"/>
                <a:gd name="connsiteX48" fmla="*/ 46229 w 4046156"/>
                <a:gd name="connsiteY48" fmla="*/ 749097 h 1095231"/>
                <a:gd name="connsiteX49" fmla="*/ 50601 w 4046156"/>
                <a:gd name="connsiteY49" fmla="*/ 746734 h 1095231"/>
                <a:gd name="connsiteX50" fmla="*/ 67107 w 4046156"/>
                <a:gd name="connsiteY50" fmla="*/ 753571 h 1095231"/>
                <a:gd name="connsiteX51" fmla="*/ 90967 w 4046156"/>
                <a:gd name="connsiteY51" fmla="*/ 729711 h 1095231"/>
                <a:gd name="connsiteX52" fmla="*/ 67107 w 4046156"/>
                <a:gd name="connsiteY52" fmla="*/ 705851 h 1095231"/>
                <a:gd name="connsiteX53" fmla="*/ 50235 w 4046156"/>
                <a:gd name="connsiteY53" fmla="*/ 712839 h 1095231"/>
                <a:gd name="connsiteX54" fmla="*/ 40264 w 4046156"/>
                <a:gd name="connsiteY54" fmla="*/ 723746 h 1095231"/>
                <a:gd name="connsiteX55" fmla="*/ 35790 w 4046156"/>
                <a:gd name="connsiteY55" fmla="*/ 728219 h 1095231"/>
                <a:gd name="connsiteX56" fmla="*/ 31317 w 4046156"/>
                <a:gd name="connsiteY56" fmla="*/ 726728 h 1095231"/>
                <a:gd name="connsiteX57" fmla="*/ 26843 w 4046156"/>
                <a:gd name="connsiteY57" fmla="*/ 714798 h 1095231"/>
                <a:gd name="connsiteX58" fmla="*/ 22369 w 4046156"/>
                <a:gd name="connsiteY58" fmla="*/ 710324 h 1095231"/>
                <a:gd name="connsiteX59" fmla="*/ 23860 w 4046156"/>
                <a:gd name="connsiteY59" fmla="*/ 705851 h 1095231"/>
                <a:gd name="connsiteX60" fmla="*/ 28334 w 4046156"/>
                <a:gd name="connsiteY60" fmla="*/ 701377 h 1095231"/>
                <a:gd name="connsiteX61" fmla="*/ 29825 w 4046156"/>
                <a:gd name="connsiteY61" fmla="*/ 693921 h 1095231"/>
                <a:gd name="connsiteX62" fmla="*/ 28334 w 4046156"/>
                <a:gd name="connsiteY62" fmla="*/ 689447 h 1095231"/>
                <a:gd name="connsiteX63" fmla="*/ 23860 w 4046156"/>
                <a:gd name="connsiteY63" fmla="*/ 687956 h 1095231"/>
                <a:gd name="connsiteX64" fmla="*/ 19387 w 4046156"/>
                <a:gd name="connsiteY64" fmla="*/ 684973 h 1095231"/>
                <a:gd name="connsiteX65" fmla="*/ 10439 w 4046156"/>
                <a:gd name="connsiteY65" fmla="*/ 681991 h 1095231"/>
                <a:gd name="connsiteX66" fmla="*/ 8948 w 4046156"/>
                <a:gd name="connsiteY66" fmla="*/ 674534 h 1095231"/>
                <a:gd name="connsiteX67" fmla="*/ 5965 w 4046156"/>
                <a:gd name="connsiteY67" fmla="*/ 670060 h 1095231"/>
                <a:gd name="connsiteX68" fmla="*/ 2983 w 4046156"/>
                <a:gd name="connsiteY68" fmla="*/ 652165 h 1095231"/>
                <a:gd name="connsiteX69" fmla="*/ 5965 w 4046156"/>
                <a:gd name="connsiteY69" fmla="*/ 647691 h 1095231"/>
                <a:gd name="connsiteX70" fmla="*/ 8948 w 4046156"/>
                <a:gd name="connsiteY70" fmla="*/ 628305 h 1095231"/>
                <a:gd name="connsiteX71" fmla="*/ 11930 w 4046156"/>
                <a:gd name="connsiteY71" fmla="*/ 622340 h 1095231"/>
                <a:gd name="connsiteX72" fmla="*/ 17895 w 4046156"/>
                <a:gd name="connsiteY72" fmla="*/ 620848 h 1095231"/>
                <a:gd name="connsiteX73" fmla="*/ 31317 w 4046156"/>
                <a:gd name="connsiteY73" fmla="*/ 619357 h 1095231"/>
                <a:gd name="connsiteX74" fmla="*/ 47720 w 4046156"/>
                <a:gd name="connsiteY74" fmla="*/ 623831 h 1095231"/>
                <a:gd name="connsiteX75" fmla="*/ 56668 w 4046156"/>
                <a:gd name="connsiteY75" fmla="*/ 619357 h 1095231"/>
                <a:gd name="connsiteX76" fmla="*/ 67107 w 4046156"/>
                <a:gd name="connsiteY76" fmla="*/ 620849 h 1095231"/>
                <a:gd name="connsiteX77" fmla="*/ 90967 w 4046156"/>
                <a:gd name="connsiteY77" fmla="*/ 596989 h 1095231"/>
                <a:gd name="connsiteX78" fmla="*/ 67107 w 4046156"/>
                <a:gd name="connsiteY78" fmla="*/ 573129 h 1095231"/>
                <a:gd name="connsiteX79" fmla="*/ 25352 w 4046156"/>
                <a:gd name="connsiteY79" fmla="*/ 585058 h 1095231"/>
                <a:gd name="connsiteX80" fmla="*/ 13422 w 4046156"/>
                <a:gd name="connsiteY80" fmla="*/ 586550 h 1095231"/>
                <a:gd name="connsiteX81" fmla="*/ 8948 w 4046156"/>
                <a:gd name="connsiteY81" fmla="*/ 583567 h 1095231"/>
                <a:gd name="connsiteX82" fmla="*/ 1492 w 4046156"/>
                <a:gd name="connsiteY82" fmla="*/ 582076 h 1095231"/>
                <a:gd name="connsiteX83" fmla="*/ 0 w 4046156"/>
                <a:gd name="connsiteY83" fmla="*/ 577602 h 1095231"/>
                <a:gd name="connsiteX84" fmla="*/ 2983 w 4046156"/>
                <a:gd name="connsiteY84" fmla="*/ 571637 h 1095231"/>
                <a:gd name="connsiteX85" fmla="*/ 5965 w 4046156"/>
                <a:gd name="connsiteY85" fmla="*/ 538829 h 1095231"/>
                <a:gd name="connsiteX86" fmla="*/ 2983 w 4046156"/>
                <a:gd name="connsiteY86" fmla="*/ 506021 h 1095231"/>
                <a:gd name="connsiteX87" fmla="*/ 5965 w 4046156"/>
                <a:gd name="connsiteY87" fmla="*/ 495582 h 1095231"/>
                <a:gd name="connsiteX88" fmla="*/ 10439 w 4046156"/>
                <a:gd name="connsiteY88" fmla="*/ 492600 h 1095231"/>
                <a:gd name="connsiteX89" fmla="*/ 11930 w 4046156"/>
                <a:gd name="connsiteY89" fmla="*/ 488126 h 1095231"/>
                <a:gd name="connsiteX90" fmla="*/ 23860 w 4046156"/>
                <a:gd name="connsiteY90" fmla="*/ 488126 h 1095231"/>
                <a:gd name="connsiteX91" fmla="*/ 32808 w 4046156"/>
                <a:gd name="connsiteY91" fmla="*/ 491109 h 1095231"/>
                <a:gd name="connsiteX92" fmla="*/ 50703 w 4046156"/>
                <a:gd name="connsiteY92" fmla="*/ 489617 h 1095231"/>
                <a:gd name="connsiteX93" fmla="*/ 67107 w 4046156"/>
                <a:gd name="connsiteY93" fmla="*/ 491109 h 1095231"/>
                <a:gd name="connsiteX94" fmla="*/ 90967 w 4046156"/>
                <a:gd name="connsiteY94" fmla="*/ 467249 h 1095231"/>
                <a:gd name="connsiteX95" fmla="*/ 67107 w 4046156"/>
                <a:gd name="connsiteY95" fmla="*/ 443389 h 1095231"/>
                <a:gd name="connsiteX96" fmla="*/ 50235 w 4046156"/>
                <a:gd name="connsiteY96" fmla="*/ 450377 h 1095231"/>
                <a:gd name="connsiteX97" fmla="*/ 43247 w 4046156"/>
                <a:gd name="connsiteY97" fmla="*/ 459792 h 1095231"/>
                <a:gd name="connsiteX98" fmla="*/ 35790 w 4046156"/>
                <a:gd name="connsiteY98" fmla="*/ 458301 h 1095231"/>
                <a:gd name="connsiteX99" fmla="*/ 31317 w 4046156"/>
                <a:gd name="connsiteY99" fmla="*/ 456810 h 1095231"/>
                <a:gd name="connsiteX100" fmla="*/ 26843 w 4046156"/>
                <a:gd name="connsiteY100" fmla="*/ 455319 h 1095231"/>
                <a:gd name="connsiteX101" fmla="*/ 17895 w 4046156"/>
                <a:gd name="connsiteY101" fmla="*/ 452336 h 1095231"/>
                <a:gd name="connsiteX102" fmla="*/ 14913 w 4046156"/>
                <a:gd name="connsiteY102" fmla="*/ 446371 h 1095231"/>
                <a:gd name="connsiteX103" fmla="*/ 11930 w 4046156"/>
                <a:gd name="connsiteY103" fmla="*/ 441897 h 1095231"/>
                <a:gd name="connsiteX104" fmla="*/ 7457 w 4046156"/>
                <a:gd name="connsiteY104" fmla="*/ 440406 h 1095231"/>
                <a:gd name="connsiteX105" fmla="*/ 5965 w 4046156"/>
                <a:gd name="connsiteY105" fmla="*/ 404616 h 1095231"/>
                <a:gd name="connsiteX106" fmla="*/ 7457 w 4046156"/>
                <a:gd name="connsiteY106" fmla="*/ 380755 h 1095231"/>
                <a:gd name="connsiteX107" fmla="*/ 7457 w 4046156"/>
                <a:gd name="connsiteY107" fmla="*/ 364351 h 1095231"/>
                <a:gd name="connsiteX108" fmla="*/ 11930 w 4046156"/>
                <a:gd name="connsiteY108" fmla="*/ 358386 h 1095231"/>
                <a:gd name="connsiteX109" fmla="*/ 14913 w 4046156"/>
                <a:gd name="connsiteY109" fmla="*/ 353913 h 1095231"/>
                <a:gd name="connsiteX110" fmla="*/ 20878 w 4046156"/>
                <a:gd name="connsiteY110" fmla="*/ 352421 h 1095231"/>
                <a:gd name="connsiteX111" fmla="*/ 31317 w 4046156"/>
                <a:gd name="connsiteY111" fmla="*/ 359878 h 1095231"/>
                <a:gd name="connsiteX112" fmla="*/ 35790 w 4046156"/>
                <a:gd name="connsiteY112" fmla="*/ 361369 h 1095231"/>
                <a:gd name="connsiteX113" fmla="*/ 53595 w 4046156"/>
                <a:gd name="connsiteY113" fmla="*/ 363347 h 1095231"/>
                <a:gd name="connsiteX114" fmla="*/ 52604 w 4046156"/>
                <a:gd name="connsiteY114" fmla="*/ 359835 h 1095231"/>
                <a:gd name="connsiteX115" fmla="*/ 67107 w 4046156"/>
                <a:gd name="connsiteY115" fmla="*/ 365843 h 1095231"/>
                <a:gd name="connsiteX116" fmla="*/ 90967 w 4046156"/>
                <a:gd name="connsiteY116" fmla="*/ 341983 h 1095231"/>
                <a:gd name="connsiteX117" fmla="*/ 67107 w 4046156"/>
                <a:gd name="connsiteY117" fmla="*/ 318123 h 1095231"/>
                <a:gd name="connsiteX118" fmla="*/ 50235 w 4046156"/>
                <a:gd name="connsiteY118" fmla="*/ 325111 h 1095231"/>
                <a:gd name="connsiteX119" fmla="*/ 38773 w 4046156"/>
                <a:gd name="connsiteY119" fmla="*/ 325579 h 1095231"/>
                <a:gd name="connsiteX120" fmla="*/ 19387 w 4046156"/>
                <a:gd name="connsiteY120" fmla="*/ 324088 h 1095231"/>
                <a:gd name="connsiteX121" fmla="*/ 13422 w 4046156"/>
                <a:gd name="connsiteY121" fmla="*/ 319614 h 1095231"/>
                <a:gd name="connsiteX122" fmla="*/ 8948 w 4046156"/>
                <a:gd name="connsiteY122" fmla="*/ 282332 h 1095231"/>
                <a:gd name="connsiteX123" fmla="*/ 7457 w 4046156"/>
                <a:gd name="connsiteY123" fmla="*/ 253998 h 1095231"/>
                <a:gd name="connsiteX124" fmla="*/ 5965 w 4046156"/>
                <a:gd name="connsiteY124" fmla="*/ 243559 h 1095231"/>
                <a:gd name="connsiteX125" fmla="*/ 10439 w 4046156"/>
                <a:gd name="connsiteY125" fmla="*/ 240577 h 1095231"/>
                <a:gd name="connsiteX126" fmla="*/ 44738 w 4046156"/>
                <a:gd name="connsiteY126" fmla="*/ 239085 h 1095231"/>
                <a:gd name="connsiteX127" fmla="*/ 47720 w 4046156"/>
                <a:gd name="connsiteY127" fmla="*/ 231629 h 1095231"/>
                <a:gd name="connsiteX128" fmla="*/ 50235 w 4046156"/>
                <a:gd name="connsiteY128" fmla="*/ 233589 h 1095231"/>
                <a:gd name="connsiteX129" fmla="*/ 67107 w 4046156"/>
                <a:gd name="connsiteY129" fmla="*/ 240577 h 1095231"/>
                <a:gd name="connsiteX130" fmla="*/ 90967 w 4046156"/>
                <a:gd name="connsiteY130" fmla="*/ 216717 h 1095231"/>
                <a:gd name="connsiteX131" fmla="*/ 67107 w 4046156"/>
                <a:gd name="connsiteY131" fmla="*/ 192857 h 1095231"/>
                <a:gd name="connsiteX132" fmla="*/ 50235 w 4046156"/>
                <a:gd name="connsiteY132" fmla="*/ 199845 h 1095231"/>
                <a:gd name="connsiteX133" fmla="*/ 44956 w 4046156"/>
                <a:gd name="connsiteY133" fmla="*/ 211137 h 1095231"/>
                <a:gd name="connsiteX134" fmla="*/ 29825 w 4046156"/>
                <a:gd name="connsiteY134" fmla="*/ 204787 h 1095231"/>
                <a:gd name="connsiteX135" fmla="*/ 28334 w 4046156"/>
                <a:gd name="connsiteY135" fmla="*/ 209260 h 1095231"/>
                <a:gd name="connsiteX136" fmla="*/ 22369 w 4046156"/>
                <a:gd name="connsiteY136" fmla="*/ 210752 h 1095231"/>
                <a:gd name="connsiteX137" fmla="*/ 8948 w 4046156"/>
                <a:gd name="connsiteY137" fmla="*/ 200313 h 1095231"/>
                <a:gd name="connsiteX138" fmla="*/ 4474 w 4046156"/>
                <a:gd name="connsiteY138" fmla="*/ 189874 h 1095231"/>
                <a:gd name="connsiteX139" fmla="*/ 5965 w 4046156"/>
                <a:gd name="connsiteY139" fmla="*/ 185400 h 1095231"/>
                <a:gd name="connsiteX140" fmla="*/ 7457 w 4046156"/>
                <a:gd name="connsiteY140" fmla="*/ 151101 h 1095231"/>
                <a:gd name="connsiteX141" fmla="*/ 8948 w 4046156"/>
                <a:gd name="connsiteY141" fmla="*/ 143645 h 1095231"/>
                <a:gd name="connsiteX142" fmla="*/ 10439 w 4046156"/>
                <a:gd name="connsiteY142" fmla="*/ 137680 h 1095231"/>
                <a:gd name="connsiteX143" fmla="*/ 11930 w 4046156"/>
                <a:gd name="connsiteY143" fmla="*/ 121276 h 1095231"/>
                <a:gd name="connsiteX144" fmla="*/ 13422 w 4046156"/>
                <a:gd name="connsiteY144" fmla="*/ 116802 h 1095231"/>
                <a:gd name="connsiteX145" fmla="*/ 17895 w 4046156"/>
                <a:gd name="connsiteY145" fmla="*/ 115311 h 1095231"/>
                <a:gd name="connsiteX146" fmla="*/ 31317 w 4046156"/>
                <a:gd name="connsiteY146" fmla="*/ 122767 h 1095231"/>
                <a:gd name="connsiteX147" fmla="*/ 48330 w 4046156"/>
                <a:gd name="connsiteY147" fmla="*/ 124743 h 1095231"/>
                <a:gd name="connsiteX148" fmla="*/ 67107 w 4046156"/>
                <a:gd name="connsiteY148" fmla="*/ 124258 h 1095231"/>
                <a:gd name="connsiteX149" fmla="*/ 90967 w 4046156"/>
                <a:gd name="connsiteY149" fmla="*/ 100398 h 1095231"/>
                <a:gd name="connsiteX150" fmla="*/ 67107 w 4046156"/>
                <a:gd name="connsiteY150" fmla="*/ 76538 h 1095231"/>
                <a:gd name="connsiteX151" fmla="*/ 50235 w 4046156"/>
                <a:gd name="connsiteY151" fmla="*/ 83526 h 1095231"/>
                <a:gd name="connsiteX152" fmla="*/ 44738 w 4046156"/>
                <a:gd name="connsiteY152" fmla="*/ 79521 h 1095231"/>
                <a:gd name="connsiteX153" fmla="*/ 40264 w 4046156"/>
                <a:gd name="connsiteY153" fmla="*/ 78029 h 1095231"/>
                <a:gd name="connsiteX154" fmla="*/ 31317 w 4046156"/>
                <a:gd name="connsiteY154" fmla="*/ 75047 h 1095231"/>
                <a:gd name="connsiteX155" fmla="*/ 25352 w 4046156"/>
                <a:gd name="connsiteY155" fmla="*/ 72064 h 1095231"/>
                <a:gd name="connsiteX156" fmla="*/ 23860 w 4046156"/>
                <a:gd name="connsiteY156" fmla="*/ 51187 h 1095231"/>
                <a:gd name="connsiteX157" fmla="*/ 20878 w 4046156"/>
                <a:gd name="connsiteY157" fmla="*/ 46713 h 1095231"/>
                <a:gd name="connsiteX158" fmla="*/ 19387 w 4046156"/>
                <a:gd name="connsiteY158" fmla="*/ 42239 h 1095231"/>
                <a:gd name="connsiteX159" fmla="*/ 16404 w 4046156"/>
                <a:gd name="connsiteY159" fmla="*/ 33292 h 1095231"/>
                <a:gd name="connsiteX160" fmla="*/ 11930 w 4046156"/>
                <a:gd name="connsiteY160" fmla="*/ 30309 h 1095231"/>
                <a:gd name="connsiteX161" fmla="*/ 10439 w 4046156"/>
                <a:gd name="connsiteY161" fmla="*/ 18379 h 1095231"/>
                <a:gd name="connsiteX162" fmla="*/ 11930 w 4046156"/>
                <a:gd name="connsiteY162" fmla="*/ 13905 h 1095231"/>
                <a:gd name="connsiteX163" fmla="*/ 13422 w 4046156"/>
                <a:gd name="connsiteY163" fmla="*/ 7940 h 1095231"/>
                <a:gd name="connsiteX164" fmla="*/ 16404 w 4046156"/>
                <a:gd name="connsiteY164" fmla="*/ 3466 h 1095231"/>
                <a:gd name="connsiteX165" fmla="*/ 20281 w 4046156"/>
                <a:gd name="connsiteY165" fmla="*/ 484 h 1095231"/>
                <a:gd name="connsiteX166" fmla="*/ 211893 w 4046156"/>
                <a:gd name="connsiteY166" fmla="*/ 484 h 1095231"/>
                <a:gd name="connsiteX167" fmla="*/ 347539 w 4046156"/>
                <a:gd name="connsiteY167" fmla="*/ 484 h 1095231"/>
                <a:gd name="connsiteX168" fmla="*/ 3312746 w 4046156"/>
                <a:gd name="connsiteY168" fmla="*/ 0 h 1095231"/>
                <a:gd name="connsiteX0" fmla="*/ 3312746 w 4046156"/>
                <a:gd name="connsiteY0" fmla="*/ 0 h 1095231"/>
                <a:gd name="connsiteX1" fmla="*/ 3312746 w 4046156"/>
                <a:gd name="connsiteY1" fmla="*/ 1044570 h 1095231"/>
                <a:gd name="connsiteX2" fmla="*/ 12428 w 4046156"/>
                <a:gd name="connsiteY2" fmla="*/ 1042876 h 1095231"/>
                <a:gd name="connsiteX3" fmla="*/ 10439 w 4046156"/>
                <a:gd name="connsiteY3" fmla="*/ 1039893 h 1095231"/>
                <a:gd name="connsiteX4" fmla="*/ 5965 w 4046156"/>
                <a:gd name="connsiteY4" fmla="*/ 1029454 h 1095231"/>
                <a:gd name="connsiteX5" fmla="*/ 4474 w 4046156"/>
                <a:gd name="connsiteY5" fmla="*/ 1023489 h 1095231"/>
                <a:gd name="connsiteX6" fmla="*/ 1492 w 4046156"/>
                <a:gd name="connsiteY6" fmla="*/ 1017524 h 1095231"/>
                <a:gd name="connsiteX7" fmla="*/ 7457 w 4046156"/>
                <a:gd name="connsiteY7" fmla="*/ 996646 h 1095231"/>
                <a:gd name="connsiteX8" fmla="*/ 8948 w 4046156"/>
                <a:gd name="connsiteY8" fmla="*/ 992173 h 1095231"/>
                <a:gd name="connsiteX9" fmla="*/ 23860 w 4046156"/>
                <a:gd name="connsiteY9" fmla="*/ 990681 h 1095231"/>
                <a:gd name="connsiteX10" fmla="*/ 38773 w 4046156"/>
                <a:gd name="connsiteY10" fmla="*/ 999629 h 1095231"/>
                <a:gd name="connsiteX11" fmla="*/ 55177 w 4046156"/>
                <a:gd name="connsiteY11" fmla="*/ 998138 h 1095231"/>
                <a:gd name="connsiteX12" fmla="*/ 57759 w 4046156"/>
                <a:gd name="connsiteY12" fmla="*/ 994266 h 1095231"/>
                <a:gd name="connsiteX13" fmla="*/ 67107 w 4046156"/>
                <a:gd name="connsiteY13" fmla="*/ 998138 h 1095231"/>
                <a:gd name="connsiteX14" fmla="*/ 90967 w 4046156"/>
                <a:gd name="connsiteY14" fmla="*/ 974278 h 1095231"/>
                <a:gd name="connsiteX15" fmla="*/ 67107 w 4046156"/>
                <a:gd name="connsiteY15" fmla="*/ 950418 h 1095231"/>
                <a:gd name="connsiteX16" fmla="*/ 43246 w 4046156"/>
                <a:gd name="connsiteY16" fmla="*/ 974278 h 1095231"/>
                <a:gd name="connsiteX17" fmla="*/ 43810 w 4046156"/>
                <a:gd name="connsiteY17" fmla="*/ 975636 h 1095231"/>
                <a:gd name="connsiteX18" fmla="*/ 34299 w 4046156"/>
                <a:gd name="connsiteY18" fmla="*/ 974278 h 1095231"/>
                <a:gd name="connsiteX19" fmla="*/ 29825 w 4046156"/>
                <a:gd name="connsiteY19" fmla="*/ 971295 h 1095231"/>
                <a:gd name="connsiteX20" fmla="*/ 22369 w 4046156"/>
                <a:gd name="connsiteY20" fmla="*/ 968313 h 1095231"/>
                <a:gd name="connsiteX21" fmla="*/ 17895 w 4046156"/>
                <a:gd name="connsiteY21" fmla="*/ 966821 h 1095231"/>
                <a:gd name="connsiteX22" fmla="*/ 13422 w 4046156"/>
                <a:gd name="connsiteY22" fmla="*/ 963839 h 1095231"/>
                <a:gd name="connsiteX23" fmla="*/ 14913 w 4046156"/>
                <a:gd name="connsiteY23" fmla="*/ 959365 h 1095231"/>
                <a:gd name="connsiteX24" fmla="*/ 16404 w 4046156"/>
                <a:gd name="connsiteY24" fmla="*/ 950418 h 1095231"/>
                <a:gd name="connsiteX25" fmla="*/ 17895 w 4046156"/>
                <a:gd name="connsiteY25" fmla="*/ 944453 h 1095231"/>
                <a:gd name="connsiteX26" fmla="*/ 14913 w 4046156"/>
                <a:gd name="connsiteY26" fmla="*/ 931031 h 1095231"/>
                <a:gd name="connsiteX27" fmla="*/ 13422 w 4046156"/>
                <a:gd name="connsiteY27" fmla="*/ 925066 h 1095231"/>
                <a:gd name="connsiteX28" fmla="*/ 10439 w 4046156"/>
                <a:gd name="connsiteY28" fmla="*/ 913136 h 1095231"/>
                <a:gd name="connsiteX29" fmla="*/ 7457 w 4046156"/>
                <a:gd name="connsiteY29" fmla="*/ 886293 h 1095231"/>
                <a:gd name="connsiteX30" fmla="*/ 8948 w 4046156"/>
                <a:gd name="connsiteY30" fmla="*/ 872872 h 1095231"/>
                <a:gd name="connsiteX31" fmla="*/ 32808 w 4046156"/>
                <a:gd name="connsiteY31" fmla="*/ 871380 h 1095231"/>
                <a:gd name="connsiteX32" fmla="*/ 35790 w 4046156"/>
                <a:gd name="connsiteY32" fmla="*/ 875854 h 1095231"/>
                <a:gd name="connsiteX33" fmla="*/ 58159 w 4046156"/>
                <a:gd name="connsiteY33" fmla="*/ 881819 h 1095231"/>
                <a:gd name="connsiteX34" fmla="*/ 67107 w 4046156"/>
                <a:gd name="connsiteY34" fmla="*/ 872872 h 1095231"/>
                <a:gd name="connsiteX35" fmla="*/ 90967 w 4046156"/>
                <a:gd name="connsiteY35" fmla="*/ 849012 h 1095231"/>
                <a:gd name="connsiteX36" fmla="*/ 67107 w 4046156"/>
                <a:gd name="connsiteY36" fmla="*/ 825152 h 1095231"/>
                <a:gd name="connsiteX37" fmla="*/ 43246 w 4046156"/>
                <a:gd name="connsiteY37" fmla="*/ 849012 h 1095231"/>
                <a:gd name="connsiteX38" fmla="*/ 45080 w 4046156"/>
                <a:gd name="connsiteY38" fmla="*/ 853436 h 1095231"/>
                <a:gd name="connsiteX39" fmla="*/ 26843 w 4046156"/>
                <a:gd name="connsiteY39" fmla="*/ 838573 h 1095231"/>
                <a:gd name="connsiteX40" fmla="*/ 23860 w 4046156"/>
                <a:gd name="connsiteY40" fmla="*/ 834099 h 1095231"/>
                <a:gd name="connsiteX41" fmla="*/ 8948 w 4046156"/>
                <a:gd name="connsiteY41" fmla="*/ 832608 h 1095231"/>
                <a:gd name="connsiteX42" fmla="*/ 7457 w 4046156"/>
                <a:gd name="connsiteY42" fmla="*/ 828134 h 1095231"/>
                <a:gd name="connsiteX43" fmla="*/ 5965 w 4046156"/>
                <a:gd name="connsiteY43" fmla="*/ 822169 h 1095231"/>
                <a:gd name="connsiteX44" fmla="*/ 4474 w 4046156"/>
                <a:gd name="connsiteY44" fmla="*/ 799800 h 1095231"/>
                <a:gd name="connsiteX45" fmla="*/ 5965 w 4046156"/>
                <a:gd name="connsiteY45" fmla="*/ 750588 h 1095231"/>
                <a:gd name="connsiteX46" fmla="*/ 7457 w 4046156"/>
                <a:gd name="connsiteY46" fmla="*/ 746114 h 1095231"/>
                <a:gd name="connsiteX47" fmla="*/ 37282 w 4046156"/>
                <a:gd name="connsiteY47" fmla="*/ 746114 h 1095231"/>
                <a:gd name="connsiteX48" fmla="*/ 46229 w 4046156"/>
                <a:gd name="connsiteY48" fmla="*/ 749097 h 1095231"/>
                <a:gd name="connsiteX49" fmla="*/ 50601 w 4046156"/>
                <a:gd name="connsiteY49" fmla="*/ 746734 h 1095231"/>
                <a:gd name="connsiteX50" fmla="*/ 67107 w 4046156"/>
                <a:gd name="connsiteY50" fmla="*/ 753571 h 1095231"/>
                <a:gd name="connsiteX51" fmla="*/ 90967 w 4046156"/>
                <a:gd name="connsiteY51" fmla="*/ 729711 h 1095231"/>
                <a:gd name="connsiteX52" fmla="*/ 67107 w 4046156"/>
                <a:gd name="connsiteY52" fmla="*/ 705851 h 1095231"/>
                <a:gd name="connsiteX53" fmla="*/ 50235 w 4046156"/>
                <a:gd name="connsiteY53" fmla="*/ 712839 h 1095231"/>
                <a:gd name="connsiteX54" fmla="*/ 40264 w 4046156"/>
                <a:gd name="connsiteY54" fmla="*/ 723746 h 1095231"/>
                <a:gd name="connsiteX55" fmla="*/ 35790 w 4046156"/>
                <a:gd name="connsiteY55" fmla="*/ 728219 h 1095231"/>
                <a:gd name="connsiteX56" fmla="*/ 31317 w 4046156"/>
                <a:gd name="connsiteY56" fmla="*/ 726728 h 1095231"/>
                <a:gd name="connsiteX57" fmla="*/ 26843 w 4046156"/>
                <a:gd name="connsiteY57" fmla="*/ 714798 h 1095231"/>
                <a:gd name="connsiteX58" fmla="*/ 22369 w 4046156"/>
                <a:gd name="connsiteY58" fmla="*/ 710324 h 1095231"/>
                <a:gd name="connsiteX59" fmla="*/ 23860 w 4046156"/>
                <a:gd name="connsiteY59" fmla="*/ 705851 h 1095231"/>
                <a:gd name="connsiteX60" fmla="*/ 28334 w 4046156"/>
                <a:gd name="connsiteY60" fmla="*/ 701377 h 1095231"/>
                <a:gd name="connsiteX61" fmla="*/ 29825 w 4046156"/>
                <a:gd name="connsiteY61" fmla="*/ 693921 h 1095231"/>
                <a:gd name="connsiteX62" fmla="*/ 28334 w 4046156"/>
                <a:gd name="connsiteY62" fmla="*/ 689447 h 1095231"/>
                <a:gd name="connsiteX63" fmla="*/ 23860 w 4046156"/>
                <a:gd name="connsiteY63" fmla="*/ 687956 h 1095231"/>
                <a:gd name="connsiteX64" fmla="*/ 19387 w 4046156"/>
                <a:gd name="connsiteY64" fmla="*/ 684973 h 1095231"/>
                <a:gd name="connsiteX65" fmla="*/ 10439 w 4046156"/>
                <a:gd name="connsiteY65" fmla="*/ 681991 h 1095231"/>
                <a:gd name="connsiteX66" fmla="*/ 8948 w 4046156"/>
                <a:gd name="connsiteY66" fmla="*/ 674534 h 1095231"/>
                <a:gd name="connsiteX67" fmla="*/ 5965 w 4046156"/>
                <a:gd name="connsiteY67" fmla="*/ 670060 h 1095231"/>
                <a:gd name="connsiteX68" fmla="*/ 2983 w 4046156"/>
                <a:gd name="connsiteY68" fmla="*/ 652165 h 1095231"/>
                <a:gd name="connsiteX69" fmla="*/ 5965 w 4046156"/>
                <a:gd name="connsiteY69" fmla="*/ 647691 h 1095231"/>
                <a:gd name="connsiteX70" fmla="*/ 8948 w 4046156"/>
                <a:gd name="connsiteY70" fmla="*/ 628305 h 1095231"/>
                <a:gd name="connsiteX71" fmla="*/ 11930 w 4046156"/>
                <a:gd name="connsiteY71" fmla="*/ 622340 h 1095231"/>
                <a:gd name="connsiteX72" fmla="*/ 17895 w 4046156"/>
                <a:gd name="connsiteY72" fmla="*/ 620848 h 1095231"/>
                <a:gd name="connsiteX73" fmla="*/ 31317 w 4046156"/>
                <a:gd name="connsiteY73" fmla="*/ 619357 h 1095231"/>
                <a:gd name="connsiteX74" fmla="*/ 47720 w 4046156"/>
                <a:gd name="connsiteY74" fmla="*/ 623831 h 1095231"/>
                <a:gd name="connsiteX75" fmla="*/ 56668 w 4046156"/>
                <a:gd name="connsiteY75" fmla="*/ 619357 h 1095231"/>
                <a:gd name="connsiteX76" fmla="*/ 67107 w 4046156"/>
                <a:gd name="connsiteY76" fmla="*/ 620849 h 1095231"/>
                <a:gd name="connsiteX77" fmla="*/ 90967 w 4046156"/>
                <a:gd name="connsiteY77" fmla="*/ 596989 h 1095231"/>
                <a:gd name="connsiteX78" fmla="*/ 67107 w 4046156"/>
                <a:gd name="connsiteY78" fmla="*/ 573129 h 1095231"/>
                <a:gd name="connsiteX79" fmla="*/ 25352 w 4046156"/>
                <a:gd name="connsiteY79" fmla="*/ 585058 h 1095231"/>
                <a:gd name="connsiteX80" fmla="*/ 13422 w 4046156"/>
                <a:gd name="connsiteY80" fmla="*/ 586550 h 1095231"/>
                <a:gd name="connsiteX81" fmla="*/ 8948 w 4046156"/>
                <a:gd name="connsiteY81" fmla="*/ 583567 h 1095231"/>
                <a:gd name="connsiteX82" fmla="*/ 1492 w 4046156"/>
                <a:gd name="connsiteY82" fmla="*/ 582076 h 1095231"/>
                <a:gd name="connsiteX83" fmla="*/ 0 w 4046156"/>
                <a:gd name="connsiteY83" fmla="*/ 577602 h 1095231"/>
                <a:gd name="connsiteX84" fmla="*/ 2983 w 4046156"/>
                <a:gd name="connsiteY84" fmla="*/ 571637 h 1095231"/>
                <a:gd name="connsiteX85" fmla="*/ 5965 w 4046156"/>
                <a:gd name="connsiteY85" fmla="*/ 538829 h 1095231"/>
                <a:gd name="connsiteX86" fmla="*/ 2983 w 4046156"/>
                <a:gd name="connsiteY86" fmla="*/ 506021 h 1095231"/>
                <a:gd name="connsiteX87" fmla="*/ 5965 w 4046156"/>
                <a:gd name="connsiteY87" fmla="*/ 495582 h 1095231"/>
                <a:gd name="connsiteX88" fmla="*/ 10439 w 4046156"/>
                <a:gd name="connsiteY88" fmla="*/ 492600 h 1095231"/>
                <a:gd name="connsiteX89" fmla="*/ 11930 w 4046156"/>
                <a:gd name="connsiteY89" fmla="*/ 488126 h 1095231"/>
                <a:gd name="connsiteX90" fmla="*/ 23860 w 4046156"/>
                <a:gd name="connsiteY90" fmla="*/ 488126 h 1095231"/>
                <a:gd name="connsiteX91" fmla="*/ 32808 w 4046156"/>
                <a:gd name="connsiteY91" fmla="*/ 491109 h 1095231"/>
                <a:gd name="connsiteX92" fmla="*/ 50703 w 4046156"/>
                <a:gd name="connsiteY92" fmla="*/ 489617 h 1095231"/>
                <a:gd name="connsiteX93" fmla="*/ 67107 w 4046156"/>
                <a:gd name="connsiteY93" fmla="*/ 491109 h 1095231"/>
                <a:gd name="connsiteX94" fmla="*/ 90967 w 4046156"/>
                <a:gd name="connsiteY94" fmla="*/ 467249 h 1095231"/>
                <a:gd name="connsiteX95" fmla="*/ 67107 w 4046156"/>
                <a:gd name="connsiteY95" fmla="*/ 443389 h 1095231"/>
                <a:gd name="connsiteX96" fmla="*/ 50235 w 4046156"/>
                <a:gd name="connsiteY96" fmla="*/ 450377 h 1095231"/>
                <a:gd name="connsiteX97" fmla="*/ 43247 w 4046156"/>
                <a:gd name="connsiteY97" fmla="*/ 459792 h 1095231"/>
                <a:gd name="connsiteX98" fmla="*/ 35790 w 4046156"/>
                <a:gd name="connsiteY98" fmla="*/ 458301 h 1095231"/>
                <a:gd name="connsiteX99" fmla="*/ 31317 w 4046156"/>
                <a:gd name="connsiteY99" fmla="*/ 456810 h 1095231"/>
                <a:gd name="connsiteX100" fmla="*/ 26843 w 4046156"/>
                <a:gd name="connsiteY100" fmla="*/ 455319 h 1095231"/>
                <a:gd name="connsiteX101" fmla="*/ 17895 w 4046156"/>
                <a:gd name="connsiteY101" fmla="*/ 452336 h 1095231"/>
                <a:gd name="connsiteX102" fmla="*/ 14913 w 4046156"/>
                <a:gd name="connsiteY102" fmla="*/ 446371 h 1095231"/>
                <a:gd name="connsiteX103" fmla="*/ 11930 w 4046156"/>
                <a:gd name="connsiteY103" fmla="*/ 441897 h 1095231"/>
                <a:gd name="connsiteX104" fmla="*/ 7457 w 4046156"/>
                <a:gd name="connsiteY104" fmla="*/ 440406 h 1095231"/>
                <a:gd name="connsiteX105" fmla="*/ 5965 w 4046156"/>
                <a:gd name="connsiteY105" fmla="*/ 404616 h 1095231"/>
                <a:gd name="connsiteX106" fmla="*/ 7457 w 4046156"/>
                <a:gd name="connsiteY106" fmla="*/ 380755 h 1095231"/>
                <a:gd name="connsiteX107" fmla="*/ 7457 w 4046156"/>
                <a:gd name="connsiteY107" fmla="*/ 364351 h 1095231"/>
                <a:gd name="connsiteX108" fmla="*/ 11930 w 4046156"/>
                <a:gd name="connsiteY108" fmla="*/ 358386 h 1095231"/>
                <a:gd name="connsiteX109" fmla="*/ 14913 w 4046156"/>
                <a:gd name="connsiteY109" fmla="*/ 353913 h 1095231"/>
                <a:gd name="connsiteX110" fmla="*/ 20878 w 4046156"/>
                <a:gd name="connsiteY110" fmla="*/ 352421 h 1095231"/>
                <a:gd name="connsiteX111" fmla="*/ 31317 w 4046156"/>
                <a:gd name="connsiteY111" fmla="*/ 359878 h 1095231"/>
                <a:gd name="connsiteX112" fmla="*/ 35790 w 4046156"/>
                <a:gd name="connsiteY112" fmla="*/ 361369 h 1095231"/>
                <a:gd name="connsiteX113" fmla="*/ 53595 w 4046156"/>
                <a:gd name="connsiteY113" fmla="*/ 363347 h 1095231"/>
                <a:gd name="connsiteX114" fmla="*/ 52604 w 4046156"/>
                <a:gd name="connsiteY114" fmla="*/ 359835 h 1095231"/>
                <a:gd name="connsiteX115" fmla="*/ 67107 w 4046156"/>
                <a:gd name="connsiteY115" fmla="*/ 365843 h 1095231"/>
                <a:gd name="connsiteX116" fmla="*/ 90967 w 4046156"/>
                <a:gd name="connsiteY116" fmla="*/ 341983 h 1095231"/>
                <a:gd name="connsiteX117" fmla="*/ 67107 w 4046156"/>
                <a:gd name="connsiteY117" fmla="*/ 318123 h 1095231"/>
                <a:gd name="connsiteX118" fmla="*/ 50235 w 4046156"/>
                <a:gd name="connsiteY118" fmla="*/ 325111 h 1095231"/>
                <a:gd name="connsiteX119" fmla="*/ 38773 w 4046156"/>
                <a:gd name="connsiteY119" fmla="*/ 325579 h 1095231"/>
                <a:gd name="connsiteX120" fmla="*/ 19387 w 4046156"/>
                <a:gd name="connsiteY120" fmla="*/ 324088 h 1095231"/>
                <a:gd name="connsiteX121" fmla="*/ 13422 w 4046156"/>
                <a:gd name="connsiteY121" fmla="*/ 319614 h 1095231"/>
                <a:gd name="connsiteX122" fmla="*/ 8948 w 4046156"/>
                <a:gd name="connsiteY122" fmla="*/ 282332 h 1095231"/>
                <a:gd name="connsiteX123" fmla="*/ 7457 w 4046156"/>
                <a:gd name="connsiteY123" fmla="*/ 253998 h 1095231"/>
                <a:gd name="connsiteX124" fmla="*/ 5965 w 4046156"/>
                <a:gd name="connsiteY124" fmla="*/ 243559 h 1095231"/>
                <a:gd name="connsiteX125" fmla="*/ 10439 w 4046156"/>
                <a:gd name="connsiteY125" fmla="*/ 240577 h 1095231"/>
                <a:gd name="connsiteX126" fmla="*/ 44738 w 4046156"/>
                <a:gd name="connsiteY126" fmla="*/ 239085 h 1095231"/>
                <a:gd name="connsiteX127" fmla="*/ 47720 w 4046156"/>
                <a:gd name="connsiteY127" fmla="*/ 231629 h 1095231"/>
                <a:gd name="connsiteX128" fmla="*/ 50235 w 4046156"/>
                <a:gd name="connsiteY128" fmla="*/ 233589 h 1095231"/>
                <a:gd name="connsiteX129" fmla="*/ 67107 w 4046156"/>
                <a:gd name="connsiteY129" fmla="*/ 240577 h 1095231"/>
                <a:gd name="connsiteX130" fmla="*/ 90967 w 4046156"/>
                <a:gd name="connsiteY130" fmla="*/ 216717 h 1095231"/>
                <a:gd name="connsiteX131" fmla="*/ 67107 w 4046156"/>
                <a:gd name="connsiteY131" fmla="*/ 192857 h 1095231"/>
                <a:gd name="connsiteX132" fmla="*/ 50235 w 4046156"/>
                <a:gd name="connsiteY132" fmla="*/ 199845 h 1095231"/>
                <a:gd name="connsiteX133" fmla="*/ 44956 w 4046156"/>
                <a:gd name="connsiteY133" fmla="*/ 211137 h 1095231"/>
                <a:gd name="connsiteX134" fmla="*/ 29825 w 4046156"/>
                <a:gd name="connsiteY134" fmla="*/ 204787 h 1095231"/>
                <a:gd name="connsiteX135" fmla="*/ 28334 w 4046156"/>
                <a:gd name="connsiteY135" fmla="*/ 209260 h 1095231"/>
                <a:gd name="connsiteX136" fmla="*/ 22369 w 4046156"/>
                <a:gd name="connsiteY136" fmla="*/ 210752 h 1095231"/>
                <a:gd name="connsiteX137" fmla="*/ 8948 w 4046156"/>
                <a:gd name="connsiteY137" fmla="*/ 200313 h 1095231"/>
                <a:gd name="connsiteX138" fmla="*/ 4474 w 4046156"/>
                <a:gd name="connsiteY138" fmla="*/ 189874 h 1095231"/>
                <a:gd name="connsiteX139" fmla="*/ 5965 w 4046156"/>
                <a:gd name="connsiteY139" fmla="*/ 185400 h 1095231"/>
                <a:gd name="connsiteX140" fmla="*/ 7457 w 4046156"/>
                <a:gd name="connsiteY140" fmla="*/ 151101 h 1095231"/>
                <a:gd name="connsiteX141" fmla="*/ 8948 w 4046156"/>
                <a:gd name="connsiteY141" fmla="*/ 143645 h 1095231"/>
                <a:gd name="connsiteX142" fmla="*/ 10439 w 4046156"/>
                <a:gd name="connsiteY142" fmla="*/ 137680 h 1095231"/>
                <a:gd name="connsiteX143" fmla="*/ 11930 w 4046156"/>
                <a:gd name="connsiteY143" fmla="*/ 121276 h 1095231"/>
                <a:gd name="connsiteX144" fmla="*/ 13422 w 4046156"/>
                <a:gd name="connsiteY144" fmla="*/ 116802 h 1095231"/>
                <a:gd name="connsiteX145" fmla="*/ 17895 w 4046156"/>
                <a:gd name="connsiteY145" fmla="*/ 115311 h 1095231"/>
                <a:gd name="connsiteX146" fmla="*/ 31317 w 4046156"/>
                <a:gd name="connsiteY146" fmla="*/ 122767 h 1095231"/>
                <a:gd name="connsiteX147" fmla="*/ 48330 w 4046156"/>
                <a:gd name="connsiteY147" fmla="*/ 124743 h 1095231"/>
                <a:gd name="connsiteX148" fmla="*/ 67107 w 4046156"/>
                <a:gd name="connsiteY148" fmla="*/ 124258 h 1095231"/>
                <a:gd name="connsiteX149" fmla="*/ 90967 w 4046156"/>
                <a:gd name="connsiteY149" fmla="*/ 100398 h 1095231"/>
                <a:gd name="connsiteX150" fmla="*/ 67107 w 4046156"/>
                <a:gd name="connsiteY150" fmla="*/ 76538 h 1095231"/>
                <a:gd name="connsiteX151" fmla="*/ 50235 w 4046156"/>
                <a:gd name="connsiteY151" fmla="*/ 83526 h 1095231"/>
                <a:gd name="connsiteX152" fmla="*/ 44738 w 4046156"/>
                <a:gd name="connsiteY152" fmla="*/ 79521 h 1095231"/>
                <a:gd name="connsiteX153" fmla="*/ 40264 w 4046156"/>
                <a:gd name="connsiteY153" fmla="*/ 78029 h 1095231"/>
                <a:gd name="connsiteX154" fmla="*/ 31317 w 4046156"/>
                <a:gd name="connsiteY154" fmla="*/ 75047 h 1095231"/>
                <a:gd name="connsiteX155" fmla="*/ 25352 w 4046156"/>
                <a:gd name="connsiteY155" fmla="*/ 72064 h 1095231"/>
                <a:gd name="connsiteX156" fmla="*/ 23860 w 4046156"/>
                <a:gd name="connsiteY156" fmla="*/ 51187 h 1095231"/>
                <a:gd name="connsiteX157" fmla="*/ 20878 w 4046156"/>
                <a:gd name="connsiteY157" fmla="*/ 46713 h 1095231"/>
                <a:gd name="connsiteX158" fmla="*/ 19387 w 4046156"/>
                <a:gd name="connsiteY158" fmla="*/ 42239 h 1095231"/>
                <a:gd name="connsiteX159" fmla="*/ 16404 w 4046156"/>
                <a:gd name="connsiteY159" fmla="*/ 33292 h 1095231"/>
                <a:gd name="connsiteX160" fmla="*/ 11930 w 4046156"/>
                <a:gd name="connsiteY160" fmla="*/ 30309 h 1095231"/>
                <a:gd name="connsiteX161" fmla="*/ 10439 w 4046156"/>
                <a:gd name="connsiteY161" fmla="*/ 18379 h 1095231"/>
                <a:gd name="connsiteX162" fmla="*/ 11930 w 4046156"/>
                <a:gd name="connsiteY162" fmla="*/ 13905 h 1095231"/>
                <a:gd name="connsiteX163" fmla="*/ 13422 w 4046156"/>
                <a:gd name="connsiteY163" fmla="*/ 7940 h 1095231"/>
                <a:gd name="connsiteX164" fmla="*/ 16404 w 4046156"/>
                <a:gd name="connsiteY164" fmla="*/ 3466 h 1095231"/>
                <a:gd name="connsiteX165" fmla="*/ 20281 w 4046156"/>
                <a:gd name="connsiteY165" fmla="*/ 484 h 1095231"/>
                <a:gd name="connsiteX166" fmla="*/ 211893 w 4046156"/>
                <a:gd name="connsiteY166" fmla="*/ 484 h 1095231"/>
                <a:gd name="connsiteX167" fmla="*/ 347539 w 4046156"/>
                <a:gd name="connsiteY167" fmla="*/ 484 h 1095231"/>
                <a:gd name="connsiteX168" fmla="*/ 3312746 w 4046156"/>
                <a:gd name="connsiteY168" fmla="*/ 0 h 1095231"/>
                <a:gd name="connsiteX0" fmla="*/ 3312746 w 4046156"/>
                <a:gd name="connsiteY0" fmla="*/ 0 h 1095231"/>
                <a:gd name="connsiteX1" fmla="*/ 3312746 w 4046156"/>
                <a:gd name="connsiteY1" fmla="*/ 1044570 h 1095231"/>
                <a:gd name="connsiteX2" fmla="*/ 12428 w 4046156"/>
                <a:gd name="connsiteY2" fmla="*/ 1042876 h 1095231"/>
                <a:gd name="connsiteX3" fmla="*/ 10439 w 4046156"/>
                <a:gd name="connsiteY3" fmla="*/ 1039893 h 1095231"/>
                <a:gd name="connsiteX4" fmla="*/ 5965 w 4046156"/>
                <a:gd name="connsiteY4" fmla="*/ 1029454 h 1095231"/>
                <a:gd name="connsiteX5" fmla="*/ 4474 w 4046156"/>
                <a:gd name="connsiteY5" fmla="*/ 1023489 h 1095231"/>
                <a:gd name="connsiteX6" fmla="*/ 1492 w 4046156"/>
                <a:gd name="connsiteY6" fmla="*/ 1017524 h 1095231"/>
                <a:gd name="connsiteX7" fmla="*/ 7457 w 4046156"/>
                <a:gd name="connsiteY7" fmla="*/ 996646 h 1095231"/>
                <a:gd name="connsiteX8" fmla="*/ 8948 w 4046156"/>
                <a:gd name="connsiteY8" fmla="*/ 992173 h 1095231"/>
                <a:gd name="connsiteX9" fmla="*/ 23860 w 4046156"/>
                <a:gd name="connsiteY9" fmla="*/ 990681 h 1095231"/>
                <a:gd name="connsiteX10" fmla="*/ 38773 w 4046156"/>
                <a:gd name="connsiteY10" fmla="*/ 999629 h 1095231"/>
                <a:gd name="connsiteX11" fmla="*/ 55177 w 4046156"/>
                <a:gd name="connsiteY11" fmla="*/ 998138 h 1095231"/>
                <a:gd name="connsiteX12" fmla="*/ 57759 w 4046156"/>
                <a:gd name="connsiteY12" fmla="*/ 994266 h 1095231"/>
                <a:gd name="connsiteX13" fmla="*/ 67107 w 4046156"/>
                <a:gd name="connsiteY13" fmla="*/ 998138 h 1095231"/>
                <a:gd name="connsiteX14" fmla="*/ 90967 w 4046156"/>
                <a:gd name="connsiteY14" fmla="*/ 974278 h 1095231"/>
                <a:gd name="connsiteX15" fmla="*/ 67107 w 4046156"/>
                <a:gd name="connsiteY15" fmla="*/ 950418 h 1095231"/>
                <a:gd name="connsiteX16" fmla="*/ 43246 w 4046156"/>
                <a:gd name="connsiteY16" fmla="*/ 974278 h 1095231"/>
                <a:gd name="connsiteX17" fmla="*/ 43810 w 4046156"/>
                <a:gd name="connsiteY17" fmla="*/ 975636 h 1095231"/>
                <a:gd name="connsiteX18" fmla="*/ 34299 w 4046156"/>
                <a:gd name="connsiteY18" fmla="*/ 974278 h 1095231"/>
                <a:gd name="connsiteX19" fmla="*/ 29825 w 4046156"/>
                <a:gd name="connsiteY19" fmla="*/ 971295 h 1095231"/>
                <a:gd name="connsiteX20" fmla="*/ 22369 w 4046156"/>
                <a:gd name="connsiteY20" fmla="*/ 968313 h 1095231"/>
                <a:gd name="connsiteX21" fmla="*/ 17895 w 4046156"/>
                <a:gd name="connsiteY21" fmla="*/ 966821 h 1095231"/>
                <a:gd name="connsiteX22" fmla="*/ 13422 w 4046156"/>
                <a:gd name="connsiteY22" fmla="*/ 963839 h 1095231"/>
                <a:gd name="connsiteX23" fmla="*/ 14913 w 4046156"/>
                <a:gd name="connsiteY23" fmla="*/ 959365 h 1095231"/>
                <a:gd name="connsiteX24" fmla="*/ 16404 w 4046156"/>
                <a:gd name="connsiteY24" fmla="*/ 950418 h 1095231"/>
                <a:gd name="connsiteX25" fmla="*/ 17895 w 4046156"/>
                <a:gd name="connsiteY25" fmla="*/ 944453 h 1095231"/>
                <a:gd name="connsiteX26" fmla="*/ 14913 w 4046156"/>
                <a:gd name="connsiteY26" fmla="*/ 931031 h 1095231"/>
                <a:gd name="connsiteX27" fmla="*/ 13422 w 4046156"/>
                <a:gd name="connsiteY27" fmla="*/ 925066 h 1095231"/>
                <a:gd name="connsiteX28" fmla="*/ 10439 w 4046156"/>
                <a:gd name="connsiteY28" fmla="*/ 913136 h 1095231"/>
                <a:gd name="connsiteX29" fmla="*/ 7457 w 4046156"/>
                <a:gd name="connsiteY29" fmla="*/ 886293 h 1095231"/>
                <a:gd name="connsiteX30" fmla="*/ 8948 w 4046156"/>
                <a:gd name="connsiteY30" fmla="*/ 872872 h 1095231"/>
                <a:gd name="connsiteX31" fmla="*/ 32808 w 4046156"/>
                <a:gd name="connsiteY31" fmla="*/ 871380 h 1095231"/>
                <a:gd name="connsiteX32" fmla="*/ 35790 w 4046156"/>
                <a:gd name="connsiteY32" fmla="*/ 875854 h 1095231"/>
                <a:gd name="connsiteX33" fmla="*/ 58159 w 4046156"/>
                <a:gd name="connsiteY33" fmla="*/ 881819 h 1095231"/>
                <a:gd name="connsiteX34" fmla="*/ 67107 w 4046156"/>
                <a:gd name="connsiteY34" fmla="*/ 872872 h 1095231"/>
                <a:gd name="connsiteX35" fmla="*/ 90967 w 4046156"/>
                <a:gd name="connsiteY35" fmla="*/ 849012 h 1095231"/>
                <a:gd name="connsiteX36" fmla="*/ 67107 w 4046156"/>
                <a:gd name="connsiteY36" fmla="*/ 825152 h 1095231"/>
                <a:gd name="connsiteX37" fmla="*/ 43246 w 4046156"/>
                <a:gd name="connsiteY37" fmla="*/ 849012 h 1095231"/>
                <a:gd name="connsiteX38" fmla="*/ 45080 w 4046156"/>
                <a:gd name="connsiteY38" fmla="*/ 853436 h 1095231"/>
                <a:gd name="connsiteX39" fmla="*/ 26843 w 4046156"/>
                <a:gd name="connsiteY39" fmla="*/ 838573 h 1095231"/>
                <a:gd name="connsiteX40" fmla="*/ 23860 w 4046156"/>
                <a:gd name="connsiteY40" fmla="*/ 834099 h 1095231"/>
                <a:gd name="connsiteX41" fmla="*/ 8948 w 4046156"/>
                <a:gd name="connsiteY41" fmla="*/ 832608 h 1095231"/>
                <a:gd name="connsiteX42" fmla="*/ 7457 w 4046156"/>
                <a:gd name="connsiteY42" fmla="*/ 828134 h 1095231"/>
                <a:gd name="connsiteX43" fmla="*/ 5965 w 4046156"/>
                <a:gd name="connsiteY43" fmla="*/ 822169 h 1095231"/>
                <a:gd name="connsiteX44" fmla="*/ 4474 w 4046156"/>
                <a:gd name="connsiteY44" fmla="*/ 799800 h 1095231"/>
                <a:gd name="connsiteX45" fmla="*/ 5965 w 4046156"/>
                <a:gd name="connsiteY45" fmla="*/ 750588 h 1095231"/>
                <a:gd name="connsiteX46" fmla="*/ 7457 w 4046156"/>
                <a:gd name="connsiteY46" fmla="*/ 746114 h 1095231"/>
                <a:gd name="connsiteX47" fmla="*/ 37282 w 4046156"/>
                <a:gd name="connsiteY47" fmla="*/ 746114 h 1095231"/>
                <a:gd name="connsiteX48" fmla="*/ 46229 w 4046156"/>
                <a:gd name="connsiteY48" fmla="*/ 749097 h 1095231"/>
                <a:gd name="connsiteX49" fmla="*/ 50601 w 4046156"/>
                <a:gd name="connsiteY49" fmla="*/ 746734 h 1095231"/>
                <a:gd name="connsiteX50" fmla="*/ 67107 w 4046156"/>
                <a:gd name="connsiteY50" fmla="*/ 753571 h 1095231"/>
                <a:gd name="connsiteX51" fmla="*/ 90967 w 4046156"/>
                <a:gd name="connsiteY51" fmla="*/ 729711 h 1095231"/>
                <a:gd name="connsiteX52" fmla="*/ 67107 w 4046156"/>
                <a:gd name="connsiteY52" fmla="*/ 705851 h 1095231"/>
                <a:gd name="connsiteX53" fmla="*/ 50235 w 4046156"/>
                <a:gd name="connsiteY53" fmla="*/ 712839 h 1095231"/>
                <a:gd name="connsiteX54" fmla="*/ 40264 w 4046156"/>
                <a:gd name="connsiteY54" fmla="*/ 723746 h 1095231"/>
                <a:gd name="connsiteX55" fmla="*/ 35790 w 4046156"/>
                <a:gd name="connsiteY55" fmla="*/ 728219 h 1095231"/>
                <a:gd name="connsiteX56" fmla="*/ 31317 w 4046156"/>
                <a:gd name="connsiteY56" fmla="*/ 726728 h 1095231"/>
                <a:gd name="connsiteX57" fmla="*/ 26843 w 4046156"/>
                <a:gd name="connsiteY57" fmla="*/ 714798 h 1095231"/>
                <a:gd name="connsiteX58" fmla="*/ 22369 w 4046156"/>
                <a:gd name="connsiteY58" fmla="*/ 710324 h 1095231"/>
                <a:gd name="connsiteX59" fmla="*/ 23860 w 4046156"/>
                <a:gd name="connsiteY59" fmla="*/ 705851 h 1095231"/>
                <a:gd name="connsiteX60" fmla="*/ 28334 w 4046156"/>
                <a:gd name="connsiteY60" fmla="*/ 701377 h 1095231"/>
                <a:gd name="connsiteX61" fmla="*/ 29825 w 4046156"/>
                <a:gd name="connsiteY61" fmla="*/ 693921 h 1095231"/>
                <a:gd name="connsiteX62" fmla="*/ 28334 w 4046156"/>
                <a:gd name="connsiteY62" fmla="*/ 689447 h 1095231"/>
                <a:gd name="connsiteX63" fmla="*/ 23860 w 4046156"/>
                <a:gd name="connsiteY63" fmla="*/ 687956 h 1095231"/>
                <a:gd name="connsiteX64" fmla="*/ 19387 w 4046156"/>
                <a:gd name="connsiteY64" fmla="*/ 684973 h 1095231"/>
                <a:gd name="connsiteX65" fmla="*/ 10439 w 4046156"/>
                <a:gd name="connsiteY65" fmla="*/ 681991 h 1095231"/>
                <a:gd name="connsiteX66" fmla="*/ 8948 w 4046156"/>
                <a:gd name="connsiteY66" fmla="*/ 674534 h 1095231"/>
                <a:gd name="connsiteX67" fmla="*/ 5965 w 4046156"/>
                <a:gd name="connsiteY67" fmla="*/ 670060 h 1095231"/>
                <a:gd name="connsiteX68" fmla="*/ 2983 w 4046156"/>
                <a:gd name="connsiteY68" fmla="*/ 652165 h 1095231"/>
                <a:gd name="connsiteX69" fmla="*/ 5965 w 4046156"/>
                <a:gd name="connsiteY69" fmla="*/ 647691 h 1095231"/>
                <a:gd name="connsiteX70" fmla="*/ 8948 w 4046156"/>
                <a:gd name="connsiteY70" fmla="*/ 628305 h 1095231"/>
                <a:gd name="connsiteX71" fmla="*/ 11930 w 4046156"/>
                <a:gd name="connsiteY71" fmla="*/ 622340 h 1095231"/>
                <a:gd name="connsiteX72" fmla="*/ 17895 w 4046156"/>
                <a:gd name="connsiteY72" fmla="*/ 620848 h 1095231"/>
                <a:gd name="connsiteX73" fmla="*/ 31317 w 4046156"/>
                <a:gd name="connsiteY73" fmla="*/ 619357 h 1095231"/>
                <a:gd name="connsiteX74" fmla="*/ 47720 w 4046156"/>
                <a:gd name="connsiteY74" fmla="*/ 623831 h 1095231"/>
                <a:gd name="connsiteX75" fmla="*/ 56668 w 4046156"/>
                <a:gd name="connsiteY75" fmla="*/ 619357 h 1095231"/>
                <a:gd name="connsiteX76" fmla="*/ 67107 w 4046156"/>
                <a:gd name="connsiteY76" fmla="*/ 620849 h 1095231"/>
                <a:gd name="connsiteX77" fmla="*/ 90967 w 4046156"/>
                <a:gd name="connsiteY77" fmla="*/ 596989 h 1095231"/>
                <a:gd name="connsiteX78" fmla="*/ 67107 w 4046156"/>
                <a:gd name="connsiteY78" fmla="*/ 573129 h 1095231"/>
                <a:gd name="connsiteX79" fmla="*/ 25352 w 4046156"/>
                <a:gd name="connsiteY79" fmla="*/ 585058 h 1095231"/>
                <a:gd name="connsiteX80" fmla="*/ 13422 w 4046156"/>
                <a:gd name="connsiteY80" fmla="*/ 586550 h 1095231"/>
                <a:gd name="connsiteX81" fmla="*/ 8948 w 4046156"/>
                <a:gd name="connsiteY81" fmla="*/ 583567 h 1095231"/>
                <a:gd name="connsiteX82" fmla="*/ 1492 w 4046156"/>
                <a:gd name="connsiteY82" fmla="*/ 582076 h 1095231"/>
                <a:gd name="connsiteX83" fmla="*/ 0 w 4046156"/>
                <a:gd name="connsiteY83" fmla="*/ 577602 h 1095231"/>
                <a:gd name="connsiteX84" fmla="*/ 2983 w 4046156"/>
                <a:gd name="connsiteY84" fmla="*/ 571637 h 1095231"/>
                <a:gd name="connsiteX85" fmla="*/ 5965 w 4046156"/>
                <a:gd name="connsiteY85" fmla="*/ 538829 h 1095231"/>
                <a:gd name="connsiteX86" fmla="*/ 2983 w 4046156"/>
                <a:gd name="connsiteY86" fmla="*/ 506021 h 1095231"/>
                <a:gd name="connsiteX87" fmla="*/ 5965 w 4046156"/>
                <a:gd name="connsiteY87" fmla="*/ 495582 h 1095231"/>
                <a:gd name="connsiteX88" fmla="*/ 10439 w 4046156"/>
                <a:gd name="connsiteY88" fmla="*/ 492600 h 1095231"/>
                <a:gd name="connsiteX89" fmla="*/ 11930 w 4046156"/>
                <a:gd name="connsiteY89" fmla="*/ 488126 h 1095231"/>
                <a:gd name="connsiteX90" fmla="*/ 23860 w 4046156"/>
                <a:gd name="connsiteY90" fmla="*/ 488126 h 1095231"/>
                <a:gd name="connsiteX91" fmla="*/ 32808 w 4046156"/>
                <a:gd name="connsiteY91" fmla="*/ 491109 h 1095231"/>
                <a:gd name="connsiteX92" fmla="*/ 50703 w 4046156"/>
                <a:gd name="connsiteY92" fmla="*/ 489617 h 1095231"/>
                <a:gd name="connsiteX93" fmla="*/ 67107 w 4046156"/>
                <a:gd name="connsiteY93" fmla="*/ 491109 h 1095231"/>
                <a:gd name="connsiteX94" fmla="*/ 90967 w 4046156"/>
                <a:gd name="connsiteY94" fmla="*/ 467249 h 1095231"/>
                <a:gd name="connsiteX95" fmla="*/ 67107 w 4046156"/>
                <a:gd name="connsiteY95" fmla="*/ 443389 h 1095231"/>
                <a:gd name="connsiteX96" fmla="*/ 50235 w 4046156"/>
                <a:gd name="connsiteY96" fmla="*/ 450377 h 1095231"/>
                <a:gd name="connsiteX97" fmla="*/ 43247 w 4046156"/>
                <a:gd name="connsiteY97" fmla="*/ 459792 h 1095231"/>
                <a:gd name="connsiteX98" fmla="*/ 35790 w 4046156"/>
                <a:gd name="connsiteY98" fmla="*/ 458301 h 1095231"/>
                <a:gd name="connsiteX99" fmla="*/ 31317 w 4046156"/>
                <a:gd name="connsiteY99" fmla="*/ 456810 h 1095231"/>
                <a:gd name="connsiteX100" fmla="*/ 26843 w 4046156"/>
                <a:gd name="connsiteY100" fmla="*/ 455319 h 1095231"/>
                <a:gd name="connsiteX101" fmla="*/ 17895 w 4046156"/>
                <a:gd name="connsiteY101" fmla="*/ 452336 h 1095231"/>
                <a:gd name="connsiteX102" fmla="*/ 14913 w 4046156"/>
                <a:gd name="connsiteY102" fmla="*/ 446371 h 1095231"/>
                <a:gd name="connsiteX103" fmla="*/ 11930 w 4046156"/>
                <a:gd name="connsiteY103" fmla="*/ 441897 h 1095231"/>
                <a:gd name="connsiteX104" fmla="*/ 7457 w 4046156"/>
                <a:gd name="connsiteY104" fmla="*/ 440406 h 1095231"/>
                <a:gd name="connsiteX105" fmla="*/ 5965 w 4046156"/>
                <a:gd name="connsiteY105" fmla="*/ 404616 h 1095231"/>
                <a:gd name="connsiteX106" fmla="*/ 7457 w 4046156"/>
                <a:gd name="connsiteY106" fmla="*/ 380755 h 1095231"/>
                <a:gd name="connsiteX107" fmla="*/ 7457 w 4046156"/>
                <a:gd name="connsiteY107" fmla="*/ 364351 h 1095231"/>
                <a:gd name="connsiteX108" fmla="*/ 11930 w 4046156"/>
                <a:gd name="connsiteY108" fmla="*/ 358386 h 1095231"/>
                <a:gd name="connsiteX109" fmla="*/ 14913 w 4046156"/>
                <a:gd name="connsiteY109" fmla="*/ 353913 h 1095231"/>
                <a:gd name="connsiteX110" fmla="*/ 20878 w 4046156"/>
                <a:gd name="connsiteY110" fmla="*/ 352421 h 1095231"/>
                <a:gd name="connsiteX111" fmla="*/ 31317 w 4046156"/>
                <a:gd name="connsiteY111" fmla="*/ 359878 h 1095231"/>
                <a:gd name="connsiteX112" fmla="*/ 35790 w 4046156"/>
                <a:gd name="connsiteY112" fmla="*/ 361369 h 1095231"/>
                <a:gd name="connsiteX113" fmla="*/ 53595 w 4046156"/>
                <a:gd name="connsiteY113" fmla="*/ 363347 h 1095231"/>
                <a:gd name="connsiteX114" fmla="*/ 52604 w 4046156"/>
                <a:gd name="connsiteY114" fmla="*/ 359835 h 1095231"/>
                <a:gd name="connsiteX115" fmla="*/ 67107 w 4046156"/>
                <a:gd name="connsiteY115" fmla="*/ 365843 h 1095231"/>
                <a:gd name="connsiteX116" fmla="*/ 90967 w 4046156"/>
                <a:gd name="connsiteY116" fmla="*/ 341983 h 1095231"/>
                <a:gd name="connsiteX117" fmla="*/ 67107 w 4046156"/>
                <a:gd name="connsiteY117" fmla="*/ 318123 h 1095231"/>
                <a:gd name="connsiteX118" fmla="*/ 50235 w 4046156"/>
                <a:gd name="connsiteY118" fmla="*/ 325111 h 1095231"/>
                <a:gd name="connsiteX119" fmla="*/ 38773 w 4046156"/>
                <a:gd name="connsiteY119" fmla="*/ 325579 h 1095231"/>
                <a:gd name="connsiteX120" fmla="*/ 19387 w 4046156"/>
                <a:gd name="connsiteY120" fmla="*/ 324088 h 1095231"/>
                <a:gd name="connsiteX121" fmla="*/ 13422 w 4046156"/>
                <a:gd name="connsiteY121" fmla="*/ 319614 h 1095231"/>
                <a:gd name="connsiteX122" fmla="*/ 8948 w 4046156"/>
                <a:gd name="connsiteY122" fmla="*/ 282332 h 1095231"/>
                <a:gd name="connsiteX123" fmla="*/ 7457 w 4046156"/>
                <a:gd name="connsiteY123" fmla="*/ 253998 h 1095231"/>
                <a:gd name="connsiteX124" fmla="*/ 5965 w 4046156"/>
                <a:gd name="connsiteY124" fmla="*/ 243559 h 1095231"/>
                <a:gd name="connsiteX125" fmla="*/ 10439 w 4046156"/>
                <a:gd name="connsiteY125" fmla="*/ 240577 h 1095231"/>
                <a:gd name="connsiteX126" fmla="*/ 44738 w 4046156"/>
                <a:gd name="connsiteY126" fmla="*/ 239085 h 1095231"/>
                <a:gd name="connsiteX127" fmla="*/ 47720 w 4046156"/>
                <a:gd name="connsiteY127" fmla="*/ 231629 h 1095231"/>
                <a:gd name="connsiteX128" fmla="*/ 50235 w 4046156"/>
                <a:gd name="connsiteY128" fmla="*/ 233589 h 1095231"/>
                <a:gd name="connsiteX129" fmla="*/ 67107 w 4046156"/>
                <a:gd name="connsiteY129" fmla="*/ 240577 h 1095231"/>
                <a:gd name="connsiteX130" fmla="*/ 90967 w 4046156"/>
                <a:gd name="connsiteY130" fmla="*/ 216717 h 1095231"/>
                <a:gd name="connsiteX131" fmla="*/ 67107 w 4046156"/>
                <a:gd name="connsiteY131" fmla="*/ 192857 h 1095231"/>
                <a:gd name="connsiteX132" fmla="*/ 50235 w 4046156"/>
                <a:gd name="connsiteY132" fmla="*/ 199845 h 1095231"/>
                <a:gd name="connsiteX133" fmla="*/ 44956 w 4046156"/>
                <a:gd name="connsiteY133" fmla="*/ 211137 h 1095231"/>
                <a:gd name="connsiteX134" fmla="*/ 29825 w 4046156"/>
                <a:gd name="connsiteY134" fmla="*/ 204787 h 1095231"/>
                <a:gd name="connsiteX135" fmla="*/ 28334 w 4046156"/>
                <a:gd name="connsiteY135" fmla="*/ 209260 h 1095231"/>
                <a:gd name="connsiteX136" fmla="*/ 22369 w 4046156"/>
                <a:gd name="connsiteY136" fmla="*/ 210752 h 1095231"/>
                <a:gd name="connsiteX137" fmla="*/ 8948 w 4046156"/>
                <a:gd name="connsiteY137" fmla="*/ 200313 h 1095231"/>
                <a:gd name="connsiteX138" fmla="*/ 4474 w 4046156"/>
                <a:gd name="connsiteY138" fmla="*/ 189874 h 1095231"/>
                <a:gd name="connsiteX139" fmla="*/ 5965 w 4046156"/>
                <a:gd name="connsiteY139" fmla="*/ 185400 h 1095231"/>
                <a:gd name="connsiteX140" fmla="*/ 7457 w 4046156"/>
                <a:gd name="connsiteY140" fmla="*/ 151101 h 1095231"/>
                <a:gd name="connsiteX141" fmla="*/ 8948 w 4046156"/>
                <a:gd name="connsiteY141" fmla="*/ 143645 h 1095231"/>
                <a:gd name="connsiteX142" fmla="*/ 10439 w 4046156"/>
                <a:gd name="connsiteY142" fmla="*/ 137680 h 1095231"/>
                <a:gd name="connsiteX143" fmla="*/ 11930 w 4046156"/>
                <a:gd name="connsiteY143" fmla="*/ 121276 h 1095231"/>
                <a:gd name="connsiteX144" fmla="*/ 13422 w 4046156"/>
                <a:gd name="connsiteY144" fmla="*/ 116802 h 1095231"/>
                <a:gd name="connsiteX145" fmla="*/ 17895 w 4046156"/>
                <a:gd name="connsiteY145" fmla="*/ 115311 h 1095231"/>
                <a:gd name="connsiteX146" fmla="*/ 31317 w 4046156"/>
                <a:gd name="connsiteY146" fmla="*/ 122767 h 1095231"/>
                <a:gd name="connsiteX147" fmla="*/ 48330 w 4046156"/>
                <a:gd name="connsiteY147" fmla="*/ 124743 h 1095231"/>
                <a:gd name="connsiteX148" fmla="*/ 67107 w 4046156"/>
                <a:gd name="connsiteY148" fmla="*/ 124258 h 1095231"/>
                <a:gd name="connsiteX149" fmla="*/ 90967 w 4046156"/>
                <a:gd name="connsiteY149" fmla="*/ 100398 h 1095231"/>
                <a:gd name="connsiteX150" fmla="*/ 67107 w 4046156"/>
                <a:gd name="connsiteY150" fmla="*/ 76538 h 1095231"/>
                <a:gd name="connsiteX151" fmla="*/ 50235 w 4046156"/>
                <a:gd name="connsiteY151" fmla="*/ 83526 h 1095231"/>
                <a:gd name="connsiteX152" fmla="*/ 44738 w 4046156"/>
                <a:gd name="connsiteY152" fmla="*/ 79521 h 1095231"/>
                <a:gd name="connsiteX153" fmla="*/ 40264 w 4046156"/>
                <a:gd name="connsiteY153" fmla="*/ 78029 h 1095231"/>
                <a:gd name="connsiteX154" fmla="*/ 31317 w 4046156"/>
                <a:gd name="connsiteY154" fmla="*/ 75047 h 1095231"/>
                <a:gd name="connsiteX155" fmla="*/ 25352 w 4046156"/>
                <a:gd name="connsiteY155" fmla="*/ 72064 h 1095231"/>
                <a:gd name="connsiteX156" fmla="*/ 23860 w 4046156"/>
                <a:gd name="connsiteY156" fmla="*/ 51187 h 1095231"/>
                <a:gd name="connsiteX157" fmla="*/ 20878 w 4046156"/>
                <a:gd name="connsiteY157" fmla="*/ 46713 h 1095231"/>
                <a:gd name="connsiteX158" fmla="*/ 19387 w 4046156"/>
                <a:gd name="connsiteY158" fmla="*/ 42239 h 1095231"/>
                <a:gd name="connsiteX159" fmla="*/ 16404 w 4046156"/>
                <a:gd name="connsiteY159" fmla="*/ 33292 h 1095231"/>
                <a:gd name="connsiteX160" fmla="*/ 11930 w 4046156"/>
                <a:gd name="connsiteY160" fmla="*/ 30309 h 1095231"/>
                <a:gd name="connsiteX161" fmla="*/ 10439 w 4046156"/>
                <a:gd name="connsiteY161" fmla="*/ 18379 h 1095231"/>
                <a:gd name="connsiteX162" fmla="*/ 11930 w 4046156"/>
                <a:gd name="connsiteY162" fmla="*/ 13905 h 1095231"/>
                <a:gd name="connsiteX163" fmla="*/ 13422 w 4046156"/>
                <a:gd name="connsiteY163" fmla="*/ 7940 h 1095231"/>
                <a:gd name="connsiteX164" fmla="*/ 16404 w 4046156"/>
                <a:gd name="connsiteY164" fmla="*/ 3466 h 1095231"/>
                <a:gd name="connsiteX165" fmla="*/ 20281 w 4046156"/>
                <a:gd name="connsiteY165" fmla="*/ 484 h 1095231"/>
                <a:gd name="connsiteX166" fmla="*/ 211893 w 4046156"/>
                <a:gd name="connsiteY166" fmla="*/ 484 h 1095231"/>
                <a:gd name="connsiteX167" fmla="*/ 347539 w 4046156"/>
                <a:gd name="connsiteY167" fmla="*/ 484 h 1095231"/>
                <a:gd name="connsiteX168" fmla="*/ 3312746 w 4046156"/>
                <a:gd name="connsiteY168" fmla="*/ 0 h 1095231"/>
                <a:gd name="connsiteX0" fmla="*/ 3312746 w 3312746"/>
                <a:gd name="connsiteY0" fmla="*/ 0 h 1044570"/>
                <a:gd name="connsiteX1" fmla="*/ 3312746 w 3312746"/>
                <a:gd name="connsiteY1" fmla="*/ 1044570 h 1044570"/>
                <a:gd name="connsiteX2" fmla="*/ 12428 w 3312746"/>
                <a:gd name="connsiteY2" fmla="*/ 1042876 h 1044570"/>
                <a:gd name="connsiteX3" fmla="*/ 10439 w 3312746"/>
                <a:gd name="connsiteY3" fmla="*/ 1039893 h 1044570"/>
                <a:gd name="connsiteX4" fmla="*/ 5965 w 3312746"/>
                <a:gd name="connsiteY4" fmla="*/ 1029454 h 1044570"/>
                <a:gd name="connsiteX5" fmla="*/ 4474 w 3312746"/>
                <a:gd name="connsiteY5" fmla="*/ 1023489 h 1044570"/>
                <a:gd name="connsiteX6" fmla="*/ 1492 w 3312746"/>
                <a:gd name="connsiteY6" fmla="*/ 1017524 h 1044570"/>
                <a:gd name="connsiteX7" fmla="*/ 7457 w 3312746"/>
                <a:gd name="connsiteY7" fmla="*/ 996646 h 1044570"/>
                <a:gd name="connsiteX8" fmla="*/ 8948 w 3312746"/>
                <a:gd name="connsiteY8" fmla="*/ 992173 h 1044570"/>
                <a:gd name="connsiteX9" fmla="*/ 23860 w 3312746"/>
                <a:gd name="connsiteY9" fmla="*/ 990681 h 1044570"/>
                <a:gd name="connsiteX10" fmla="*/ 38773 w 3312746"/>
                <a:gd name="connsiteY10" fmla="*/ 999629 h 1044570"/>
                <a:gd name="connsiteX11" fmla="*/ 55177 w 3312746"/>
                <a:gd name="connsiteY11" fmla="*/ 998138 h 1044570"/>
                <a:gd name="connsiteX12" fmla="*/ 57759 w 3312746"/>
                <a:gd name="connsiteY12" fmla="*/ 994266 h 1044570"/>
                <a:gd name="connsiteX13" fmla="*/ 67107 w 3312746"/>
                <a:gd name="connsiteY13" fmla="*/ 998138 h 1044570"/>
                <a:gd name="connsiteX14" fmla="*/ 90967 w 3312746"/>
                <a:gd name="connsiteY14" fmla="*/ 974278 h 1044570"/>
                <a:gd name="connsiteX15" fmla="*/ 67107 w 3312746"/>
                <a:gd name="connsiteY15" fmla="*/ 950418 h 1044570"/>
                <a:gd name="connsiteX16" fmla="*/ 43246 w 3312746"/>
                <a:gd name="connsiteY16" fmla="*/ 974278 h 1044570"/>
                <a:gd name="connsiteX17" fmla="*/ 43810 w 3312746"/>
                <a:gd name="connsiteY17" fmla="*/ 975636 h 1044570"/>
                <a:gd name="connsiteX18" fmla="*/ 34299 w 3312746"/>
                <a:gd name="connsiteY18" fmla="*/ 974278 h 1044570"/>
                <a:gd name="connsiteX19" fmla="*/ 29825 w 3312746"/>
                <a:gd name="connsiteY19" fmla="*/ 971295 h 1044570"/>
                <a:gd name="connsiteX20" fmla="*/ 22369 w 3312746"/>
                <a:gd name="connsiteY20" fmla="*/ 968313 h 1044570"/>
                <a:gd name="connsiteX21" fmla="*/ 17895 w 3312746"/>
                <a:gd name="connsiteY21" fmla="*/ 966821 h 1044570"/>
                <a:gd name="connsiteX22" fmla="*/ 13422 w 3312746"/>
                <a:gd name="connsiteY22" fmla="*/ 963839 h 1044570"/>
                <a:gd name="connsiteX23" fmla="*/ 14913 w 3312746"/>
                <a:gd name="connsiteY23" fmla="*/ 959365 h 1044570"/>
                <a:gd name="connsiteX24" fmla="*/ 16404 w 3312746"/>
                <a:gd name="connsiteY24" fmla="*/ 950418 h 1044570"/>
                <a:gd name="connsiteX25" fmla="*/ 17895 w 3312746"/>
                <a:gd name="connsiteY25" fmla="*/ 944453 h 1044570"/>
                <a:gd name="connsiteX26" fmla="*/ 14913 w 3312746"/>
                <a:gd name="connsiteY26" fmla="*/ 931031 h 1044570"/>
                <a:gd name="connsiteX27" fmla="*/ 13422 w 3312746"/>
                <a:gd name="connsiteY27" fmla="*/ 925066 h 1044570"/>
                <a:gd name="connsiteX28" fmla="*/ 10439 w 3312746"/>
                <a:gd name="connsiteY28" fmla="*/ 913136 h 1044570"/>
                <a:gd name="connsiteX29" fmla="*/ 7457 w 3312746"/>
                <a:gd name="connsiteY29" fmla="*/ 886293 h 1044570"/>
                <a:gd name="connsiteX30" fmla="*/ 8948 w 3312746"/>
                <a:gd name="connsiteY30" fmla="*/ 872872 h 1044570"/>
                <a:gd name="connsiteX31" fmla="*/ 32808 w 3312746"/>
                <a:gd name="connsiteY31" fmla="*/ 871380 h 1044570"/>
                <a:gd name="connsiteX32" fmla="*/ 35790 w 3312746"/>
                <a:gd name="connsiteY32" fmla="*/ 875854 h 1044570"/>
                <a:gd name="connsiteX33" fmla="*/ 58159 w 3312746"/>
                <a:gd name="connsiteY33" fmla="*/ 881819 h 1044570"/>
                <a:gd name="connsiteX34" fmla="*/ 67107 w 3312746"/>
                <a:gd name="connsiteY34" fmla="*/ 872872 h 1044570"/>
                <a:gd name="connsiteX35" fmla="*/ 90967 w 3312746"/>
                <a:gd name="connsiteY35" fmla="*/ 849012 h 1044570"/>
                <a:gd name="connsiteX36" fmla="*/ 67107 w 3312746"/>
                <a:gd name="connsiteY36" fmla="*/ 825152 h 1044570"/>
                <a:gd name="connsiteX37" fmla="*/ 43246 w 3312746"/>
                <a:gd name="connsiteY37" fmla="*/ 849012 h 1044570"/>
                <a:gd name="connsiteX38" fmla="*/ 45080 w 3312746"/>
                <a:gd name="connsiteY38" fmla="*/ 853436 h 1044570"/>
                <a:gd name="connsiteX39" fmla="*/ 26843 w 3312746"/>
                <a:gd name="connsiteY39" fmla="*/ 838573 h 1044570"/>
                <a:gd name="connsiteX40" fmla="*/ 23860 w 3312746"/>
                <a:gd name="connsiteY40" fmla="*/ 834099 h 1044570"/>
                <a:gd name="connsiteX41" fmla="*/ 8948 w 3312746"/>
                <a:gd name="connsiteY41" fmla="*/ 832608 h 1044570"/>
                <a:gd name="connsiteX42" fmla="*/ 7457 w 3312746"/>
                <a:gd name="connsiteY42" fmla="*/ 828134 h 1044570"/>
                <a:gd name="connsiteX43" fmla="*/ 5965 w 3312746"/>
                <a:gd name="connsiteY43" fmla="*/ 822169 h 1044570"/>
                <a:gd name="connsiteX44" fmla="*/ 4474 w 3312746"/>
                <a:gd name="connsiteY44" fmla="*/ 799800 h 1044570"/>
                <a:gd name="connsiteX45" fmla="*/ 5965 w 3312746"/>
                <a:gd name="connsiteY45" fmla="*/ 750588 h 1044570"/>
                <a:gd name="connsiteX46" fmla="*/ 7457 w 3312746"/>
                <a:gd name="connsiteY46" fmla="*/ 746114 h 1044570"/>
                <a:gd name="connsiteX47" fmla="*/ 37282 w 3312746"/>
                <a:gd name="connsiteY47" fmla="*/ 746114 h 1044570"/>
                <a:gd name="connsiteX48" fmla="*/ 46229 w 3312746"/>
                <a:gd name="connsiteY48" fmla="*/ 749097 h 1044570"/>
                <a:gd name="connsiteX49" fmla="*/ 50601 w 3312746"/>
                <a:gd name="connsiteY49" fmla="*/ 746734 h 1044570"/>
                <a:gd name="connsiteX50" fmla="*/ 67107 w 3312746"/>
                <a:gd name="connsiteY50" fmla="*/ 753571 h 1044570"/>
                <a:gd name="connsiteX51" fmla="*/ 90967 w 3312746"/>
                <a:gd name="connsiteY51" fmla="*/ 729711 h 1044570"/>
                <a:gd name="connsiteX52" fmla="*/ 67107 w 3312746"/>
                <a:gd name="connsiteY52" fmla="*/ 705851 h 1044570"/>
                <a:gd name="connsiteX53" fmla="*/ 50235 w 3312746"/>
                <a:gd name="connsiteY53" fmla="*/ 712839 h 1044570"/>
                <a:gd name="connsiteX54" fmla="*/ 40264 w 3312746"/>
                <a:gd name="connsiteY54" fmla="*/ 723746 h 1044570"/>
                <a:gd name="connsiteX55" fmla="*/ 35790 w 3312746"/>
                <a:gd name="connsiteY55" fmla="*/ 728219 h 1044570"/>
                <a:gd name="connsiteX56" fmla="*/ 31317 w 3312746"/>
                <a:gd name="connsiteY56" fmla="*/ 726728 h 1044570"/>
                <a:gd name="connsiteX57" fmla="*/ 26843 w 3312746"/>
                <a:gd name="connsiteY57" fmla="*/ 714798 h 1044570"/>
                <a:gd name="connsiteX58" fmla="*/ 22369 w 3312746"/>
                <a:gd name="connsiteY58" fmla="*/ 710324 h 1044570"/>
                <a:gd name="connsiteX59" fmla="*/ 23860 w 3312746"/>
                <a:gd name="connsiteY59" fmla="*/ 705851 h 1044570"/>
                <a:gd name="connsiteX60" fmla="*/ 28334 w 3312746"/>
                <a:gd name="connsiteY60" fmla="*/ 701377 h 1044570"/>
                <a:gd name="connsiteX61" fmla="*/ 29825 w 3312746"/>
                <a:gd name="connsiteY61" fmla="*/ 693921 h 1044570"/>
                <a:gd name="connsiteX62" fmla="*/ 28334 w 3312746"/>
                <a:gd name="connsiteY62" fmla="*/ 689447 h 1044570"/>
                <a:gd name="connsiteX63" fmla="*/ 23860 w 3312746"/>
                <a:gd name="connsiteY63" fmla="*/ 687956 h 1044570"/>
                <a:gd name="connsiteX64" fmla="*/ 19387 w 3312746"/>
                <a:gd name="connsiteY64" fmla="*/ 684973 h 1044570"/>
                <a:gd name="connsiteX65" fmla="*/ 10439 w 3312746"/>
                <a:gd name="connsiteY65" fmla="*/ 681991 h 1044570"/>
                <a:gd name="connsiteX66" fmla="*/ 8948 w 3312746"/>
                <a:gd name="connsiteY66" fmla="*/ 674534 h 1044570"/>
                <a:gd name="connsiteX67" fmla="*/ 5965 w 3312746"/>
                <a:gd name="connsiteY67" fmla="*/ 670060 h 1044570"/>
                <a:gd name="connsiteX68" fmla="*/ 2983 w 3312746"/>
                <a:gd name="connsiteY68" fmla="*/ 652165 h 1044570"/>
                <a:gd name="connsiteX69" fmla="*/ 5965 w 3312746"/>
                <a:gd name="connsiteY69" fmla="*/ 647691 h 1044570"/>
                <a:gd name="connsiteX70" fmla="*/ 8948 w 3312746"/>
                <a:gd name="connsiteY70" fmla="*/ 628305 h 1044570"/>
                <a:gd name="connsiteX71" fmla="*/ 11930 w 3312746"/>
                <a:gd name="connsiteY71" fmla="*/ 622340 h 1044570"/>
                <a:gd name="connsiteX72" fmla="*/ 17895 w 3312746"/>
                <a:gd name="connsiteY72" fmla="*/ 620848 h 1044570"/>
                <a:gd name="connsiteX73" fmla="*/ 31317 w 3312746"/>
                <a:gd name="connsiteY73" fmla="*/ 619357 h 1044570"/>
                <a:gd name="connsiteX74" fmla="*/ 47720 w 3312746"/>
                <a:gd name="connsiteY74" fmla="*/ 623831 h 1044570"/>
                <a:gd name="connsiteX75" fmla="*/ 56668 w 3312746"/>
                <a:gd name="connsiteY75" fmla="*/ 619357 h 1044570"/>
                <a:gd name="connsiteX76" fmla="*/ 67107 w 3312746"/>
                <a:gd name="connsiteY76" fmla="*/ 620849 h 1044570"/>
                <a:gd name="connsiteX77" fmla="*/ 90967 w 3312746"/>
                <a:gd name="connsiteY77" fmla="*/ 596989 h 1044570"/>
                <a:gd name="connsiteX78" fmla="*/ 67107 w 3312746"/>
                <a:gd name="connsiteY78" fmla="*/ 573129 h 1044570"/>
                <a:gd name="connsiteX79" fmla="*/ 25352 w 3312746"/>
                <a:gd name="connsiteY79" fmla="*/ 585058 h 1044570"/>
                <a:gd name="connsiteX80" fmla="*/ 13422 w 3312746"/>
                <a:gd name="connsiteY80" fmla="*/ 586550 h 1044570"/>
                <a:gd name="connsiteX81" fmla="*/ 8948 w 3312746"/>
                <a:gd name="connsiteY81" fmla="*/ 583567 h 1044570"/>
                <a:gd name="connsiteX82" fmla="*/ 1492 w 3312746"/>
                <a:gd name="connsiteY82" fmla="*/ 582076 h 1044570"/>
                <a:gd name="connsiteX83" fmla="*/ 0 w 3312746"/>
                <a:gd name="connsiteY83" fmla="*/ 577602 h 1044570"/>
                <a:gd name="connsiteX84" fmla="*/ 2983 w 3312746"/>
                <a:gd name="connsiteY84" fmla="*/ 571637 h 1044570"/>
                <a:gd name="connsiteX85" fmla="*/ 5965 w 3312746"/>
                <a:gd name="connsiteY85" fmla="*/ 538829 h 1044570"/>
                <a:gd name="connsiteX86" fmla="*/ 2983 w 3312746"/>
                <a:gd name="connsiteY86" fmla="*/ 506021 h 1044570"/>
                <a:gd name="connsiteX87" fmla="*/ 5965 w 3312746"/>
                <a:gd name="connsiteY87" fmla="*/ 495582 h 1044570"/>
                <a:gd name="connsiteX88" fmla="*/ 10439 w 3312746"/>
                <a:gd name="connsiteY88" fmla="*/ 492600 h 1044570"/>
                <a:gd name="connsiteX89" fmla="*/ 11930 w 3312746"/>
                <a:gd name="connsiteY89" fmla="*/ 488126 h 1044570"/>
                <a:gd name="connsiteX90" fmla="*/ 23860 w 3312746"/>
                <a:gd name="connsiteY90" fmla="*/ 488126 h 1044570"/>
                <a:gd name="connsiteX91" fmla="*/ 32808 w 3312746"/>
                <a:gd name="connsiteY91" fmla="*/ 491109 h 1044570"/>
                <a:gd name="connsiteX92" fmla="*/ 50703 w 3312746"/>
                <a:gd name="connsiteY92" fmla="*/ 489617 h 1044570"/>
                <a:gd name="connsiteX93" fmla="*/ 67107 w 3312746"/>
                <a:gd name="connsiteY93" fmla="*/ 491109 h 1044570"/>
                <a:gd name="connsiteX94" fmla="*/ 90967 w 3312746"/>
                <a:gd name="connsiteY94" fmla="*/ 467249 h 1044570"/>
                <a:gd name="connsiteX95" fmla="*/ 67107 w 3312746"/>
                <a:gd name="connsiteY95" fmla="*/ 443389 h 1044570"/>
                <a:gd name="connsiteX96" fmla="*/ 50235 w 3312746"/>
                <a:gd name="connsiteY96" fmla="*/ 450377 h 1044570"/>
                <a:gd name="connsiteX97" fmla="*/ 43247 w 3312746"/>
                <a:gd name="connsiteY97" fmla="*/ 459792 h 1044570"/>
                <a:gd name="connsiteX98" fmla="*/ 35790 w 3312746"/>
                <a:gd name="connsiteY98" fmla="*/ 458301 h 1044570"/>
                <a:gd name="connsiteX99" fmla="*/ 31317 w 3312746"/>
                <a:gd name="connsiteY99" fmla="*/ 456810 h 1044570"/>
                <a:gd name="connsiteX100" fmla="*/ 26843 w 3312746"/>
                <a:gd name="connsiteY100" fmla="*/ 455319 h 1044570"/>
                <a:gd name="connsiteX101" fmla="*/ 17895 w 3312746"/>
                <a:gd name="connsiteY101" fmla="*/ 452336 h 1044570"/>
                <a:gd name="connsiteX102" fmla="*/ 14913 w 3312746"/>
                <a:gd name="connsiteY102" fmla="*/ 446371 h 1044570"/>
                <a:gd name="connsiteX103" fmla="*/ 11930 w 3312746"/>
                <a:gd name="connsiteY103" fmla="*/ 441897 h 1044570"/>
                <a:gd name="connsiteX104" fmla="*/ 7457 w 3312746"/>
                <a:gd name="connsiteY104" fmla="*/ 440406 h 1044570"/>
                <a:gd name="connsiteX105" fmla="*/ 5965 w 3312746"/>
                <a:gd name="connsiteY105" fmla="*/ 404616 h 1044570"/>
                <a:gd name="connsiteX106" fmla="*/ 7457 w 3312746"/>
                <a:gd name="connsiteY106" fmla="*/ 380755 h 1044570"/>
                <a:gd name="connsiteX107" fmla="*/ 7457 w 3312746"/>
                <a:gd name="connsiteY107" fmla="*/ 364351 h 1044570"/>
                <a:gd name="connsiteX108" fmla="*/ 11930 w 3312746"/>
                <a:gd name="connsiteY108" fmla="*/ 358386 h 1044570"/>
                <a:gd name="connsiteX109" fmla="*/ 14913 w 3312746"/>
                <a:gd name="connsiteY109" fmla="*/ 353913 h 1044570"/>
                <a:gd name="connsiteX110" fmla="*/ 20878 w 3312746"/>
                <a:gd name="connsiteY110" fmla="*/ 352421 h 1044570"/>
                <a:gd name="connsiteX111" fmla="*/ 31317 w 3312746"/>
                <a:gd name="connsiteY111" fmla="*/ 359878 h 1044570"/>
                <a:gd name="connsiteX112" fmla="*/ 35790 w 3312746"/>
                <a:gd name="connsiteY112" fmla="*/ 361369 h 1044570"/>
                <a:gd name="connsiteX113" fmla="*/ 53595 w 3312746"/>
                <a:gd name="connsiteY113" fmla="*/ 363347 h 1044570"/>
                <a:gd name="connsiteX114" fmla="*/ 52604 w 3312746"/>
                <a:gd name="connsiteY114" fmla="*/ 359835 h 1044570"/>
                <a:gd name="connsiteX115" fmla="*/ 67107 w 3312746"/>
                <a:gd name="connsiteY115" fmla="*/ 365843 h 1044570"/>
                <a:gd name="connsiteX116" fmla="*/ 90967 w 3312746"/>
                <a:gd name="connsiteY116" fmla="*/ 341983 h 1044570"/>
                <a:gd name="connsiteX117" fmla="*/ 67107 w 3312746"/>
                <a:gd name="connsiteY117" fmla="*/ 318123 h 1044570"/>
                <a:gd name="connsiteX118" fmla="*/ 50235 w 3312746"/>
                <a:gd name="connsiteY118" fmla="*/ 325111 h 1044570"/>
                <a:gd name="connsiteX119" fmla="*/ 38773 w 3312746"/>
                <a:gd name="connsiteY119" fmla="*/ 325579 h 1044570"/>
                <a:gd name="connsiteX120" fmla="*/ 19387 w 3312746"/>
                <a:gd name="connsiteY120" fmla="*/ 324088 h 1044570"/>
                <a:gd name="connsiteX121" fmla="*/ 13422 w 3312746"/>
                <a:gd name="connsiteY121" fmla="*/ 319614 h 1044570"/>
                <a:gd name="connsiteX122" fmla="*/ 8948 w 3312746"/>
                <a:gd name="connsiteY122" fmla="*/ 282332 h 1044570"/>
                <a:gd name="connsiteX123" fmla="*/ 7457 w 3312746"/>
                <a:gd name="connsiteY123" fmla="*/ 253998 h 1044570"/>
                <a:gd name="connsiteX124" fmla="*/ 5965 w 3312746"/>
                <a:gd name="connsiteY124" fmla="*/ 243559 h 1044570"/>
                <a:gd name="connsiteX125" fmla="*/ 10439 w 3312746"/>
                <a:gd name="connsiteY125" fmla="*/ 240577 h 1044570"/>
                <a:gd name="connsiteX126" fmla="*/ 44738 w 3312746"/>
                <a:gd name="connsiteY126" fmla="*/ 239085 h 1044570"/>
                <a:gd name="connsiteX127" fmla="*/ 47720 w 3312746"/>
                <a:gd name="connsiteY127" fmla="*/ 231629 h 1044570"/>
                <a:gd name="connsiteX128" fmla="*/ 50235 w 3312746"/>
                <a:gd name="connsiteY128" fmla="*/ 233589 h 1044570"/>
                <a:gd name="connsiteX129" fmla="*/ 67107 w 3312746"/>
                <a:gd name="connsiteY129" fmla="*/ 240577 h 1044570"/>
                <a:gd name="connsiteX130" fmla="*/ 90967 w 3312746"/>
                <a:gd name="connsiteY130" fmla="*/ 216717 h 1044570"/>
                <a:gd name="connsiteX131" fmla="*/ 67107 w 3312746"/>
                <a:gd name="connsiteY131" fmla="*/ 192857 h 1044570"/>
                <a:gd name="connsiteX132" fmla="*/ 50235 w 3312746"/>
                <a:gd name="connsiteY132" fmla="*/ 199845 h 1044570"/>
                <a:gd name="connsiteX133" fmla="*/ 44956 w 3312746"/>
                <a:gd name="connsiteY133" fmla="*/ 211137 h 1044570"/>
                <a:gd name="connsiteX134" fmla="*/ 29825 w 3312746"/>
                <a:gd name="connsiteY134" fmla="*/ 204787 h 1044570"/>
                <a:gd name="connsiteX135" fmla="*/ 28334 w 3312746"/>
                <a:gd name="connsiteY135" fmla="*/ 209260 h 1044570"/>
                <a:gd name="connsiteX136" fmla="*/ 22369 w 3312746"/>
                <a:gd name="connsiteY136" fmla="*/ 210752 h 1044570"/>
                <a:gd name="connsiteX137" fmla="*/ 8948 w 3312746"/>
                <a:gd name="connsiteY137" fmla="*/ 200313 h 1044570"/>
                <a:gd name="connsiteX138" fmla="*/ 4474 w 3312746"/>
                <a:gd name="connsiteY138" fmla="*/ 189874 h 1044570"/>
                <a:gd name="connsiteX139" fmla="*/ 5965 w 3312746"/>
                <a:gd name="connsiteY139" fmla="*/ 185400 h 1044570"/>
                <a:gd name="connsiteX140" fmla="*/ 7457 w 3312746"/>
                <a:gd name="connsiteY140" fmla="*/ 151101 h 1044570"/>
                <a:gd name="connsiteX141" fmla="*/ 8948 w 3312746"/>
                <a:gd name="connsiteY141" fmla="*/ 143645 h 1044570"/>
                <a:gd name="connsiteX142" fmla="*/ 10439 w 3312746"/>
                <a:gd name="connsiteY142" fmla="*/ 137680 h 1044570"/>
                <a:gd name="connsiteX143" fmla="*/ 11930 w 3312746"/>
                <a:gd name="connsiteY143" fmla="*/ 121276 h 1044570"/>
                <a:gd name="connsiteX144" fmla="*/ 13422 w 3312746"/>
                <a:gd name="connsiteY144" fmla="*/ 116802 h 1044570"/>
                <a:gd name="connsiteX145" fmla="*/ 17895 w 3312746"/>
                <a:gd name="connsiteY145" fmla="*/ 115311 h 1044570"/>
                <a:gd name="connsiteX146" fmla="*/ 31317 w 3312746"/>
                <a:gd name="connsiteY146" fmla="*/ 122767 h 1044570"/>
                <a:gd name="connsiteX147" fmla="*/ 48330 w 3312746"/>
                <a:gd name="connsiteY147" fmla="*/ 124743 h 1044570"/>
                <a:gd name="connsiteX148" fmla="*/ 67107 w 3312746"/>
                <a:gd name="connsiteY148" fmla="*/ 124258 h 1044570"/>
                <a:gd name="connsiteX149" fmla="*/ 90967 w 3312746"/>
                <a:gd name="connsiteY149" fmla="*/ 100398 h 1044570"/>
                <a:gd name="connsiteX150" fmla="*/ 67107 w 3312746"/>
                <a:gd name="connsiteY150" fmla="*/ 76538 h 1044570"/>
                <a:gd name="connsiteX151" fmla="*/ 50235 w 3312746"/>
                <a:gd name="connsiteY151" fmla="*/ 83526 h 1044570"/>
                <a:gd name="connsiteX152" fmla="*/ 44738 w 3312746"/>
                <a:gd name="connsiteY152" fmla="*/ 79521 h 1044570"/>
                <a:gd name="connsiteX153" fmla="*/ 40264 w 3312746"/>
                <a:gd name="connsiteY153" fmla="*/ 78029 h 1044570"/>
                <a:gd name="connsiteX154" fmla="*/ 31317 w 3312746"/>
                <a:gd name="connsiteY154" fmla="*/ 75047 h 1044570"/>
                <a:gd name="connsiteX155" fmla="*/ 25352 w 3312746"/>
                <a:gd name="connsiteY155" fmla="*/ 72064 h 1044570"/>
                <a:gd name="connsiteX156" fmla="*/ 23860 w 3312746"/>
                <a:gd name="connsiteY156" fmla="*/ 51187 h 1044570"/>
                <a:gd name="connsiteX157" fmla="*/ 20878 w 3312746"/>
                <a:gd name="connsiteY157" fmla="*/ 46713 h 1044570"/>
                <a:gd name="connsiteX158" fmla="*/ 19387 w 3312746"/>
                <a:gd name="connsiteY158" fmla="*/ 42239 h 1044570"/>
                <a:gd name="connsiteX159" fmla="*/ 16404 w 3312746"/>
                <a:gd name="connsiteY159" fmla="*/ 33292 h 1044570"/>
                <a:gd name="connsiteX160" fmla="*/ 11930 w 3312746"/>
                <a:gd name="connsiteY160" fmla="*/ 30309 h 1044570"/>
                <a:gd name="connsiteX161" fmla="*/ 10439 w 3312746"/>
                <a:gd name="connsiteY161" fmla="*/ 18379 h 1044570"/>
                <a:gd name="connsiteX162" fmla="*/ 11930 w 3312746"/>
                <a:gd name="connsiteY162" fmla="*/ 13905 h 1044570"/>
                <a:gd name="connsiteX163" fmla="*/ 13422 w 3312746"/>
                <a:gd name="connsiteY163" fmla="*/ 7940 h 1044570"/>
                <a:gd name="connsiteX164" fmla="*/ 16404 w 3312746"/>
                <a:gd name="connsiteY164" fmla="*/ 3466 h 1044570"/>
                <a:gd name="connsiteX165" fmla="*/ 20281 w 3312746"/>
                <a:gd name="connsiteY165" fmla="*/ 484 h 1044570"/>
                <a:gd name="connsiteX166" fmla="*/ 211893 w 3312746"/>
                <a:gd name="connsiteY166" fmla="*/ 484 h 1044570"/>
                <a:gd name="connsiteX167" fmla="*/ 347539 w 3312746"/>
                <a:gd name="connsiteY167" fmla="*/ 484 h 1044570"/>
                <a:gd name="connsiteX168" fmla="*/ 3312746 w 3312746"/>
                <a:gd name="connsiteY168" fmla="*/ 0 h 1044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3312746" h="1044570">
                  <a:moveTo>
                    <a:pt x="3312746" y="0"/>
                  </a:moveTo>
                  <a:cubicBezTo>
                    <a:pt x="3312746" y="348190"/>
                    <a:pt x="3312714" y="398807"/>
                    <a:pt x="3312746" y="1044570"/>
                  </a:cubicBezTo>
                  <a:cubicBezTo>
                    <a:pt x="1662572" y="872412"/>
                    <a:pt x="1660221" y="874395"/>
                    <a:pt x="12428" y="1042876"/>
                  </a:cubicBezTo>
                  <a:lnTo>
                    <a:pt x="10439" y="1039893"/>
                  </a:lnTo>
                  <a:cubicBezTo>
                    <a:pt x="8272" y="1036281"/>
                    <a:pt x="7087" y="1033379"/>
                    <a:pt x="5965" y="1029454"/>
                  </a:cubicBezTo>
                  <a:cubicBezTo>
                    <a:pt x="5402" y="1027484"/>
                    <a:pt x="5194" y="1025408"/>
                    <a:pt x="4474" y="1023489"/>
                  </a:cubicBezTo>
                  <a:cubicBezTo>
                    <a:pt x="3694" y="1021408"/>
                    <a:pt x="2486" y="1019513"/>
                    <a:pt x="1492" y="1017524"/>
                  </a:cubicBezTo>
                  <a:cubicBezTo>
                    <a:pt x="11269" y="1011005"/>
                    <a:pt x="4736" y="1017048"/>
                    <a:pt x="7457" y="996646"/>
                  </a:cubicBezTo>
                  <a:cubicBezTo>
                    <a:pt x="7665" y="995088"/>
                    <a:pt x="7471" y="992710"/>
                    <a:pt x="8948" y="992173"/>
                  </a:cubicBezTo>
                  <a:cubicBezTo>
                    <a:pt x="13643" y="990466"/>
                    <a:pt x="18890" y="991178"/>
                    <a:pt x="23860" y="990681"/>
                  </a:cubicBezTo>
                  <a:cubicBezTo>
                    <a:pt x="33032" y="995267"/>
                    <a:pt x="27975" y="992431"/>
                    <a:pt x="38773" y="999629"/>
                  </a:cubicBezTo>
                  <a:cubicBezTo>
                    <a:pt x="47307" y="1000696"/>
                    <a:pt x="49683" y="1003632"/>
                    <a:pt x="55177" y="998138"/>
                  </a:cubicBezTo>
                  <a:lnTo>
                    <a:pt x="57759" y="994266"/>
                  </a:lnTo>
                  <a:lnTo>
                    <a:pt x="67107" y="998138"/>
                  </a:lnTo>
                  <a:cubicBezTo>
                    <a:pt x="80284" y="998138"/>
                    <a:pt x="90967" y="987455"/>
                    <a:pt x="90967" y="974278"/>
                  </a:cubicBezTo>
                  <a:cubicBezTo>
                    <a:pt x="90967" y="961100"/>
                    <a:pt x="80284" y="950418"/>
                    <a:pt x="67107" y="950418"/>
                  </a:cubicBezTo>
                  <a:cubicBezTo>
                    <a:pt x="53929" y="950418"/>
                    <a:pt x="43246" y="961100"/>
                    <a:pt x="43246" y="974278"/>
                  </a:cubicBezTo>
                  <a:lnTo>
                    <a:pt x="43810" y="975636"/>
                  </a:lnTo>
                  <a:lnTo>
                    <a:pt x="34299" y="974278"/>
                  </a:lnTo>
                  <a:cubicBezTo>
                    <a:pt x="32583" y="973763"/>
                    <a:pt x="31429" y="972097"/>
                    <a:pt x="29825" y="971295"/>
                  </a:cubicBezTo>
                  <a:cubicBezTo>
                    <a:pt x="27431" y="970098"/>
                    <a:pt x="24876" y="969253"/>
                    <a:pt x="22369" y="968313"/>
                  </a:cubicBezTo>
                  <a:cubicBezTo>
                    <a:pt x="20897" y="967761"/>
                    <a:pt x="19301" y="967524"/>
                    <a:pt x="17895" y="966821"/>
                  </a:cubicBezTo>
                  <a:cubicBezTo>
                    <a:pt x="16293" y="966019"/>
                    <a:pt x="14913" y="964833"/>
                    <a:pt x="13422" y="963839"/>
                  </a:cubicBezTo>
                  <a:cubicBezTo>
                    <a:pt x="13919" y="962348"/>
                    <a:pt x="14572" y="960899"/>
                    <a:pt x="14913" y="959365"/>
                  </a:cubicBezTo>
                  <a:cubicBezTo>
                    <a:pt x="15569" y="956413"/>
                    <a:pt x="15811" y="953382"/>
                    <a:pt x="16404" y="950418"/>
                  </a:cubicBezTo>
                  <a:cubicBezTo>
                    <a:pt x="16806" y="948408"/>
                    <a:pt x="17398" y="946441"/>
                    <a:pt x="17895" y="944453"/>
                  </a:cubicBezTo>
                  <a:cubicBezTo>
                    <a:pt x="15448" y="937110"/>
                    <a:pt x="16663" y="941529"/>
                    <a:pt x="14913" y="931031"/>
                  </a:cubicBezTo>
                  <a:cubicBezTo>
                    <a:pt x="14576" y="929009"/>
                    <a:pt x="13919" y="927054"/>
                    <a:pt x="13422" y="925066"/>
                  </a:cubicBezTo>
                  <a:lnTo>
                    <a:pt x="10439" y="913136"/>
                  </a:lnTo>
                  <a:cubicBezTo>
                    <a:pt x="8255" y="904402"/>
                    <a:pt x="8573" y="895226"/>
                    <a:pt x="7457" y="886293"/>
                  </a:cubicBezTo>
                  <a:cubicBezTo>
                    <a:pt x="7327" y="885254"/>
                    <a:pt x="3306" y="874126"/>
                    <a:pt x="8948" y="872872"/>
                  </a:cubicBezTo>
                  <a:cubicBezTo>
                    <a:pt x="16727" y="871144"/>
                    <a:pt x="24855" y="871878"/>
                    <a:pt x="32808" y="871380"/>
                  </a:cubicBezTo>
                  <a:cubicBezTo>
                    <a:pt x="33802" y="872871"/>
                    <a:pt x="34430" y="874688"/>
                    <a:pt x="35790" y="875854"/>
                  </a:cubicBezTo>
                  <a:cubicBezTo>
                    <a:pt x="43543" y="882499"/>
                    <a:pt x="47235" y="880727"/>
                    <a:pt x="58159" y="881819"/>
                  </a:cubicBezTo>
                  <a:cubicBezTo>
                    <a:pt x="63379" y="881322"/>
                    <a:pt x="61639" y="878340"/>
                    <a:pt x="67107" y="872872"/>
                  </a:cubicBezTo>
                  <a:cubicBezTo>
                    <a:pt x="72574" y="867404"/>
                    <a:pt x="90967" y="862189"/>
                    <a:pt x="90967" y="849012"/>
                  </a:cubicBezTo>
                  <a:cubicBezTo>
                    <a:pt x="90967" y="835834"/>
                    <a:pt x="80284" y="825152"/>
                    <a:pt x="67107" y="825152"/>
                  </a:cubicBezTo>
                  <a:cubicBezTo>
                    <a:pt x="53929" y="825152"/>
                    <a:pt x="43246" y="835834"/>
                    <a:pt x="43246" y="849012"/>
                  </a:cubicBezTo>
                  <a:lnTo>
                    <a:pt x="45080" y="853436"/>
                  </a:lnTo>
                  <a:lnTo>
                    <a:pt x="26843" y="838573"/>
                  </a:lnTo>
                  <a:cubicBezTo>
                    <a:pt x="23500" y="835463"/>
                    <a:pt x="24855" y="835590"/>
                    <a:pt x="23860" y="834099"/>
                  </a:cubicBezTo>
                  <a:cubicBezTo>
                    <a:pt x="18890" y="833602"/>
                    <a:pt x="13643" y="834315"/>
                    <a:pt x="8948" y="832608"/>
                  </a:cubicBezTo>
                  <a:cubicBezTo>
                    <a:pt x="7471" y="832070"/>
                    <a:pt x="7889" y="829646"/>
                    <a:pt x="7457" y="828134"/>
                  </a:cubicBezTo>
                  <a:cubicBezTo>
                    <a:pt x="6894" y="826163"/>
                    <a:pt x="6180" y="824207"/>
                    <a:pt x="5965" y="822169"/>
                  </a:cubicBezTo>
                  <a:cubicBezTo>
                    <a:pt x="5183" y="814737"/>
                    <a:pt x="4474" y="807273"/>
                    <a:pt x="4474" y="799800"/>
                  </a:cubicBezTo>
                  <a:cubicBezTo>
                    <a:pt x="4474" y="783388"/>
                    <a:pt x="5468" y="766992"/>
                    <a:pt x="5965" y="750588"/>
                  </a:cubicBezTo>
                  <a:cubicBezTo>
                    <a:pt x="6462" y="749097"/>
                    <a:pt x="2238" y="746860"/>
                    <a:pt x="7457" y="746114"/>
                  </a:cubicBezTo>
                  <a:cubicBezTo>
                    <a:pt x="12676" y="745368"/>
                    <a:pt x="30820" y="745617"/>
                    <a:pt x="37282" y="746114"/>
                  </a:cubicBezTo>
                  <a:cubicBezTo>
                    <a:pt x="43744" y="746612"/>
                    <a:pt x="43247" y="748103"/>
                    <a:pt x="46229" y="749097"/>
                  </a:cubicBezTo>
                  <a:cubicBezTo>
                    <a:pt x="48449" y="749200"/>
                    <a:pt x="47121" y="745988"/>
                    <a:pt x="50601" y="746734"/>
                  </a:cubicBezTo>
                  <a:lnTo>
                    <a:pt x="67107" y="753571"/>
                  </a:lnTo>
                  <a:cubicBezTo>
                    <a:pt x="80284" y="753571"/>
                    <a:pt x="90967" y="742888"/>
                    <a:pt x="90967" y="729711"/>
                  </a:cubicBezTo>
                  <a:cubicBezTo>
                    <a:pt x="90967" y="716533"/>
                    <a:pt x="80284" y="705851"/>
                    <a:pt x="67107" y="705851"/>
                  </a:cubicBezTo>
                  <a:cubicBezTo>
                    <a:pt x="60518" y="705851"/>
                    <a:pt x="54553" y="708522"/>
                    <a:pt x="50235" y="712839"/>
                  </a:cubicBezTo>
                  <a:lnTo>
                    <a:pt x="40264" y="723746"/>
                  </a:lnTo>
                  <a:cubicBezTo>
                    <a:pt x="38197" y="723332"/>
                    <a:pt x="37282" y="726728"/>
                    <a:pt x="35790" y="728219"/>
                  </a:cubicBezTo>
                  <a:cubicBezTo>
                    <a:pt x="34299" y="727722"/>
                    <a:pt x="32544" y="727710"/>
                    <a:pt x="31317" y="726728"/>
                  </a:cubicBezTo>
                  <a:cubicBezTo>
                    <a:pt x="26230" y="722658"/>
                    <a:pt x="29673" y="720458"/>
                    <a:pt x="26843" y="714798"/>
                  </a:cubicBezTo>
                  <a:cubicBezTo>
                    <a:pt x="25900" y="712912"/>
                    <a:pt x="23860" y="711815"/>
                    <a:pt x="22369" y="710324"/>
                  </a:cubicBezTo>
                  <a:cubicBezTo>
                    <a:pt x="22866" y="708833"/>
                    <a:pt x="22989" y="707158"/>
                    <a:pt x="23860" y="705851"/>
                  </a:cubicBezTo>
                  <a:cubicBezTo>
                    <a:pt x="25030" y="704096"/>
                    <a:pt x="27391" y="703263"/>
                    <a:pt x="28334" y="701377"/>
                  </a:cubicBezTo>
                  <a:cubicBezTo>
                    <a:pt x="29468" y="699110"/>
                    <a:pt x="29328" y="696406"/>
                    <a:pt x="29825" y="693921"/>
                  </a:cubicBezTo>
                  <a:cubicBezTo>
                    <a:pt x="29328" y="692430"/>
                    <a:pt x="29446" y="690558"/>
                    <a:pt x="28334" y="689447"/>
                  </a:cubicBezTo>
                  <a:cubicBezTo>
                    <a:pt x="27223" y="688335"/>
                    <a:pt x="25266" y="688659"/>
                    <a:pt x="23860" y="687956"/>
                  </a:cubicBezTo>
                  <a:cubicBezTo>
                    <a:pt x="22257" y="687154"/>
                    <a:pt x="20878" y="685967"/>
                    <a:pt x="19387" y="684973"/>
                  </a:cubicBezTo>
                  <a:cubicBezTo>
                    <a:pt x="19387" y="684973"/>
                    <a:pt x="12662" y="684214"/>
                    <a:pt x="10439" y="681991"/>
                  </a:cubicBezTo>
                  <a:cubicBezTo>
                    <a:pt x="8647" y="680198"/>
                    <a:pt x="9445" y="677019"/>
                    <a:pt x="8948" y="674534"/>
                  </a:cubicBezTo>
                  <a:cubicBezTo>
                    <a:pt x="7954" y="673043"/>
                    <a:pt x="6767" y="671664"/>
                    <a:pt x="5965" y="670060"/>
                  </a:cubicBezTo>
                  <a:cubicBezTo>
                    <a:pt x="3467" y="665065"/>
                    <a:pt x="3455" y="656414"/>
                    <a:pt x="2983" y="652165"/>
                  </a:cubicBezTo>
                  <a:cubicBezTo>
                    <a:pt x="3977" y="650674"/>
                    <a:pt x="5398" y="649392"/>
                    <a:pt x="5965" y="647691"/>
                  </a:cubicBezTo>
                  <a:cubicBezTo>
                    <a:pt x="6484" y="646136"/>
                    <a:pt x="8832" y="629114"/>
                    <a:pt x="8948" y="628305"/>
                  </a:cubicBezTo>
                  <a:cubicBezTo>
                    <a:pt x="9942" y="626317"/>
                    <a:pt x="10222" y="623764"/>
                    <a:pt x="11930" y="622340"/>
                  </a:cubicBezTo>
                  <a:cubicBezTo>
                    <a:pt x="13505" y="621028"/>
                    <a:pt x="15869" y="621160"/>
                    <a:pt x="17895" y="620848"/>
                  </a:cubicBezTo>
                  <a:cubicBezTo>
                    <a:pt x="22344" y="620164"/>
                    <a:pt x="26843" y="619854"/>
                    <a:pt x="31317" y="619357"/>
                  </a:cubicBezTo>
                  <a:cubicBezTo>
                    <a:pt x="36293" y="621016"/>
                    <a:pt x="43096" y="623411"/>
                    <a:pt x="47720" y="623831"/>
                  </a:cubicBezTo>
                  <a:cubicBezTo>
                    <a:pt x="50438" y="624079"/>
                    <a:pt x="53437" y="619854"/>
                    <a:pt x="56668" y="619357"/>
                  </a:cubicBezTo>
                  <a:cubicBezTo>
                    <a:pt x="59899" y="618860"/>
                    <a:pt x="61390" y="624577"/>
                    <a:pt x="67107" y="620849"/>
                  </a:cubicBezTo>
                  <a:cubicBezTo>
                    <a:pt x="72823" y="617121"/>
                    <a:pt x="90967" y="610166"/>
                    <a:pt x="90967" y="596989"/>
                  </a:cubicBezTo>
                  <a:cubicBezTo>
                    <a:pt x="90967" y="583811"/>
                    <a:pt x="78043" y="575118"/>
                    <a:pt x="67107" y="573129"/>
                  </a:cubicBezTo>
                  <a:cubicBezTo>
                    <a:pt x="56171" y="571140"/>
                    <a:pt x="34300" y="582821"/>
                    <a:pt x="25352" y="585058"/>
                  </a:cubicBezTo>
                  <a:cubicBezTo>
                    <a:pt x="19884" y="581827"/>
                    <a:pt x="17399" y="586053"/>
                    <a:pt x="13422" y="586550"/>
                  </a:cubicBezTo>
                  <a:cubicBezTo>
                    <a:pt x="11931" y="585555"/>
                    <a:pt x="10626" y="584196"/>
                    <a:pt x="8948" y="583567"/>
                  </a:cubicBezTo>
                  <a:cubicBezTo>
                    <a:pt x="6574" y="582677"/>
                    <a:pt x="3601" y="583482"/>
                    <a:pt x="1492" y="582076"/>
                  </a:cubicBezTo>
                  <a:cubicBezTo>
                    <a:pt x="184" y="581204"/>
                    <a:pt x="497" y="579093"/>
                    <a:pt x="0" y="577602"/>
                  </a:cubicBezTo>
                  <a:cubicBezTo>
                    <a:pt x="995" y="575614"/>
                    <a:pt x="2203" y="573719"/>
                    <a:pt x="2983" y="571637"/>
                  </a:cubicBezTo>
                  <a:cubicBezTo>
                    <a:pt x="6328" y="562715"/>
                    <a:pt x="5754" y="542632"/>
                    <a:pt x="5965" y="538829"/>
                  </a:cubicBezTo>
                  <a:cubicBezTo>
                    <a:pt x="3802" y="525846"/>
                    <a:pt x="2983" y="522820"/>
                    <a:pt x="2983" y="506021"/>
                  </a:cubicBezTo>
                  <a:cubicBezTo>
                    <a:pt x="2983" y="504149"/>
                    <a:pt x="5262" y="497692"/>
                    <a:pt x="5965" y="495582"/>
                  </a:cubicBezTo>
                  <a:cubicBezTo>
                    <a:pt x="7456" y="494588"/>
                    <a:pt x="9319" y="494000"/>
                    <a:pt x="10439" y="492600"/>
                  </a:cubicBezTo>
                  <a:cubicBezTo>
                    <a:pt x="11421" y="491373"/>
                    <a:pt x="9693" y="488872"/>
                    <a:pt x="11930" y="488126"/>
                  </a:cubicBezTo>
                  <a:cubicBezTo>
                    <a:pt x="14167" y="487380"/>
                    <a:pt x="20381" y="487629"/>
                    <a:pt x="23860" y="488126"/>
                  </a:cubicBezTo>
                  <a:cubicBezTo>
                    <a:pt x="27340" y="488623"/>
                    <a:pt x="29825" y="490115"/>
                    <a:pt x="32808" y="491109"/>
                  </a:cubicBezTo>
                  <a:cubicBezTo>
                    <a:pt x="37282" y="491358"/>
                    <a:pt x="44987" y="489617"/>
                    <a:pt x="50703" y="489617"/>
                  </a:cubicBezTo>
                  <a:cubicBezTo>
                    <a:pt x="56420" y="489617"/>
                    <a:pt x="60397" y="494837"/>
                    <a:pt x="67107" y="491109"/>
                  </a:cubicBezTo>
                  <a:cubicBezTo>
                    <a:pt x="73817" y="487381"/>
                    <a:pt x="90967" y="480426"/>
                    <a:pt x="90967" y="467249"/>
                  </a:cubicBezTo>
                  <a:cubicBezTo>
                    <a:pt x="90967" y="454071"/>
                    <a:pt x="80284" y="443389"/>
                    <a:pt x="67107" y="443389"/>
                  </a:cubicBezTo>
                  <a:cubicBezTo>
                    <a:pt x="60518" y="443389"/>
                    <a:pt x="54553" y="446060"/>
                    <a:pt x="50235" y="450377"/>
                  </a:cubicBezTo>
                  <a:lnTo>
                    <a:pt x="43247" y="459792"/>
                  </a:lnTo>
                  <a:lnTo>
                    <a:pt x="35790" y="458301"/>
                  </a:lnTo>
                  <a:cubicBezTo>
                    <a:pt x="34249" y="457993"/>
                    <a:pt x="32808" y="457307"/>
                    <a:pt x="31317" y="456810"/>
                  </a:cubicBezTo>
                  <a:lnTo>
                    <a:pt x="26843" y="455319"/>
                  </a:lnTo>
                  <a:cubicBezTo>
                    <a:pt x="23860" y="454324"/>
                    <a:pt x="20410" y="454222"/>
                    <a:pt x="17895" y="452336"/>
                  </a:cubicBezTo>
                  <a:cubicBezTo>
                    <a:pt x="16117" y="451002"/>
                    <a:pt x="16016" y="448301"/>
                    <a:pt x="14913" y="446371"/>
                  </a:cubicBezTo>
                  <a:cubicBezTo>
                    <a:pt x="14024" y="444815"/>
                    <a:pt x="13330" y="443017"/>
                    <a:pt x="11930" y="441897"/>
                  </a:cubicBezTo>
                  <a:cubicBezTo>
                    <a:pt x="10703" y="440915"/>
                    <a:pt x="7705" y="441958"/>
                    <a:pt x="7457" y="440406"/>
                  </a:cubicBezTo>
                  <a:cubicBezTo>
                    <a:pt x="5571" y="428615"/>
                    <a:pt x="6462" y="416546"/>
                    <a:pt x="5965" y="404616"/>
                  </a:cubicBezTo>
                  <a:cubicBezTo>
                    <a:pt x="6462" y="396662"/>
                    <a:pt x="7457" y="388724"/>
                    <a:pt x="7457" y="380755"/>
                  </a:cubicBezTo>
                  <a:cubicBezTo>
                    <a:pt x="7457" y="362206"/>
                    <a:pt x="4036" y="374612"/>
                    <a:pt x="7457" y="364351"/>
                  </a:cubicBezTo>
                  <a:cubicBezTo>
                    <a:pt x="8948" y="362363"/>
                    <a:pt x="10486" y="360408"/>
                    <a:pt x="11930" y="358386"/>
                  </a:cubicBezTo>
                  <a:cubicBezTo>
                    <a:pt x="12972" y="356928"/>
                    <a:pt x="13422" y="354907"/>
                    <a:pt x="14913" y="353913"/>
                  </a:cubicBezTo>
                  <a:cubicBezTo>
                    <a:pt x="16618" y="352776"/>
                    <a:pt x="18890" y="352918"/>
                    <a:pt x="20878" y="352421"/>
                  </a:cubicBezTo>
                  <a:cubicBezTo>
                    <a:pt x="22229" y="353434"/>
                    <a:pt x="29137" y="358788"/>
                    <a:pt x="31317" y="359878"/>
                  </a:cubicBezTo>
                  <a:cubicBezTo>
                    <a:pt x="32723" y="360581"/>
                    <a:pt x="34299" y="360872"/>
                    <a:pt x="35790" y="361369"/>
                  </a:cubicBezTo>
                  <a:cubicBezTo>
                    <a:pt x="45344" y="362165"/>
                    <a:pt x="52691" y="365883"/>
                    <a:pt x="53595" y="363347"/>
                  </a:cubicBezTo>
                  <a:lnTo>
                    <a:pt x="52604" y="359835"/>
                  </a:lnTo>
                  <a:lnTo>
                    <a:pt x="67107" y="365843"/>
                  </a:lnTo>
                  <a:cubicBezTo>
                    <a:pt x="80284" y="365843"/>
                    <a:pt x="90967" y="355160"/>
                    <a:pt x="90967" y="341983"/>
                  </a:cubicBezTo>
                  <a:cubicBezTo>
                    <a:pt x="90967" y="328805"/>
                    <a:pt x="80284" y="318123"/>
                    <a:pt x="67107" y="318123"/>
                  </a:cubicBezTo>
                  <a:cubicBezTo>
                    <a:pt x="60518" y="318123"/>
                    <a:pt x="54553" y="320794"/>
                    <a:pt x="50235" y="325111"/>
                  </a:cubicBezTo>
                  <a:lnTo>
                    <a:pt x="38773" y="325579"/>
                  </a:lnTo>
                  <a:cubicBezTo>
                    <a:pt x="34797" y="323342"/>
                    <a:pt x="25696" y="325572"/>
                    <a:pt x="19387" y="324088"/>
                  </a:cubicBezTo>
                  <a:cubicBezTo>
                    <a:pt x="16968" y="323518"/>
                    <a:pt x="15179" y="321371"/>
                    <a:pt x="13422" y="319614"/>
                  </a:cubicBezTo>
                  <a:cubicBezTo>
                    <a:pt x="4579" y="310770"/>
                    <a:pt x="9223" y="287986"/>
                    <a:pt x="8948" y="282332"/>
                  </a:cubicBezTo>
                  <a:cubicBezTo>
                    <a:pt x="8487" y="272886"/>
                    <a:pt x="8182" y="263428"/>
                    <a:pt x="7457" y="253998"/>
                  </a:cubicBezTo>
                  <a:cubicBezTo>
                    <a:pt x="7187" y="250494"/>
                    <a:pt x="5203" y="246990"/>
                    <a:pt x="5965" y="243559"/>
                  </a:cubicBezTo>
                  <a:cubicBezTo>
                    <a:pt x="6354" y="241809"/>
                    <a:pt x="8948" y="241571"/>
                    <a:pt x="10439" y="240577"/>
                  </a:cubicBezTo>
                  <a:lnTo>
                    <a:pt x="44738" y="239085"/>
                  </a:lnTo>
                  <a:cubicBezTo>
                    <a:pt x="47341" y="238460"/>
                    <a:pt x="46804" y="232545"/>
                    <a:pt x="47720" y="231629"/>
                  </a:cubicBezTo>
                  <a:cubicBezTo>
                    <a:pt x="48637" y="230713"/>
                    <a:pt x="47004" y="232098"/>
                    <a:pt x="50235" y="233589"/>
                  </a:cubicBezTo>
                  <a:cubicBezTo>
                    <a:pt x="54553" y="237907"/>
                    <a:pt x="60518" y="240577"/>
                    <a:pt x="67107" y="240577"/>
                  </a:cubicBezTo>
                  <a:cubicBezTo>
                    <a:pt x="80284" y="240577"/>
                    <a:pt x="90967" y="229894"/>
                    <a:pt x="90967" y="216717"/>
                  </a:cubicBezTo>
                  <a:cubicBezTo>
                    <a:pt x="90967" y="203539"/>
                    <a:pt x="80284" y="192857"/>
                    <a:pt x="67107" y="192857"/>
                  </a:cubicBezTo>
                  <a:cubicBezTo>
                    <a:pt x="60518" y="192857"/>
                    <a:pt x="54553" y="195528"/>
                    <a:pt x="50235" y="199845"/>
                  </a:cubicBezTo>
                  <a:lnTo>
                    <a:pt x="44956" y="211137"/>
                  </a:lnTo>
                  <a:cubicBezTo>
                    <a:pt x="41554" y="211960"/>
                    <a:pt x="32596" y="205099"/>
                    <a:pt x="29825" y="204787"/>
                  </a:cubicBezTo>
                  <a:cubicBezTo>
                    <a:pt x="27055" y="204474"/>
                    <a:pt x="29562" y="208278"/>
                    <a:pt x="28334" y="209260"/>
                  </a:cubicBezTo>
                  <a:cubicBezTo>
                    <a:pt x="26733" y="210541"/>
                    <a:pt x="24357" y="210255"/>
                    <a:pt x="22369" y="210752"/>
                  </a:cubicBezTo>
                  <a:cubicBezTo>
                    <a:pt x="14486" y="208123"/>
                    <a:pt x="17419" y="209842"/>
                    <a:pt x="8948" y="200313"/>
                  </a:cubicBezTo>
                  <a:cubicBezTo>
                    <a:pt x="6512" y="197573"/>
                    <a:pt x="4474" y="193645"/>
                    <a:pt x="4474" y="189874"/>
                  </a:cubicBezTo>
                  <a:cubicBezTo>
                    <a:pt x="4474" y="188302"/>
                    <a:pt x="5844" y="186967"/>
                    <a:pt x="5965" y="185400"/>
                  </a:cubicBezTo>
                  <a:cubicBezTo>
                    <a:pt x="6843" y="173990"/>
                    <a:pt x="6960" y="162534"/>
                    <a:pt x="7457" y="151101"/>
                  </a:cubicBezTo>
                  <a:cubicBezTo>
                    <a:pt x="7954" y="148616"/>
                    <a:pt x="8398" y="146119"/>
                    <a:pt x="8948" y="143645"/>
                  </a:cubicBezTo>
                  <a:cubicBezTo>
                    <a:pt x="9393" y="141644"/>
                    <a:pt x="10169" y="139711"/>
                    <a:pt x="10439" y="137680"/>
                  </a:cubicBezTo>
                  <a:cubicBezTo>
                    <a:pt x="11165" y="132237"/>
                    <a:pt x="11154" y="126711"/>
                    <a:pt x="11930" y="121276"/>
                  </a:cubicBezTo>
                  <a:cubicBezTo>
                    <a:pt x="12152" y="119720"/>
                    <a:pt x="12310" y="117914"/>
                    <a:pt x="13422" y="116802"/>
                  </a:cubicBezTo>
                  <a:cubicBezTo>
                    <a:pt x="14534" y="115691"/>
                    <a:pt x="16404" y="115808"/>
                    <a:pt x="17895" y="115311"/>
                  </a:cubicBezTo>
                  <a:cubicBezTo>
                    <a:pt x="25770" y="117936"/>
                    <a:pt x="21061" y="115930"/>
                    <a:pt x="31317" y="122767"/>
                  </a:cubicBezTo>
                  <a:cubicBezTo>
                    <a:pt x="41077" y="123581"/>
                    <a:pt x="45923" y="125485"/>
                    <a:pt x="48330" y="124743"/>
                  </a:cubicBezTo>
                  <a:lnTo>
                    <a:pt x="67107" y="124258"/>
                  </a:lnTo>
                  <a:cubicBezTo>
                    <a:pt x="80284" y="124258"/>
                    <a:pt x="90967" y="113576"/>
                    <a:pt x="90967" y="100398"/>
                  </a:cubicBezTo>
                  <a:cubicBezTo>
                    <a:pt x="90967" y="87221"/>
                    <a:pt x="80284" y="76538"/>
                    <a:pt x="67107" y="76538"/>
                  </a:cubicBezTo>
                  <a:cubicBezTo>
                    <a:pt x="60518" y="76538"/>
                    <a:pt x="54553" y="79209"/>
                    <a:pt x="50235" y="83526"/>
                  </a:cubicBezTo>
                  <a:lnTo>
                    <a:pt x="44738" y="79521"/>
                  </a:lnTo>
                  <a:lnTo>
                    <a:pt x="40264" y="78029"/>
                  </a:lnTo>
                  <a:cubicBezTo>
                    <a:pt x="37282" y="77035"/>
                    <a:pt x="34236" y="76214"/>
                    <a:pt x="31317" y="75047"/>
                  </a:cubicBezTo>
                  <a:cubicBezTo>
                    <a:pt x="29253" y="74221"/>
                    <a:pt x="26015" y="74186"/>
                    <a:pt x="25352" y="72064"/>
                  </a:cubicBezTo>
                  <a:cubicBezTo>
                    <a:pt x="23271" y="65405"/>
                    <a:pt x="24357" y="58146"/>
                    <a:pt x="23860" y="51187"/>
                  </a:cubicBezTo>
                  <a:lnTo>
                    <a:pt x="20878" y="46713"/>
                  </a:lnTo>
                  <a:cubicBezTo>
                    <a:pt x="20006" y="45404"/>
                    <a:pt x="19884" y="43730"/>
                    <a:pt x="19387" y="42239"/>
                  </a:cubicBezTo>
                  <a:lnTo>
                    <a:pt x="16404" y="33292"/>
                  </a:lnTo>
                  <a:cubicBezTo>
                    <a:pt x="14913" y="32297"/>
                    <a:pt x="12596" y="31973"/>
                    <a:pt x="11930" y="30309"/>
                  </a:cubicBezTo>
                  <a:cubicBezTo>
                    <a:pt x="10442" y="26587"/>
                    <a:pt x="10439" y="22386"/>
                    <a:pt x="10439" y="18379"/>
                  </a:cubicBezTo>
                  <a:cubicBezTo>
                    <a:pt x="10439" y="16807"/>
                    <a:pt x="11498" y="15416"/>
                    <a:pt x="11930" y="13905"/>
                  </a:cubicBezTo>
                  <a:cubicBezTo>
                    <a:pt x="12493" y="11934"/>
                    <a:pt x="12925" y="9929"/>
                    <a:pt x="13422" y="7940"/>
                  </a:cubicBezTo>
                  <a:lnTo>
                    <a:pt x="16404" y="3466"/>
                  </a:lnTo>
                  <a:lnTo>
                    <a:pt x="20281" y="484"/>
                  </a:lnTo>
                  <a:lnTo>
                    <a:pt x="211893" y="484"/>
                  </a:lnTo>
                  <a:lnTo>
                    <a:pt x="347539" y="484"/>
                  </a:lnTo>
                  <a:lnTo>
                    <a:pt x="3312746" y="0"/>
                  </a:lnTo>
                  <a:close/>
                </a:path>
              </a:pathLst>
            </a:custGeom>
            <a:grpFill/>
            <a:ln w="9525">
              <a:noFill/>
            </a:ln>
            <a:effectLst>
              <a:outerShdw blurRad="63500" dist="152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latin typeface="Arial" panose="020B0604020202020204" pitchFamily="34" charset="0"/>
                  <a:cs typeface="Arial" panose="020B0604020202020204" pitchFamily="34" charset="0"/>
                </a:rPr>
                <a:t>e</a:t>
              </a:r>
              <a:endParaRPr lang="en-GB" dirty="0">
                <a:latin typeface="Arial" panose="020B0604020202020204" pitchFamily="34" charset="0"/>
                <a:cs typeface="Arial" panose="020B0604020202020204" pitchFamily="34" charset="0"/>
              </a:endParaRPr>
            </a:p>
          </p:txBody>
        </p:sp>
        <p:sp>
          <p:nvSpPr>
            <p:cNvPr id="12" name="Freeform 36"/>
            <p:cNvSpPr/>
            <p:nvPr/>
          </p:nvSpPr>
          <p:spPr>
            <a:xfrm>
              <a:off x="5123228" y="1593854"/>
              <a:ext cx="3312746" cy="1044570"/>
            </a:xfrm>
            <a:custGeom>
              <a:avLst/>
              <a:gdLst>
                <a:gd name="connsiteX0" fmla="*/ 3312746 w 3312746"/>
                <a:gd name="connsiteY0" fmla="*/ 0 h 1044570"/>
                <a:gd name="connsiteX1" fmla="*/ 3312746 w 3312746"/>
                <a:gd name="connsiteY1" fmla="*/ 1044570 h 1044570"/>
                <a:gd name="connsiteX2" fmla="*/ 211893 w 3312746"/>
                <a:gd name="connsiteY2" fmla="*/ 1044484 h 1044570"/>
                <a:gd name="connsiteX3" fmla="*/ 12428 w 3312746"/>
                <a:gd name="connsiteY3" fmla="*/ 1042876 h 1044570"/>
                <a:gd name="connsiteX4" fmla="*/ 10439 w 3312746"/>
                <a:gd name="connsiteY4" fmla="*/ 1039893 h 1044570"/>
                <a:gd name="connsiteX5" fmla="*/ 5965 w 3312746"/>
                <a:gd name="connsiteY5" fmla="*/ 1029454 h 1044570"/>
                <a:gd name="connsiteX6" fmla="*/ 4474 w 3312746"/>
                <a:gd name="connsiteY6" fmla="*/ 1023489 h 1044570"/>
                <a:gd name="connsiteX7" fmla="*/ 1492 w 3312746"/>
                <a:gd name="connsiteY7" fmla="*/ 1017524 h 1044570"/>
                <a:gd name="connsiteX8" fmla="*/ 7457 w 3312746"/>
                <a:gd name="connsiteY8" fmla="*/ 996646 h 1044570"/>
                <a:gd name="connsiteX9" fmla="*/ 8948 w 3312746"/>
                <a:gd name="connsiteY9" fmla="*/ 992173 h 1044570"/>
                <a:gd name="connsiteX10" fmla="*/ 23860 w 3312746"/>
                <a:gd name="connsiteY10" fmla="*/ 990681 h 1044570"/>
                <a:gd name="connsiteX11" fmla="*/ 38773 w 3312746"/>
                <a:gd name="connsiteY11" fmla="*/ 999629 h 1044570"/>
                <a:gd name="connsiteX12" fmla="*/ 55177 w 3312746"/>
                <a:gd name="connsiteY12" fmla="*/ 998138 h 1044570"/>
                <a:gd name="connsiteX13" fmla="*/ 57759 w 3312746"/>
                <a:gd name="connsiteY13" fmla="*/ 994266 h 1044570"/>
                <a:gd name="connsiteX14" fmla="*/ 67107 w 3312746"/>
                <a:gd name="connsiteY14" fmla="*/ 998138 h 1044570"/>
                <a:gd name="connsiteX15" fmla="*/ 90967 w 3312746"/>
                <a:gd name="connsiteY15" fmla="*/ 974278 h 1044570"/>
                <a:gd name="connsiteX16" fmla="*/ 67107 w 3312746"/>
                <a:gd name="connsiteY16" fmla="*/ 950418 h 1044570"/>
                <a:gd name="connsiteX17" fmla="*/ 43246 w 3312746"/>
                <a:gd name="connsiteY17" fmla="*/ 974278 h 1044570"/>
                <a:gd name="connsiteX18" fmla="*/ 43810 w 3312746"/>
                <a:gd name="connsiteY18" fmla="*/ 975636 h 1044570"/>
                <a:gd name="connsiteX19" fmla="*/ 34299 w 3312746"/>
                <a:gd name="connsiteY19" fmla="*/ 974278 h 1044570"/>
                <a:gd name="connsiteX20" fmla="*/ 29825 w 3312746"/>
                <a:gd name="connsiteY20" fmla="*/ 971295 h 1044570"/>
                <a:gd name="connsiteX21" fmla="*/ 22369 w 3312746"/>
                <a:gd name="connsiteY21" fmla="*/ 968313 h 1044570"/>
                <a:gd name="connsiteX22" fmla="*/ 17895 w 3312746"/>
                <a:gd name="connsiteY22" fmla="*/ 966821 h 1044570"/>
                <a:gd name="connsiteX23" fmla="*/ 13422 w 3312746"/>
                <a:gd name="connsiteY23" fmla="*/ 963839 h 1044570"/>
                <a:gd name="connsiteX24" fmla="*/ 14913 w 3312746"/>
                <a:gd name="connsiteY24" fmla="*/ 959365 h 1044570"/>
                <a:gd name="connsiteX25" fmla="*/ 16404 w 3312746"/>
                <a:gd name="connsiteY25" fmla="*/ 950418 h 1044570"/>
                <a:gd name="connsiteX26" fmla="*/ 17895 w 3312746"/>
                <a:gd name="connsiteY26" fmla="*/ 944453 h 1044570"/>
                <a:gd name="connsiteX27" fmla="*/ 14913 w 3312746"/>
                <a:gd name="connsiteY27" fmla="*/ 931031 h 1044570"/>
                <a:gd name="connsiteX28" fmla="*/ 13422 w 3312746"/>
                <a:gd name="connsiteY28" fmla="*/ 925066 h 1044570"/>
                <a:gd name="connsiteX29" fmla="*/ 10439 w 3312746"/>
                <a:gd name="connsiteY29" fmla="*/ 913136 h 1044570"/>
                <a:gd name="connsiteX30" fmla="*/ 7457 w 3312746"/>
                <a:gd name="connsiteY30" fmla="*/ 886293 h 1044570"/>
                <a:gd name="connsiteX31" fmla="*/ 8948 w 3312746"/>
                <a:gd name="connsiteY31" fmla="*/ 872872 h 1044570"/>
                <a:gd name="connsiteX32" fmla="*/ 32808 w 3312746"/>
                <a:gd name="connsiteY32" fmla="*/ 871380 h 1044570"/>
                <a:gd name="connsiteX33" fmla="*/ 35790 w 3312746"/>
                <a:gd name="connsiteY33" fmla="*/ 875854 h 1044570"/>
                <a:gd name="connsiteX34" fmla="*/ 58159 w 3312746"/>
                <a:gd name="connsiteY34" fmla="*/ 881819 h 1044570"/>
                <a:gd name="connsiteX35" fmla="*/ 67107 w 3312746"/>
                <a:gd name="connsiteY35" fmla="*/ 872872 h 1044570"/>
                <a:gd name="connsiteX36" fmla="*/ 90967 w 3312746"/>
                <a:gd name="connsiteY36" fmla="*/ 849012 h 1044570"/>
                <a:gd name="connsiteX37" fmla="*/ 67107 w 3312746"/>
                <a:gd name="connsiteY37" fmla="*/ 825152 h 1044570"/>
                <a:gd name="connsiteX38" fmla="*/ 43246 w 3312746"/>
                <a:gd name="connsiteY38" fmla="*/ 849012 h 1044570"/>
                <a:gd name="connsiteX39" fmla="*/ 45080 w 3312746"/>
                <a:gd name="connsiteY39" fmla="*/ 853436 h 1044570"/>
                <a:gd name="connsiteX40" fmla="*/ 26843 w 3312746"/>
                <a:gd name="connsiteY40" fmla="*/ 838573 h 1044570"/>
                <a:gd name="connsiteX41" fmla="*/ 23860 w 3312746"/>
                <a:gd name="connsiteY41" fmla="*/ 834099 h 1044570"/>
                <a:gd name="connsiteX42" fmla="*/ 8948 w 3312746"/>
                <a:gd name="connsiteY42" fmla="*/ 832608 h 1044570"/>
                <a:gd name="connsiteX43" fmla="*/ 7457 w 3312746"/>
                <a:gd name="connsiteY43" fmla="*/ 828134 h 1044570"/>
                <a:gd name="connsiteX44" fmla="*/ 5965 w 3312746"/>
                <a:gd name="connsiteY44" fmla="*/ 822169 h 1044570"/>
                <a:gd name="connsiteX45" fmla="*/ 4474 w 3312746"/>
                <a:gd name="connsiteY45" fmla="*/ 799800 h 1044570"/>
                <a:gd name="connsiteX46" fmla="*/ 5965 w 3312746"/>
                <a:gd name="connsiteY46" fmla="*/ 750588 h 1044570"/>
                <a:gd name="connsiteX47" fmla="*/ 7457 w 3312746"/>
                <a:gd name="connsiteY47" fmla="*/ 746114 h 1044570"/>
                <a:gd name="connsiteX48" fmla="*/ 37282 w 3312746"/>
                <a:gd name="connsiteY48" fmla="*/ 746114 h 1044570"/>
                <a:gd name="connsiteX49" fmla="*/ 46229 w 3312746"/>
                <a:gd name="connsiteY49" fmla="*/ 749097 h 1044570"/>
                <a:gd name="connsiteX50" fmla="*/ 50601 w 3312746"/>
                <a:gd name="connsiteY50" fmla="*/ 746734 h 1044570"/>
                <a:gd name="connsiteX51" fmla="*/ 67107 w 3312746"/>
                <a:gd name="connsiteY51" fmla="*/ 753571 h 1044570"/>
                <a:gd name="connsiteX52" fmla="*/ 90967 w 3312746"/>
                <a:gd name="connsiteY52" fmla="*/ 729711 h 1044570"/>
                <a:gd name="connsiteX53" fmla="*/ 67107 w 3312746"/>
                <a:gd name="connsiteY53" fmla="*/ 705851 h 1044570"/>
                <a:gd name="connsiteX54" fmla="*/ 50235 w 3312746"/>
                <a:gd name="connsiteY54" fmla="*/ 712839 h 1044570"/>
                <a:gd name="connsiteX55" fmla="*/ 40264 w 3312746"/>
                <a:gd name="connsiteY55" fmla="*/ 723746 h 1044570"/>
                <a:gd name="connsiteX56" fmla="*/ 35790 w 3312746"/>
                <a:gd name="connsiteY56" fmla="*/ 728219 h 1044570"/>
                <a:gd name="connsiteX57" fmla="*/ 31317 w 3312746"/>
                <a:gd name="connsiteY57" fmla="*/ 726728 h 1044570"/>
                <a:gd name="connsiteX58" fmla="*/ 26843 w 3312746"/>
                <a:gd name="connsiteY58" fmla="*/ 714798 h 1044570"/>
                <a:gd name="connsiteX59" fmla="*/ 22369 w 3312746"/>
                <a:gd name="connsiteY59" fmla="*/ 710324 h 1044570"/>
                <a:gd name="connsiteX60" fmla="*/ 23860 w 3312746"/>
                <a:gd name="connsiteY60" fmla="*/ 705851 h 1044570"/>
                <a:gd name="connsiteX61" fmla="*/ 28334 w 3312746"/>
                <a:gd name="connsiteY61" fmla="*/ 701377 h 1044570"/>
                <a:gd name="connsiteX62" fmla="*/ 29825 w 3312746"/>
                <a:gd name="connsiteY62" fmla="*/ 693921 h 1044570"/>
                <a:gd name="connsiteX63" fmla="*/ 28334 w 3312746"/>
                <a:gd name="connsiteY63" fmla="*/ 689447 h 1044570"/>
                <a:gd name="connsiteX64" fmla="*/ 23860 w 3312746"/>
                <a:gd name="connsiteY64" fmla="*/ 687956 h 1044570"/>
                <a:gd name="connsiteX65" fmla="*/ 19387 w 3312746"/>
                <a:gd name="connsiteY65" fmla="*/ 684973 h 1044570"/>
                <a:gd name="connsiteX66" fmla="*/ 10439 w 3312746"/>
                <a:gd name="connsiteY66" fmla="*/ 681991 h 1044570"/>
                <a:gd name="connsiteX67" fmla="*/ 8948 w 3312746"/>
                <a:gd name="connsiteY67" fmla="*/ 674534 h 1044570"/>
                <a:gd name="connsiteX68" fmla="*/ 5965 w 3312746"/>
                <a:gd name="connsiteY68" fmla="*/ 670060 h 1044570"/>
                <a:gd name="connsiteX69" fmla="*/ 2983 w 3312746"/>
                <a:gd name="connsiteY69" fmla="*/ 652165 h 1044570"/>
                <a:gd name="connsiteX70" fmla="*/ 5965 w 3312746"/>
                <a:gd name="connsiteY70" fmla="*/ 647691 h 1044570"/>
                <a:gd name="connsiteX71" fmla="*/ 8948 w 3312746"/>
                <a:gd name="connsiteY71" fmla="*/ 628305 h 1044570"/>
                <a:gd name="connsiteX72" fmla="*/ 11930 w 3312746"/>
                <a:gd name="connsiteY72" fmla="*/ 622340 h 1044570"/>
                <a:gd name="connsiteX73" fmla="*/ 17895 w 3312746"/>
                <a:gd name="connsiteY73" fmla="*/ 620848 h 1044570"/>
                <a:gd name="connsiteX74" fmla="*/ 31317 w 3312746"/>
                <a:gd name="connsiteY74" fmla="*/ 619357 h 1044570"/>
                <a:gd name="connsiteX75" fmla="*/ 47720 w 3312746"/>
                <a:gd name="connsiteY75" fmla="*/ 623831 h 1044570"/>
                <a:gd name="connsiteX76" fmla="*/ 56668 w 3312746"/>
                <a:gd name="connsiteY76" fmla="*/ 619357 h 1044570"/>
                <a:gd name="connsiteX77" fmla="*/ 67107 w 3312746"/>
                <a:gd name="connsiteY77" fmla="*/ 620849 h 1044570"/>
                <a:gd name="connsiteX78" fmla="*/ 90967 w 3312746"/>
                <a:gd name="connsiteY78" fmla="*/ 596989 h 1044570"/>
                <a:gd name="connsiteX79" fmla="*/ 67107 w 3312746"/>
                <a:gd name="connsiteY79" fmla="*/ 573129 h 1044570"/>
                <a:gd name="connsiteX80" fmla="*/ 25352 w 3312746"/>
                <a:gd name="connsiteY80" fmla="*/ 585058 h 1044570"/>
                <a:gd name="connsiteX81" fmla="*/ 13422 w 3312746"/>
                <a:gd name="connsiteY81" fmla="*/ 586550 h 1044570"/>
                <a:gd name="connsiteX82" fmla="*/ 8948 w 3312746"/>
                <a:gd name="connsiteY82" fmla="*/ 583567 h 1044570"/>
                <a:gd name="connsiteX83" fmla="*/ 1492 w 3312746"/>
                <a:gd name="connsiteY83" fmla="*/ 582076 h 1044570"/>
                <a:gd name="connsiteX84" fmla="*/ 0 w 3312746"/>
                <a:gd name="connsiteY84" fmla="*/ 577602 h 1044570"/>
                <a:gd name="connsiteX85" fmla="*/ 2983 w 3312746"/>
                <a:gd name="connsiteY85" fmla="*/ 571637 h 1044570"/>
                <a:gd name="connsiteX86" fmla="*/ 5965 w 3312746"/>
                <a:gd name="connsiteY86" fmla="*/ 538829 h 1044570"/>
                <a:gd name="connsiteX87" fmla="*/ 2983 w 3312746"/>
                <a:gd name="connsiteY87" fmla="*/ 506021 h 1044570"/>
                <a:gd name="connsiteX88" fmla="*/ 5965 w 3312746"/>
                <a:gd name="connsiteY88" fmla="*/ 495582 h 1044570"/>
                <a:gd name="connsiteX89" fmla="*/ 10439 w 3312746"/>
                <a:gd name="connsiteY89" fmla="*/ 492600 h 1044570"/>
                <a:gd name="connsiteX90" fmla="*/ 11930 w 3312746"/>
                <a:gd name="connsiteY90" fmla="*/ 488126 h 1044570"/>
                <a:gd name="connsiteX91" fmla="*/ 23860 w 3312746"/>
                <a:gd name="connsiteY91" fmla="*/ 488126 h 1044570"/>
                <a:gd name="connsiteX92" fmla="*/ 32808 w 3312746"/>
                <a:gd name="connsiteY92" fmla="*/ 491109 h 1044570"/>
                <a:gd name="connsiteX93" fmla="*/ 50703 w 3312746"/>
                <a:gd name="connsiteY93" fmla="*/ 489617 h 1044570"/>
                <a:gd name="connsiteX94" fmla="*/ 67107 w 3312746"/>
                <a:gd name="connsiteY94" fmla="*/ 491109 h 1044570"/>
                <a:gd name="connsiteX95" fmla="*/ 90967 w 3312746"/>
                <a:gd name="connsiteY95" fmla="*/ 467249 h 1044570"/>
                <a:gd name="connsiteX96" fmla="*/ 67107 w 3312746"/>
                <a:gd name="connsiteY96" fmla="*/ 443389 h 1044570"/>
                <a:gd name="connsiteX97" fmla="*/ 50235 w 3312746"/>
                <a:gd name="connsiteY97" fmla="*/ 450377 h 1044570"/>
                <a:gd name="connsiteX98" fmla="*/ 43247 w 3312746"/>
                <a:gd name="connsiteY98" fmla="*/ 459792 h 1044570"/>
                <a:gd name="connsiteX99" fmla="*/ 35790 w 3312746"/>
                <a:gd name="connsiteY99" fmla="*/ 458301 h 1044570"/>
                <a:gd name="connsiteX100" fmla="*/ 31317 w 3312746"/>
                <a:gd name="connsiteY100" fmla="*/ 456810 h 1044570"/>
                <a:gd name="connsiteX101" fmla="*/ 26843 w 3312746"/>
                <a:gd name="connsiteY101" fmla="*/ 455319 h 1044570"/>
                <a:gd name="connsiteX102" fmla="*/ 17895 w 3312746"/>
                <a:gd name="connsiteY102" fmla="*/ 452336 h 1044570"/>
                <a:gd name="connsiteX103" fmla="*/ 14913 w 3312746"/>
                <a:gd name="connsiteY103" fmla="*/ 446371 h 1044570"/>
                <a:gd name="connsiteX104" fmla="*/ 11930 w 3312746"/>
                <a:gd name="connsiteY104" fmla="*/ 441897 h 1044570"/>
                <a:gd name="connsiteX105" fmla="*/ 7457 w 3312746"/>
                <a:gd name="connsiteY105" fmla="*/ 440406 h 1044570"/>
                <a:gd name="connsiteX106" fmla="*/ 5965 w 3312746"/>
                <a:gd name="connsiteY106" fmla="*/ 404616 h 1044570"/>
                <a:gd name="connsiteX107" fmla="*/ 7457 w 3312746"/>
                <a:gd name="connsiteY107" fmla="*/ 380755 h 1044570"/>
                <a:gd name="connsiteX108" fmla="*/ 7457 w 3312746"/>
                <a:gd name="connsiteY108" fmla="*/ 364351 h 1044570"/>
                <a:gd name="connsiteX109" fmla="*/ 11930 w 3312746"/>
                <a:gd name="connsiteY109" fmla="*/ 358386 h 1044570"/>
                <a:gd name="connsiteX110" fmla="*/ 14913 w 3312746"/>
                <a:gd name="connsiteY110" fmla="*/ 353913 h 1044570"/>
                <a:gd name="connsiteX111" fmla="*/ 20878 w 3312746"/>
                <a:gd name="connsiteY111" fmla="*/ 352421 h 1044570"/>
                <a:gd name="connsiteX112" fmla="*/ 31317 w 3312746"/>
                <a:gd name="connsiteY112" fmla="*/ 359878 h 1044570"/>
                <a:gd name="connsiteX113" fmla="*/ 35790 w 3312746"/>
                <a:gd name="connsiteY113" fmla="*/ 361369 h 1044570"/>
                <a:gd name="connsiteX114" fmla="*/ 53595 w 3312746"/>
                <a:gd name="connsiteY114" fmla="*/ 363347 h 1044570"/>
                <a:gd name="connsiteX115" fmla="*/ 52604 w 3312746"/>
                <a:gd name="connsiteY115" fmla="*/ 359835 h 1044570"/>
                <a:gd name="connsiteX116" fmla="*/ 67107 w 3312746"/>
                <a:gd name="connsiteY116" fmla="*/ 365843 h 1044570"/>
                <a:gd name="connsiteX117" fmla="*/ 90967 w 3312746"/>
                <a:gd name="connsiteY117" fmla="*/ 341983 h 1044570"/>
                <a:gd name="connsiteX118" fmla="*/ 67107 w 3312746"/>
                <a:gd name="connsiteY118" fmla="*/ 318123 h 1044570"/>
                <a:gd name="connsiteX119" fmla="*/ 50235 w 3312746"/>
                <a:gd name="connsiteY119" fmla="*/ 325111 h 1044570"/>
                <a:gd name="connsiteX120" fmla="*/ 38773 w 3312746"/>
                <a:gd name="connsiteY120" fmla="*/ 325579 h 1044570"/>
                <a:gd name="connsiteX121" fmla="*/ 19387 w 3312746"/>
                <a:gd name="connsiteY121" fmla="*/ 324088 h 1044570"/>
                <a:gd name="connsiteX122" fmla="*/ 13422 w 3312746"/>
                <a:gd name="connsiteY122" fmla="*/ 319614 h 1044570"/>
                <a:gd name="connsiteX123" fmla="*/ 8948 w 3312746"/>
                <a:gd name="connsiteY123" fmla="*/ 282332 h 1044570"/>
                <a:gd name="connsiteX124" fmla="*/ 7457 w 3312746"/>
                <a:gd name="connsiteY124" fmla="*/ 253998 h 1044570"/>
                <a:gd name="connsiteX125" fmla="*/ 5965 w 3312746"/>
                <a:gd name="connsiteY125" fmla="*/ 243559 h 1044570"/>
                <a:gd name="connsiteX126" fmla="*/ 10439 w 3312746"/>
                <a:gd name="connsiteY126" fmla="*/ 240577 h 1044570"/>
                <a:gd name="connsiteX127" fmla="*/ 44738 w 3312746"/>
                <a:gd name="connsiteY127" fmla="*/ 239085 h 1044570"/>
                <a:gd name="connsiteX128" fmla="*/ 47720 w 3312746"/>
                <a:gd name="connsiteY128" fmla="*/ 231629 h 1044570"/>
                <a:gd name="connsiteX129" fmla="*/ 50235 w 3312746"/>
                <a:gd name="connsiteY129" fmla="*/ 233589 h 1044570"/>
                <a:gd name="connsiteX130" fmla="*/ 67107 w 3312746"/>
                <a:gd name="connsiteY130" fmla="*/ 240577 h 1044570"/>
                <a:gd name="connsiteX131" fmla="*/ 90967 w 3312746"/>
                <a:gd name="connsiteY131" fmla="*/ 216717 h 1044570"/>
                <a:gd name="connsiteX132" fmla="*/ 67107 w 3312746"/>
                <a:gd name="connsiteY132" fmla="*/ 192857 h 1044570"/>
                <a:gd name="connsiteX133" fmla="*/ 50235 w 3312746"/>
                <a:gd name="connsiteY133" fmla="*/ 199845 h 1044570"/>
                <a:gd name="connsiteX134" fmla="*/ 44956 w 3312746"/>
                <a:gd name="connsiteY134" fmla="*/ 211137 h 1044570"/>
                <a:gd name="connsiteX135" fmla="*/ 29825 w 3312746"/>
                <a:gd name="connsiteY135" fmla="*/ 204787 h 1044570"/>
                <a:gd name="connsiteX136" fmla="*/ 28334 w 3312746"/>
                <a:gd name="connsiteY136" fmla="*/ 209260 h 1044570"/>
                <a:gd name="connsiteX137" fmla="*/ 22369 w 3312746"/>
                <a:gd name="connsiteY137" fmla="*/ 210752 h 1044570"/>
                <a:gd name="connsiteX138" fmla="*/ 8948 w 3312746"/>
                <a:gd name="connsiteY138" fmla="*/ 200313 h 1044570"/>
                <a:gd name="connsiteX139" fmla="*/ 4474 w 3312746"/>
                <a:gd name="connsiteY139" fmla="*/ 189874 h 1044570"/>
                <a:gd name="connsiteX140" fmla="*/ 5965 w 3312746"/>
                <a:gd name="connsiteY140" fmla="*/ 185400 h 1044570"/>
                <a:gd name="connsiteX141" fmla="*/ 7457 w 3312746"/>
                <a:gd name="connsiteY141" fmla="*/ 151101 h 1044570"/>
                <a:gd name="connsiteX142" fmla="*/ 8948 w 3312746"/>
                <a:gd name="connsiteY142" fmla="*/ 143645 h 1044570"/>
                <a:gd name="connsiteX143" fmla="*/ 10439 w 3312746"/>
                <a:gd name="connsiteY143" fmla="*/ 137680 h 1044570"/>
                <a:gd name="connsiteX144" fmla="*/ 11930 w 3312746"/>
                <a:gd name="connsiteY144" fmla="*/ 121276 h 1044570"/>
                <a:gd name="connsiteX145" fmla="*/ 13422 w 3312746"/>
                <a:gd name="connsiteY145" fmla="*/ 116802 h 1044570"/>
                <a:gd name="connsiteX146" fmla="*/ 17895 w 3312746"/>
                <a:gd name="connsiteY146" fmla="*/ 115311 h 1044570"/>
                <a:gd name="connsiteX147" fmla="*/ 31317 w 3312746"/>
                <a:gd name="connsiteY147" fmla="*/ 122767 h 1044570"/>
                <a:gd name="connsiteX148" fmla="*/ 48330 w 3312746"/>
                <a:gd name="connsiteY148" fmla="*/ 124743 h 1044570"/>
                <a:gd name="connsiteX149" fmla="*/ 67107 w 3312746"/>
                <a:gd name="connsiteY149" fmla="*/ 124258 h 1044570"/>
                <a:gd name="connsiteX150" fmla="*/ 90967 w 3312746"/>
                <a:gd name="connsiteY150" fmla="*/ 100398 h 1044570"/>
                <a:gd name="connsiteX151" fmla="*/ 67107 w 3312746"/>
                <a:gd name="connsiteY151" fmla="*/ 76538 h 1044570"/>
                <a:gd name="connsiteX152" fmla="*/ 50235 w 3312746"/>
                <a:gd name="connsiteY152" fmla="*/ 83526 h 1044570"/>
                <a:gd name="connsiteX153" fmla="*/ 44738 w 3312746"/>
                <a:gd name="connsiteY153" fmla="*/ 79521 h 1044570"/>
                <a:gd name="connsiteX154" fmla="*/ 40264 w 3312746"/>
                <a:gd name="connsiteY154" fmla="*/ 78029 h 1044570"/>
                <a:gd name="connsiteX155" fmla="*/ 31317 w 3312746"/>
                <a:gd name="connsiteY155" fmla="*/ 75047 h 1044570"/>
                <a:gd name="connsiteX156" fmla="*/ 25352 w 3312746"/>
                <a:gd name="connsiteY156" fmla="*/ 72064 h 1044570"/>
                <a:gd name="connsiteX157" fmla="*/ 23860 w 3312746"/>
                <a:gd name="connsiteY157" fmla="*/ 51187 h 1044570"/>
                <a:gd name="connsiteX158" fmla="*/ 20878 w 3312746"/>
                <a:gd name="connsiteY158" fmla="*/ 46713 h 1044570"/>
                <a:gd name="connsiteX159" fmla="*/ 19387 w 3312746"/>
                <a:gd name="connsiteY159" fmla="*/ 42239 h 1044570"/>
                <a:gd name="connsiteX160" fmla="*/ 16404 w 3312746"/>
                <a:gd name="connsiteY160" fmla="*/ 33292 h 1044570"/>
                <a:gd name="connsiteX161" fmla="*/ 11930 w 3312746"/>
                <a:gd name="connsiteY161" fmla="*/ 30309 h 1044570"/>
                <a:gd name="connsiteX162" fmla="*/ 10439 w 3312746"/>
                <a:gd name="connsiteY162" fmla="*/ 18379 h 1044570"/>
                <a:gd name="connsiteX163" fmla="*/ 11930 w 3312746"/>
                <a:gd name="connsiteY163" fmla="*/ 13905 h 1044570"/>
                <a:gd name="connsiteX164" fmla="*/ 13422 w 3312746"/>
                <a:gd name="connsiteY164" fmla="*/ 7940 h 1044570"/>
                <a:gd name="connsiteX165" fmla="*/ 16404 w 3312746"/>
                <a:gd name="connsiteY165" fmla="*/ 3466 h 1044570"/>
                <a:gd name="connsiteX166" fmla="*/ 20281 w 3312746"/>
                <a:gd name="connsiteY166" fmla="*/ 484 h 1044570"/>
                <a:gd name="connsiteX167" fmla="*/ 211893 w 3312746"/>
                <a:gd name="connsiteY167" fmla="*/ 484 h 1044570"/>
                <a:gd name="connsiteX168" fmla="*/ 347539 w 3312746"/>
                <a:gd name="connsiteY168" fmla="*/ 484 h 1044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3312746" h="1044570">
                  <a:moveTo>
                    <a:pt x="3312746" y="0"/>
                  </a:moveTo>
                  <a:lnTo>
                    <a:pt x="3312746" y="1044570"/>
                  </a:lnTo>
                  <a:lnTo>
                    <a:pt x="211893" y="1044484"/>
                  </a:lnTo>
                  <a:lnTo>
                    <a:pt x="12428" y="1042876"/>
                  </a:lnTo>
                  <a:lnTo>
                    <a:pt x="10439" y="1039893"/>
                  </a:lnTo>
                  <a:cubicBezTo>
                    <a:pt x="8272" y="1036281"/>
                    <a:pt x="7087" y="1033379"/>
                    <a:pt x="5965" y="1029454"/>
                  </a:cubicBezTo>
                  <a:cubicBezTo>
                    <a:pt x="5402" y="1027484"/>
                    <a:pt x="5194" y="1025408"/>
                    <a:pt x="4474" y="1023489"/>
                  </a:cubicBezTo>
                  <a:cubicBezTo>
                    <a:pt x="3694" y="1021408"/>
                    <a:pt x="2486" y="1019513"/>
                    <a:pt x="1492" y="1017524"/>
                  </a:cubicBezTo>
                  <a:cubicBezTo>
                    <a:pt x="11269" y="1011005"/>
                    <a:pt x="4736" y="1017048"/>
                    <a:pt x="7457" y="996646"/>
                  </a:cubicBezTo>
                  <a:cubicBezTo>
                    <a:pt x="7665" y="995088"/>
                    <a:pt x="7471" y="992710"/>
                    <a:pt x="8948" y="992173"/>
                  </a:cubicBezTo>
                  <a:cubicBezTo>
                    <a:pt x="13643" y="990466"/>
                    <a:pt x="18890" y="991178"/>
                    <a:pt x="23860" y="990681"/>
                  </a:cubicBezTo>
                  <a:cubicBezTo>
                    <a:pt x="33032" y="995267"/>
                    <a:pt x="27975" y="992431"/>
                    <a:pt x="38773" y="999629"/>
                  </a:cubicBezTo>
                  <a:cubicBezTo>
                    <a:pt x="47307" y="1000696"/>
                    <a:pt x="49683" y="1003632"/>
                    <a:pt x="55177" y="998138"/>
                  </a:cubicBezTo>
                  <a:lnTo>
                    <a:pt x="57759" y="994266"/>
                  </a:lnTo>
                  <a:lnTo>
                    <a:pt x="67107" y="998138"/>
                  </a:lnTo>
                  <a:cubicBezTo>
                    <a:pt x="80284" y="998138"/>
                    <a:pt x="90967" y="987455"/>
                    <a:pt x="90967" y="974278"/>
                  </a:cubicBezTo>
                  <a:cubicBezTo>
                    <a:pt x="90967" y="961100"/>
                    <a:pt x="80284" y="950418"/>
                    <a:pt x="67107" y="950418"/>
                  </a:cubicBezTo>
                  <a:cubicBezTo>
                    <a:pt x="53929" y="950418"/>
                    <a:pt x="43246" y="961100"/>
                    <a:pt x="43246" y="974278"/>
                  </a:cubicBezTo>
                  <a:lnTo>
                    <a:pt x="43810" y="975636"/>
                  </a:lnTo>
                  <a:lnTo>
                    <a:pt x="34299" y="974278"/>
                  </a:lnTo>
                  <a:cubicBezTo>
                    <a:pt x="32583" y="973763"/>
                    <a:pt x="31429" y="972097"/>
                    <a:pt x="29825" y="971295"/>
                  </a:cubicBezTo>
                  <a:cubicBezTo>
                    <a:pt x="27431" y="970098"/>
                    <a:pt x="24876" y="969253"/>
                    <a:pt x="22369" y="968313"/>
                  </a:cubicBezTo>
                  <a:cubicBezTo>
                    <a:pt x="20897" y="967761"/>
                    <a:pt x="19301" y="967524"/>
                    <a:pt x="17895" y="966821"/>
                  </a:cubicBezTo>
                  <a:cubicBezTo>
                    <a:pt x="16293" y="966019"/>
                    <a:pt x="14913" y="964833"/>
                    <a:pt x="13422" y="963839"/>
                  </a:cubicBezTo>
                  <a:cubicBezTo>
                    <a:pt x="13919" y="962348"/>
                    <a:pt x="14572" y="960899"/>
                    <a:pt x="14913" y="959365"/>
                  </a:cubicBezTo>
                  <a:cubicBezTo>
                    <a:pt x="15569" y="956413"/>
                    <a:pt x="15811" y="953382"/>
                    <a:pt x="16404" y="950418"/>
                  </a:cubicBezTo>
                  <a:cubicBezTo>
                    <a:pt x="16806" y="948408"/>
                    <a:pt x="17398" y="946441"/>
                    <a:pt x="17895" y="944453"/>
                  </a:cubicBezTo>
                  <a:cubicBezTo>
                    <a:pt x="15448" y="937110"/>
                    <a:pt x="16663" y="941529"/>
                    <a:pt x="14913" y="931031"/>
                  </a:cubicBezTo>
                  <a:cubicBezTo>
                    <a:pt x="14576" y="929009"/>
                    <a:pt x="13919" y="927054"/>
                    <a:pt x="13422" y="925066"/>
                  </a:cubicBezTo>
                  <a:lnTo>
                    <a:pt x="10439" y="913136"/>
                  </a:lnTo>
                  <a:cubicBezTo>
                    <a:pt x="8255" y="904402"/>
                    <a:pt x="8573" y="895226"/>
                    <a:pt x="7457" y="886293"/>
                  </a:cubicBezTo>
                  <a:cubicBezTo>
                    <a:pt x="7327" y="885254"/>
                    <a:pt x="3306" y="874126"/>
                    <a:pt x="8948" y="872872"/>
                  </a:cubicBezTo>
                  <a:cubicBezTo>
                    <a:pt x="16727" y="871144"/>
                    <a:pt x="24855" y="871878"/>
                    <a:pt x="32808" y="871380"/>
                  </a:cubicBezTo>
                  <a:cubicBezTo>
                    <a:pt x="33802" y="872871"/>
                    <a:pt x="34430" y="874688"/>
                    <a:pt x="35790" y="875854"/>
                  </a:cubicBezTo>
                  <a:cubicBezTo>
                    <a:pt x="43543" y="882499"/>
                    <a:pt x="47235" y="880727"/>
                    <a:pt x="58159" y="881819"/>
                  </a:cubicBezTo>
                  <a:cubicBezTo>
                    <a:pt x="63379" y="881322"/>
                    <a:pt x="61639" y="878340"/>
                    <a:pt x="67107" y="872872"/>
                  </a:cubicBezTo>
                  <a:cubicBezTo>
                    <a:pt x="72574" y="867404"/>
                    <a:pt x="90967" y="862189"/>
                    <a:pt x="90967" y="849012"/>
                  </a:cubicBezTo>
                  <a:cubicBezTo>
                    <a:pt x="90967" y="835834"/>
                    <a:pt x="80284" y="825152"/>
                    <a:pt x="67107" y="825152"/>
                  </a:cubicBezTo>
                  <a:cubicBezTo>
                    <a:pt x="53929" y="825152"/>
                    <a:pt x="43246" y="835834"/>
                    <a:pt x="43246" y="849012"/>
                  </a:cubicBezTo>
                  <a:lnTo>
                    <a:pt x="45080" y="853436"/>
                  </a:lnTo>
                  <a:lnTo>
                    <a:pt x="26843" y="838573"/>
                  </a:lnTo>
                  <a:cubicBezTo>
                    <a:pt x="23500" y="835463"/>
                    <a:pt x="24855" y="835590"/>
                    <a:pt x="23860" y="834099"/>
                  </a:cubicBezTo>
                  <a:cubicBezTo>
                    <a:pt x="18890" y="833602"/>
                    <a:pt x="13643" y="834315"/>
                    <a:pt x="8948" y="832608"/>
                  </a:cubicBezTo>
                  <a:cubicBezTo>
                    <a:pt x="7471" y="832070"/>
                    <a:pt x="7889" y="829646"/>
                    <a:pt x="7457" y="828134"/>
                  </a:cubicBezTo>
                  <a:cubicBezTo>
                    <a:pt x="6894" y="826163"/>
                    <a:pt x="6180" y="824207"/>
                    <a:pt x="5965" y="822169"/>
                  </a:cubicBezTo>
                  <a:cubicBezTo>
                    <a:pt x="5183" y="814737"/>
                    <a:pt x="4474" y="807273"/>
                    <a:pt x="4474" y="799800"/>
                  </a:cubicBezTo>
                  <a:cubicBezTo>
                    <a:pt x="4474" y="783388"/>
                    <a:pt x="5468" y="766992"/>
                    <a:pt x="5965" y="750588"/>
                  </a:cubicBezTo>
                  <a:cubicBezTo>
                    <a:pt x="6462" y="749097"/>
                    <a:pt x="2238" y="746860"/>
                    <a:pt x="7457" y="746114"/>
                  </a:cubicBezTo>
                  <a:cubicBezTo>
                    <a:pt x="12676" y="745368"/>
                    <a:pt x="30820" y="745617"/>
                    <a:pt x="37282" y="746114"/>
                  </a:cubicBezTo>
                  <a:cubicBezTo>
                    <a:pt x="43744" y="746612"/>
                    <a:pt x="43247" y="748103"/>
                    <a:pt x="46229" y="749097"/>
                  </a:cubicBezTo>
                  <a:cubicBezTo>
                    <a:pt x="48449" y="749200"/>
                    <a:pt x="47121" y="745988"/>
                    <a:pt x="50601" y="746734"/>
                  </a:cubicBezTo>
                  <a:lnTo>
                    <a:pt x="67107" y="753571"/>
                  </a:lnTo>
                  <a:cubicBezTo>
                    <a:pt x="80284" y="753571"/>
                    <a:pt x="90967" y="742888"/>
                    <a:pt x="90967" y="729711"/>
                  </a:cubicBezTo>
                  <a:cubicBezTo>
                    <a:pt x="90967" y="716533"/>
                    <a:pt x="80284" y="705851"/>
                    <a:pt x="67107" y="705851"/>
                  </a:cubicBezTo>
                  <a:cubicBezTo>
                    <a:pt x="60518" y="705851"/>
                    <a:pt x="54553" y="708522"/>
                    <a:pt x="50235" y="712839"/>
                  </a:cubicBezTo>
                  <a:lnTo>
                    <a:pt x="40264" y="723746"/>
                  </a:lnTo>
                  <a:cubicBezTo>
                    <a:pt x="38197" y="723332"/>
                    <a:pt x="37282" y="726728"/>
                    <a:pt x="35790" y="728219"/>
                  </a:cubicBezTo>
                  <a:cubicBezTo>
                    <a:pt x="34299" y="727722"/>
                    <a:pt x="32544" y="727710"/>
                    <a:pt x="31317" y="726728"/>
                  </a:cubicBezTo>
                  <a:cubicBezTo>
                    <a:pt x="26230" y="722658"/>
                    <a:pt x="29673" y="720458"/>
                    <a:pt x="26843" y="714798"/>
                  </a:cubicBezTo>
                  <a:cubicBezTo>
                    <a:pt x="25900" y="712912"/>
                    <a:pt x="23860" y="711815"/>
                    <a:pt x="22369" y="710324"/>
                  </a:cubicBezTo>
                  <a:cubicBezTo>
                    <a:pt x="22866" y="708833"/>
                    <a:pt x="22989" y="707158"/>
                    <a:pt x="23860" y="705851"/>
                  </a:cubicBezTo>
                  <a:cubicBezTo>
                    <a:pt x="25030" y="704096"/>
                    <a:pt x="27391" y="703263"/>
                    <a:pt x="28334" y="701377"/>
                  </a:cubicBezTo>
                  <a:cubicBezTo>
                    <a:pt x="29468" y="699110"/>
                    <a:pt x="29328" y="696406"/>
                    <a:pt x="29825" y="693921"/>
                  </a:cubicBezTo>
                  <a:cubicBezTo>
                    <a:pt x="29328" y="692430"/>
                    <a:pt x="29446" y="690558"/>
                    <a:pt x="28334" y="689447"/>
                  </a:cubicBezTo>
                  <a:cubicBezTo>
                    <a:pt x="27223" y="688335"/>
                    <a:pt x="25266" y="688659"/>
                    <a:pt x="23860" y="687956"/>
                  </a:cubicBezTo>
                  <a:cubicBezTo>
                    <a:pt x="22257" y="687154"/>
                    <a:pt x="20878" y="685967"/>
                    <a:pt x="19387" y="684973"/>
                  </a:cubicBezTo>
                  <a:cubicBezTo>
                    <a:pt x="19387" y="684973"/>
                    <a:pt x="12662" y="684214"/>
                    <a:pt x="10439" y="681991"/>
                  </a:cubicBezTo>
                  <a:cubicBezTo>
                    <a:pt x="8647" y="680198"/>
                    <a:pt x="9445" y="677019"/>
                    <a:pt x="8948" y="674534"/>
                  </a:cubicBezTo>
                  <a:cubicBezTo>
                    <a:pt x="7954" y="673043"/>
                    <a:pt x="6767" y="671664"/>
                    <a:pt x="5965" y="670060"/>
                  </a:cubicBezTo>
                  <a:cubicBezTo>
                    <a:pt x="3467" y="665065"/>
                    <a:pt x="3455" y="656414"/>
                    <a:pt x="2983" y="652165"/>
                  </a:cubicBezTo>
                  <a:cubicBezTo>
                    <a:pt x="3977" y="650674"/>
                    <a:pt x="5398" y="649392"/>
                    <a:pt x="5965" y="647691"/>
                  </a:cubicBezTo>
                  <a:cubicBezTo>
                    <a:pt x="6484" y="646136"/>
                    <a:pt x="8832" y="629114"/>
                    <a:pt x="8948" y="628305"/>
                  </a:cubicBezTo>
                  <a:cubicBezTo>
                    <a:pt x="9942" y="626317"/>
                    <a:pt x="10222" y="623764"/>
                    <a:pt x="11930" y="622340"/>
                  </a:cubicBezTo>
                  <a:cubicBezTo>
                    <a:pt x="13505" y="621028"/>
                    <a:pt x="15869" y="621160"/>
                    <a:pt x="17895" y="620848"/>
                  </a:cubicBezTo>
                  <a:cubicBezTo>
                    <a:pt x="22344" y="620164"/>
                    <a:pt x="26843" y="619854"/>
                    <a:pt x="31317" y="619357"/>
                  </a:cubicBezTo>
                  <a:cubicBezTo>
                    <a:pt x="36293" y="621016"/>
                    <a:pt x="43096" y="623411"/>
                    <a:pt x="47720" y="623831"/>
                  </a:cubicBezTo>
                  <a:cubicBezTo>
                    <a:pt x="50438" y="624079"/>
                    <a:pt x="53437" y="619854"/>
                    <a:pt x="56668" y="619357"/>
                  </a:cubicBezTo>
                  <a:cubicBezTo>
                    <a:pt x="59899" y="618860"/>
                    <a:pt x="61390" y="624577"/>
                    <a:pt x="67107" y="620849"/>
                  </a:cubicBezTo>
                  <a:cubicBezTo>
                    <a:pt x="72823" y="617121"/>
                    <a:pt x="90967" y="610166"/>
                    <a:pt x="90967" y="596989"/>
                  </a:cubicBezTo>
                  <a:cubicBezTo>
                    <a:pt x="90967" y="583811"/>
                    <a:pt x="78043" y="575118"/>
                    <a:pt x="67107" y="573129"/>
                  </a:cubicBezTo>
                  <a:cubicBezTo>
                    <a:pt x="56171" y="571140"/>
                    <a:pt x="34300" y="582821"/>
                    <a:pt x="25352" y="585058"/>
                  </a:cubicBezTo>
                  <a:cubicBezTo>
                    <a:pt x="19884" y="581827"/>
                    <a:pt x="17399" y="586053"/>
                    <a:pt x="13422" y="586550"/>
                  </a:cubicBezTo>
                  <a:cubicBezTo>
                    <a:pt x="11931" y="585555"/>
                    <a:pt x="10626" y="584196"/>
                    <a:pt x="8948" y="583567"/>
                  </a:cubicBezTo>
                  <a:cubicBezTo>
                    <a:pt x="6574" y="582677"/>
                    <a:pt x="3601" y="583482"/>
                    <a:pt x="1492" y="582076"/>
                  </a:cubicBezTo>
                  <a:cubicBezTo>
                    <a:pt x="184" y="581204"/>
                    <a:pt x="497" y="579093"/>
                    <a:pt x="0" y="577602"/>
                  </a:cubicBezTo>
                  <a:cubicBezTo>
                    <a:pt x="995" y="575614"/>
                    <a:pt x="2203" y="573719"/>
                    <a:pt x="2983" y="571637"/>
                  </a:cubicBezTo>
                  <a:cubicBezTo>
                    <a:pt x="6328" y="562715"/>
                    <a:pt x="5754" y="542632"/>
                    <a:pt x="5965" y="538829"/>
                  </a:cubicBezTo>
                  <a:cubicBezTo>
                    <a:pt x="3802" y="525846"/>
                    <a:pt x="2983" y="522820"/>
                    <a:pt x="2983" y="506021"/>
                  </a:cubicBezTo>
                  <a:cubicBezTo>
                    <a:pt x="2983" y="504149"/>
                    <a:pt x="5262" y="497692"/>
                    <a:pt x="5965" y="495582"/>
                  </a:cubicBezTo>
                  <a:cubicBezTo>
                    <a:pt x="7456" y="494588"/>
                    <a:pt x="9319" y="494000"/>
                    <a:pt x="10439" y="492600"/>
                  </a:cubicBezTo>
                  <a:cubicBezTo>
                    <a:pt x="11421" y="491373"/>
                    <a:pt x="9693" y="488872"/>
                    <a:pt x="11930" y="488126"/>
                  </a:cubicBezTo>
                  <a:cubicBezTo>
                    <a:pt x="14167" y="487380"/>
                    <a:pt x="20381" y="487629"/>
                    <a:pt x="23860" y="488126"/>
                  </a:cubicBezTo>
                  <a:cubicBezTo>
                    <a:pt x="27340" y="488623"/>
                    <a:pt x="29825" y="490115"/>
                    <a:pt x="32808" y="491109"/>
                  </a:cubicBezTo>
                  <a:cubicBezTo>
                    <a:pt x="37282" y="491358"/>
                    <a:pt x="44987" y="489617"/>
                    <a:pt x="50703" y="489617"/>
                  </a:cubicBezTo>
                  <a:cubicBezTo>
                    <a:pt x="56420" y="489617"/>
                    <a:pt x="60397" y="494837"/>
                    <a:pt x="67107" y="491109"/>
                  </a:cubicBezTo>
                  <a:cubicBezTo>
                    <a:pt x="73817" y="487381"/>
                    <a:pt x="90967" y="480426"/>
                    <a:pt x="90967" y="467249"/>
                  </a:cubicBezTo>
                  <a:cubicBezTo>
                    <a:pt x="90967" y="454071"/>
                    <a:pt x="80284" y="443389"/>
                    <a:pt x="67107" y="443389"/>
                  </a:cubicBezTo>
                  <a:cubicBezTo>
                    <a:pt x="60518" y="443389"/>
                    <a:pt x="54553" y="446060"/>
                    <a:pt x="50235" y="450377"/>
                  </a:cubicBezTo>
                  <a:lnTo>
                    <a:pt x="43247" y="459792"/>
                  </a:lnTo>
                  <a:lnTo>
                    <a:pt x="35790" y="458301"/>
                  </a:lnTo>
                  <a:cubicBezTo>
                    <a:pt x="34249" y="457993"/>
                    <a:pt x="32808" y="457307"/>
                    <a:pt x="31317" y="456810"/>
                  </a:cubicBezTo>
                  <a:lnTo>
                    <a:pt x="26843" y="455319"/>
                  </a:lnTo>
                  <a:cubicBezTo>
                    <a:pt x="23860" y="454324"/>
                    <a:pt x="20410" y="454222"/>
                    <a:pt x="17895" y="452336"/>
                  </a:cubicBezTo>
                  <a:cubicBezTo>
                    <a:pt x="16117" y="451002"/>
                    <a:pt x="16016" y="448301"/>
                    <a:pt x="14913" y="446371"/>
                  </a:cubicBezTo>
                  <a:cubicBezTo>
                    <a:pt x="14024" y="444815"/>
                    <a:pt x="13330" y="443017"/>
                    <a:pt x="11930" y="441897"/>
                  </a:cubicBezTo>
                  <a:cubicBezTo>
                    <a:pt x="10703" y="440915"/>
                    <a:pt x="7705" y="441958"/>
                    <a:pt x="7457" y="440406"/>
                  </a:cubicBezTo>
                  <a:cubicBezTo>
                    <a:pt x="5571" y="428615"/>
                    <a:pt x="6462" y="416546"/>
                    <a:pt x="5965" y="404616"/>
                  </a:cubicBezTo>
                  <a:cubicBezTo>
                    <a:pt x="6462" y="396662"/>
                    <a:pt x="7457" y="388724"/>
                    <a:pt x="7457" y="380755"/>
                  </a:cubicBezTo>
                  <a:cubicBezTo>
                    <a:pt x="7457" y="362206"/>
                    <a:pt x="4036" y="374612"/>
                    <a:pt x="7457" y="364351"/>
                  </a:cubicBezTo>
                  <a:cubicBezTo>
                    <a:pt x="8948" y="362363"/>
                    <a:pt x="10486" y="360408"/>
                    <a:pt x="11930" y="358386"/>
                  </a:cubicBezTo>
                  <a:cubicBezTo>
                    <a:pt x="12972" y="356928"/>
                    <a:pt x="13422" y="354907"/>
                    <a:pt x="14913" y="353913"/>
                  </a:cubicBezTo>
                  <a:cubicBezTo>
                    <a:pt x="16618" y="352776"/>
                    <a:pt x="18890" y="352918"/>
                    <a:pt x="20878" y="352421"/>
                  </a:cubicBezTo>
                  <a:cubicBezTo>
                    <a:pt x="22229" y="353434"/>
                    <a:pt x="29137" y="358788"/>
                    <a:pt x="31317" y="359878"/>
                  </a:cubicBezTo>
                  <a:cubicBezTo>
                    <a:pt x="32723" y="360581"/>
                    <a:pt x="34299" y="360872"/>
                    <a:pt x="35790" y="361369"/>
                  </a:cubicBezTo>
                  <a:cubicBezTo>
                    <a:pt x="45344" y="362165"/>
                    <a:pt x="52691" y="365883"/>
                    <a:pt x="53595" y="363347"/>
                  </a:cubicBezTo>
                  <a:lnTo>
                    <a:pt x="52604" y="359835"/>
                  </a:lnTo>
                  <a:lnTo>
                    <a:pt x="67107" y="365843"/>
                  </a:lnTo>
                  <a:cubicBezTo>
                    <a:pt x="80284" y="365843"/>
                    <a:pt x="90967" y="355160"/>
                    <a:pt x="90967" y="341983"/>
                  </a:cubicBezTo>
                  <a:cubicBezTo>
                    <a:pt x="90967" y="328805"/>
                    <a:pt x="80284" y="318123"/>
                    <a:pt x="67107" y="318123"/>
                  </a:cubicBezTo>
                  <a:cubicBezTo>
                    <a:pt x="60518" y="318123"/>
                    <a:pt x="54553" y="320794"/>
                    <a:pt x="50235" y="325111"/>
                  </a:cubicBezTo>
                  <a:lnTo>
                    <a:pt x="38773" y="325579"/>
                  </a:lnTo>
                  <a:cubicBezTo>
                    <a:pt x="34797" y="323342"/>
                    <a:pt x="25696" y="325572"/>
                    <a:pt x="19387" y="324088"/>
                  </a:cubicBezTo>
                  <a:cubicBezTo>
                    <a:pt x="16968" y="323518"/>
                    <a:pt x="15179" y="321371"/>
                    <a:pt x="13422" y="319614"/>
                  </a:cubicBezTo>
                  <a:cubicBezTo>
                    <a:pt x="4579" y="310770"/>
                    <a:pt x="9223" y="287986"/>
                    <a:pt x="8948" y="282332"/>
                  </a:cubicBezTo>
                  <a:cubicBezTo>
                    <a:pt x="8487" y="272886"/>
                    <a:pt x="8182" y="263428"/>
                    <a:pt x="7457" y="253998"/>
                  </a:cubicBezTo>
                  <a:cubicBezTo>
                    <a:pt x="7187" y="250494"/>
                    <a:pt x="5203" y="246990"/>
                    <a:pt x="5965" y="243559"/>
                  </a:cubicBezTo>
                  <a:cubicBezTo>
                    <a:pt x="6354" y="241809"/>
                    <a:pt x="8948" y="241571"/>
                    <a:pt x="10439" y="240577"/>
                  </a:cubicBezTo>
                  <a:lnTo>
                    <a:pt x="44738" y="239085"/>
                  </a:lnTo>
                  <a:cubicBezTo>
                    <a:pt x="47341" y="238460"/>
                    <a:pt x="46804" y="232545"/>
                    <a:pt x="47720" y="231629"/>
                  </a:cubicBezTo>
                  <a:cubicBezTo>
                    <a:pt x="48637" y="230713"/>
                    <a:pt x="47004" y="232098"/>
                    <a:pt x="50235" y="233589"/>
                  </a:cubicBezTo>
                  <a:cubicBezTo>
                    <a:pt x="54553" y="237907"/>
                    <a:pt x="60518" y="240577"/>
                    <a:pt x="67107" y="240577"/>
                  </a:cubicBezTo>
                  <a:cubicBezTo>
                    <a:pt x="80284" y="240577"/>
                    <a:pt x="90967" y="229894"/>
                    <a:pt x="90967" y="216717"/>
                  </a:cubicBezTo>
                  <a:cubicBezTo>
                    <a:pt x="90967" y="203539"/>
                    <a:pt x="80284" y="192857"/>
                    <a:pt x="67107" y="192857"/>
                  </a:cubicBezTo>
                  <a:cubicBezTo>
                    <a:pt x="60518" y="192857"/>
                    <a:pt x="54553" y="195528"/>
                    <a:pt x="50235" y="199845"/>
                  </a:cubicBezTo>
                  <a:lnTo>
                    <a:pt x="44956" y="211137"/>
                  </a:lnTo>
                  <a:cubicBezTo>
                    <a:pt x="41554" y="211960"/>
                    <a:pt x="32596" y="205099"/>
                    <a:pt x="29825" y="204787"/>
                  </a:cubicBezTo>
                  <a:cubicBezTo>
                    <a:pt x="27055" y="204474"/>
                    <a:pt x="29562" y="208278"/>
                    <a:pt x="28334" y="209260"/>
                  </a:cubicBezTo>
                  <a:cubicBezTo>
                    <a:pt x="26733" y="210541"/>
                    <a:pt x="24357" y="210255"/>
                    <a:pt x="22369" y="210752"/>
                  </a:cubicBezTo>
                  <a:cubicBezTo>
                    <a:pt x="14486" y="208123"/>
                    <a:pt x="17419" y="209842"/>
                    <a:pt x="8948" y="200313"/>
                  </a:cubicBezTo>
                  <a:cubicBezTo>
                    <a:pt x="6512" y="197573"/>
                    <a:pt x="4474" y="193645"/>
                    <a:pt x="4474" y="189874"/>
                  </a:cubicBezTo>
                  <a:cubicBezTo>
                    <a:pt x="4474" y="188302"/>
                    <a:pt x="5844" y="186967"/>
                    <a:pt x="5965" y="185400"/>
                  </a:cubicBezTo>
                  <a:cubicBezTo>
                    <a:pt x="6843" y="173990"/>
                    <a:pt x="6960" y="162534"/>
                    <a:pt x="7457" y="151101"/>
                  </a:cubicBezTo>
                  <a:cubicBezTo>
                    <a:pt x="7954" y="148616"/>
                    <a:pt x="8398" y="146119"/>
                    <a:pt x="8948" y="143645"/>
                  </a:cubicBezTo>
                  <a:cubicBezTo>
                    <a:pt x="9393" y="141644"/>
                    <a:pt x="10169" y="139711"/>
                    <a:pt x="10439" y="137680"/>
                  </a:cubicBezTo>
                  <a:cubicBezTo>
                    <a:pt x="11165" y="132237"/>
                    <a:pt x="11154" y="126711"/>
                    <a:pt x="11930" y="121276"/>
                  </a:cubicBezTo>
                  <a:cubicBezTo>
                    <a:pt x="12152" y="119720"/>
                    <a:pt x="12310" y="117914"/>
                    <a:pt x="13422" y="116802"/>
                  </a:cubicBezTo>
                  <a:cubicBezTo>
                    <a:pt x="14534" y="115691"/>
                    <a:pt x="16404" y="115808"/>
                    <a:pt x="17895" y="115311"/>
                  </a:cubicBezTo>
                  <a:cubicBezTo>
                    <a:pt x="25770" y="117936"/>
                    <a:pt x="21061" y="115930"/>
                    <a:pt x="31317" y="122767"/>
                  </a:cubicBezTo>
                  <a:cubicBezTo>
                    <a:pt x="41077" y="123581"/>
                    <a:pt x="45923" y="125485"/>
                    <a:pt x="48330" y="124743"/>
                  </a:cubicBezTo>
                  <a:lnTo>
                    <a:pt x="67107" y="124258"/>
                  </a:lnTo>
                  <a:cubicBezTo>
                    <a:pt x="80284" y="124258"/>
                    <a:pt x="90967" y="113576"/>
                    <a:pt x="90967" y="100398"/>
                  </a:cubicBezTo>
                  <a:cubicBezTo>
                    <a:pt x="90967" y="87221"/>
                    <a:pt x="80284" y="76538"/>
                    <a:pt x="67107" y="76538"/>
                  </a:cubicBezTo>
                  <a:cubicBezTo>
                    <a:pt x="60518" y="76538"/>
                    <a:pt x="54553" y="79209"/>
                    <a:pt x="50235" y="83526"/>
                  </a:cubicBezTo>
                  <a:lnTo>
                    <a:pt x="44738" y="79521"/>
                  </a:lnTo>
                  <a:lnTo>
                    <a:pt x="40264" y="78029"/>
                  </a:lnTo>
                  <a:cubicBezTo>
                    <a:pt x="37282" y="77035"/>
                    <a:pt x="34236" y="76214"/>
                    <a:pt x="31317" y="75047"/>
                  </a:cubicBezTo>
                  <a:cubicBezTo>
                    <a:pt x="29253" y="74221"/>
                    <a:pt x="26015" y="74186"/>
                    <a:pt x="25352" y="72064"/>
                  </a:cubicBezTo>
                  <a:cubicBezTo>
                    <a:pt x="23271" y="65405"/>
                    <a:pt x="24357" y="58146"/>
                    <a:pt x="23860" y="51187"/>
                  </a:cubicBezTo>
                  <a:lnTo>
                    <a:pt x="20878" y="46713"/>
                  </a:lnTo>
                  <a:cubicBezTo>
                    <a:pt x="20006" y="45404"/>
                    <a:pt x="19884" y="43730"/>
                    <a:pt x="19387" y="42239"/>
                  </a:cubicBezTo>
                  <a:lnTo>
                    <a:pt x="16404" y="33292"/>
                  </a:lnTo>
                  <a:cubicBezTo>
                    <a:pt x="14913" y="32297"/>
                    <a:pt x="12596" y="31973"/>
                    <a:pt x="11930" y="30309"/>
                  </a:cubicBezTo>
                  <a:cubicBezTo>
                    <a:pt x="10442" y="26587"/>
                    <a:pt x="10439" y="22386"/>
                    <a:pt x="10439" y="18379"/>
                  </a:cubicBezTo>
                  <a:cubicBezTo>
                    <a:pt x="10439" y="16807"/>
                    <a:pt x="11498" y="15416"/>
                    <a:pt x="11930" y="13905"/>
                  </a:cubicBezTo>
                  <a:cubicBezTo>
                    <a:pt x="12493" y="11934"/>
                    <a:pt x="12925" y="9929"/>
                    <a:pt x="13422" y="7940"/>
                  </a:cubicBezTo>
                  <a:lnTo>
                    <a:pt x="16404" y="3466"/>
                  </a:lnTo>
                  <a:lnTo>
                    <a:pt x="20281" y="484"/>
                  </a:lnTo>
                  <a:lnTo>
                    <a:pt x="211893" y="484"/>
                  </a:lnTo>
                  <a:lnTo>
                    <a:pt x="347539" y="484"/>
                  </a:lnTo>
                  <a:close/>
                </a:path>
              </a:pathLst>
            </a:custGeom>
            <a:grpFill/>
            <a:ln w="6350">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latin typeface="Arial" panose="020B0604020202020204" pitchFamily="34" charset="0"/>
                <a:cs typeface="Arial" panose="020B0604020202020204" pitchFamily="34" charset="0"/>
              </a:endParaRPr>
            </a:p>
          </p:txBody>
        </p:sp>
      </p:grpSp>
      <p:grpSp>
        <p:nvGrpSpPr>
          <p:cNvPr id="3" name="Group 12"/>
          <p:cNvGrpSpPr>
            <a:grpSpLocks/>
          </p:cNvGrpSpPr>
          <p:nvPr/>
        </p:nvGrpSpPr>
        <p:grpSpPr>
          <a:xfrm>
            <a:off x="8535322" y="2653531"/>
            <a:ext cx="3275677" cy="728623"/>
            <a:chOff x="5123228" y="1593855"/>
            <a:chExt cx="3312746" cy="1044571"/>
          </a:xfrm>
          <a:solidFill>
            <a:srgbClr val="0070C0"/>
          </a:solidFill>
        </p:grpSpPr>
        <p:sp>
          <p:nvSpPr>
            <p:cNvPr id="14" name="Freeform 38"/>
            <p:cNvSpPr/>
            <p:nvPr/>
          </p:nvSpPr>
          <p:spPr>
            <a:xfrm>
              <a:off x="5123228" y="1619253"/>
              <a:ext cx="3312746" cy="1009646"/>
            </a:xfrm>
            <a:custGeom>
              <a:avLst/>
              <a:gdLst>
                <a:gd name="connsiteX0" fmla="*/ 3312746 w 3312746"/>
                <a:gd name="connsiteY0" fmla="*/ 0 h 1044570"/>
                <a:gd name="connsiteX1" fmla="*/ 3312746 w 3312746"/>
                <a:gd name="connsiteY1" fmla="*/ 1044570 h 1044570"/>
                <a:gd name="connsiteX2" fmla="*/ 211893 w 3312746"/>
                <a:gd name="connsiteY2" fmla="*/ 1044484 h 1044570"/>
                <a:gd name="connsiteX3" fmla="*/ 12428 w 3312746"/>
                <a:gd name="connsiteY3" fmla="*/ 1042876 h 1044570"/>
                <a:gd name="connsiteX4" fmla="*/ 10439 w 3312746"/>
                <a:gd name="connsiteY4" fmla="*/ 1039893 h 1044570"/>
                <a:gd name="connsiteX5" fmla="*/ 5965 w 3312746"/>
                <a:gd name="connsiteY5" fmla="*/ 1029454 h 1044570"/>
                <a:gd name="connsiteX6" fmla="*/ 4474 w 3312746"/>
                <a:gd name="connsiteY6" fmla="*/ 1023489 h 1044570"/>
                <a:gd name="connsiteX7" fmla="*/ 1492 w 3312746"/>
                <a:gd name="connsiteY7" fmla="*/ 1017524 h 1044570"/>
                <a:gd name="connsiteX8" fmla="*/ 7457 w 3312746"/>
                <a:gd name="connsiteY8" fmla="*/ 996646 h 1044570"/>
                <a:gd name="connsiteX9" fmla="*/ 8948 w 3312746"/>
                <a:gd name="connsiteY9" fmla="*/ 992173 h 1044570"/>
                <a:gd name="connsiteX10" fmla="*/ 23860 w 3312746"/>
                <a:gd name="connsiteY10" fmla="*/ 990681 h 1044570"/>
                <a:gd name="connsiteX11" fmla="*/ 38773 w 3312746"/>
                <a:gd name="connsiteY11" fmla="*/ 999629 h 1044570"/>
                <a:gd name="connsiteX12" fmla="*/ 55177 w 3312746"/>
                <a:gd name="connsiteY12" fmla="*/ 998138 h 1044570"/>
                <a:gd name="connsiteX13" fmla="*/ 57759 w 3312746"/>
                <a:gd name="connsiteY13" fmla="*/ 994266 h 1044570"/>
                <a:gd name="connsiteX14" fmla="*/ 67107 w 3312746"/>
                <a:gd name="connsiteY14" fmla="*/ 998138 h 1044570"/>
                <a:gd name="connsiteX15" fmla="*/ 90967 w 3312746"/>
                <a:gd name="connsiteY15" fmla="*/ 974278 h 1044570"/>
                <a:gd name="connsiteX16" fmla="*/ 67107 w 3312746"/>
                <a:gd name="connsiteY16" fmla="*/ 950418 h 1044570"/>
                <a:gd name="connsiteX17" fmla="*/ 43246 w 3312746"/>
                <a:gd name="connsiteY17" fmla="*/ 974278 h 1044570"/>
                <a:gd name="connsiteX18" fmla="*/ 43810 w 3312746"/>
                <a:gd name="connsiteY18" fmla="*/ 975636 h 1044570"/>
                <a:gd name="connsiteX19" fmla="*/ 34299 w 3312746"/>
                <a:gd name="connsiteY19" fmla="*/ 974278 h 1044570"/>
                <a:gd name="connsiteX20" fmla="*/ 29825 w 3312746"/>
                <a:gd name="connsiteY20" fmla="*/ 971295 h 1044570"/>
                <a:gd name="connsiteX21" fmla="*/ 22369 w 3312746"/>
                <a:gd name="connsiteY21" fmla="*/ 968313 h 1044570"/>
                <a:gd name="connsiteX22" fmla="*/ 17895 w 3312746"/>
                <a:gd name="connsiteY22" fmla="*/ 966821 h 1044570"/>
                <a:gd name="connsiteX23" fmla="*/ 13422 w 3312746"/>
                <a:gd name="connsiteY23" fmla="*/ 963839 h 1044570"/>
                <a:gd name="connsiteX24" fmla="*/ 14913 w 3312746"/>
                <a:gd name="connsiteY24" fmla="*/ 959365 h 1044570"/>
                <a:gd name="connsiteX25" fmla="*/ 16404 w 3312746"/>
                <a:gd name="connsiteY25" fmla="*/ 950418 h 1044570"/>
                <a:gd name="connsiteX26" fmla="*/ 17895 w 3312746"/>
                <a:gd name="connsiteY26" fmla="*/ 944453 h 1044570"/>
                <a:gd name="connsiteX27" fmla="*/ 14913 w 3312746"/>
                <a:gd name="connsiteY27" fmla="*/ 931031 h 1044570"/>
                <a:gd name="connsiteX28" fmla="*/ 13422 w 3312746"/>
                <a:gd name="connsiteY28" fmla="*/ 925066 h 1044570"/>
                <a:gd name="connsiteX29" fmla="*/ 10439 w 3312746"/>
                <a:gd name="connsiteY29" fmla="*/ 913136 h 1044570"/>
                <a:gd name="connsiteX30" fmla="*/ 7457 w 3312746"/>
                <a:gd name="connsiteY30" fmla="*/ 886293 h 1044570"/>
                <a:gd name="connsiteX31" fmla="*/ 8948 w 3312746"/>
                <a:gd name="connsiteY31" fmla="*/ 872872 h 1044570"/>
                <a:gd name="connsiteX32" fmla="*/ 32808 w 3312746"/>
                <a:gd name="connsiteY32" fmla="*/ 871380 h 1044570"/>
                <a:gd name="connsiteX33" fmla="*/ 35790 w 3312746"/>
                <a:gd name="connsiteY33" fmla="*/ 875854 h 1044570"/>
                <a:gd name="connsiteX34" fmla="*/ 58159 w 3312746"/>
                <a:gd name="connsiteY34" fmla="*/ 881819 h 1044570"/>
                <a:gd name="connsiteX35" fmla="*/ 67107 w 3312746"/>
                <a:gd name="connsiteY35" fmla="*/ 872872 h 1044570"/>
                <a:gd name="connsiteX36" fmla="*/ 90967 w 3312746"/>
                <a:gd name="connsiteY36" fmla="*/ 849012 h 1044570"/>
                <a:gd name="connsiteX37" fmla="*/ 67107 w 3312746"/>
                <a:gd name="connsiteY37" fmla="*/ 825152 h 1044570"/>
                <a:gd name="connsiteX38" fmla="*/ 43246 w 3312746"/>
                <a:gd name="connsiteY38" fmla="*/ 849012 h 1044570"/>
                <a:gd name="connsiteX39" fmla="*/ 45080 w 3312746"/>
                <a:gd name="connsiteY39" fmla="*/ 853436 h 1044570"/>
                <a:gd name="connsiteX40" fmla="*/ 26843 w 3312746"/>
                <a:gd name="connsiteY40" fmla="*/ 838573 h 1044570"/>
                <a:gd name="connsiteX41" fmla="*/ 23860 w 3312746"/>
                <a:gd name="connsiteY41" fmla="*/ 834099 h 1044570"/>
                <a:gd name="connsiteX42" fmla="*/ 8948 w 3312746"/>
                <a:gd name="connsiteY42" fmla="*/ 832608 h 1044570"/>
                <a:gd name="connsiteX43" fmla="*/ 7457 w 3312746"/>
                <a:gd name="connsiteY43" fmla="*/ 828134 h 1044570"/>
                <a:gd name="connsiteX44" fmla="*/ 5965 w 3312746"/>
                <a:gd name="connsiteY44" fmla="*/ 822169 h 1044570"/>
                <a:gd name="connsiteX45" fmla="*/ 4474 w 3312746"/>
                <a:gd name="connsiteY45" fmla="*/ 799800 h 1044570"/>
                <a:gd name="connsiteX46" fmla="*/ 5965 w 3312746"/>
                <a:gd name="connsiteY46" fmla="*/ 750588 h 1044570"/>
                <a:gd name="connsiteX47" fmla="*/ 7457 w 3312746"/>
                <a:gd name="connsiteY47" fmla="*/ 746114 h 1044570"/>
                <a:gd name="connsiteX48" fmla="*/ 37282 w 3312746"/>
                <a:gd name="connsiteY48" fmla="*/ 746114 h 1044570"/>
                <a:gd name="connsiteX49" fmla="*/ 46229 w 3312746"/>
                <a:gd name="connsiteY49" fmla="*/ 749097 h 1044570"/>
                <a:gd name="connsiteX50" fmla="*/ 50601 w 3312746"/>
                <a:gd name="connsiteY50" fmla="*/ 746734 h 1044570"/>
                <a:gd name="connsiteX51" fmla="*/ 67107 w 3312746"/>
                <a:gd name="connsiteY51" fmla="*/ 753571 h 1044570"/>
                <a:gd name="connsiteX52" fmla="*/ 90967 w 3312746"/>
                <a:gd name="connsiteY52" fmla="*/ 729711 h 1044570"/>
                <a:gd name="connsiteX53" fmla="*/ 67107 w 3312746"/>
                <a:gd name="connsiteY53" fmla="*/ 705851 h 1044570"/>
                <a:gd name="connsiteX54" fmla="*/ 50235 w 3312746"/>
                <a:gd name="connsiteY54" fmla="*/ 712839 h 1044570"/>
                <a:gd name="connsiteX55" fmla="*/ 40264 w 3312746"/>
                <a:gd name="connsiteY55" fmla="*/ 723746 h 1044570"/>
                <a:gd name="connsiteX56" fmla="*/ 35790 w 3312746"/>
                <a:gd name="connsiteY56" fmla="*/ 728219 h 1044570"/>
                <a:gd name="connsiteX57" fmla="*/ 31317 w 3312746"/>
                <a:gd name="connsiteY57" fmla="*/ 726728 h 1044570"/>
                <a:gd name="connsiteX58" fmla="*/ 26843 w 3312746"/>
                <a:gd name="connsiteY58" fmla="*/ 714798 h 1044570"/>
                <a:gd name="connsiteX59" fmla="*/ 22369 w 3312746"/>
                <a:gd name="connsiteY59" fmla="*/ 710324 h 1044570"/>
                <a:gd name="connsiteX60" fmla="*/ 23860 w 3312746"/>
                <a:gd name="connsiteY60" fmla="*/ 705851 h 1044570"/>
                <a:gd name="connsiteX61" fmla="*/ 28334 w 3312746"/>
                <a:gd name="connsiteY61" fmla="*/ 701377 h 1044570"/>
                <a:gd name="connsiteX62" fmla="*/ 29825 w 3312746"/>
                <a:gd name="connsiteY62" fmla="*/ 693921 h 1044570"/>
                <a:gd name="connsiteX63" fmla="*/ 28334 w 3312746"/>
                <a:gd name="connsiteY63" fmla="*/ 689447 h 1044570"/>
                <a:gd name="connsiteX64" fmla="*/ 23860 w 3312746"/>
                <a:gd name="connsiteY64" fmla="*/ 687956 h 1044570"/>
                <a:gd name="connsiteX65" fmla="*/ 19387 w 3312746"/>
                <a:gd name="connsiteY65" fmla="*/ 684973 h 1044570"/>
                <a:gd name="connsiteX66" fmla="*/ 10439 w 3312746"/>
                <a:gd name="connsiteY66" fmla="*/ 681991 h 1044570"/>
                <a:gd name="connsiteX67" fmla="*/ 8948 w 3312746"/>
                <a:gd name="connsiteY67" fmla="*/ 674534 h 1044570"/>
                <a:gd name="connsiteX68" fmla="*/ 5965 w 3312746"/>
                <a:gd name="connsiteY68" fmla="*/ 670060 h 1044570"/>
                <a:gd name="connsiteX69" fmla="*/ 2983 w 3312746"/>
                <a:gd name="connsiteY69" fmla="*/ 652165 h 1044570"/>
                <a:gd name="connsiteX70" fmla="*/ 5965 w 3312746"/>
                <a:gd name="connsiteY70" fmla="*/ 647691 h 1044570"/>
                <a:gd name="connsiteX71" fmla="*/ 8948 w 3312746"/>
                <a:gd name="connsiteY71" fmla="*/ 628305 h 1044570"/>
                <a:gd name="connsiteX72" fmla="*/ 11930 w 3312746"/>
                <a:gd name="connsiteY72" fmla="*/ 622340 h 1044570"/>
                <a:gd name="connsiteX73" fmla="*/ 17895 w 3312746"/>
                <a:gd name="connsiteY73" fmla="*/ 620848 h 1044570"/>
                <a:gd name="connsiteX74" fmla="*/ 31317 w 3312746"/>
                <a:gd name="connsiteY74" fmla="*/ 619357 h 1044570"/>
                <a:gd name="connsiteX75" fmla="*/ 47720 w 3312746"/>
                <a:gd name="connsiteY75" fmla="*/ 623831 h 1044570"/>
                <a:gd name="connsiteX76" fmla="*/ 56668 w 3312746"/>
                <a:gd name="connsiteY76" fmla="*/ 619357 h 1044570"/>
                <a:gd name="connsiteX77" fmla="*/ 67107 w 3312746"/>
                <a:gd name="connsiteY77" fmla="*/ 620849 h 1044570"/>
                <a:gd name="connsiteX78" fmla="*/ 90967 w 3312746"/>
                <a:gd name="connsiteY78" fmla="*/ 596989 h 1044570"/>
                <a:gd name="connsiteX79" fmla="*/ 67107 w 3312746"/>
                <a:gd name="connsiteY79" fmla="*/ 573129 h 1044570"/>
                <a:gd name="connsiteX80" fmla="*/ 25352 w 3312746"/>
                <a:gd name="connsiteY80" fmla="*/ 585058 h 1044570"/>
                <a:gd name="connsiteX81" fmla="*/ 13422 w 3312746"/>
                <a:gd name="connsiteY81" fmla="*/ 586550 h 1044570"/>
                <a:gd name="connsiteX82" fmla="*/ 8948 w 3312746"/>
                <a:gd name="connsiteY82" fmla="*/ 583567 h 1044570"/>
                <a:gd name="connsiteX83" fmla="*/ 1492 w 3312746"/>
                <a:gd name="connsiteY83" fmla="*/ 582076 h 1044570"/>
                <a:gd name="connsiteX84" fmla="*/ 0 w 3312746"/>
                <a:gd name="connsiteY84" fmla="*/ 577602 h 1044570"/>
                <a:gd name="connsiteX85" fmla="*/ 2983 w 3312746"/>
                <a:gd name="connsiteY85" fmla="*/ 571637 h 1044570"/>
                <a:gd name="connsiteX86" fmla="*/ 5965 w 3312746"/>
                <a:gd name="connsiteY86" fmla="*/ 538829 h 1044570"/>
                <a:gd name="connsiteX87" fmla="*/ 2983 w 3312746"/>
                <a:gd name="connsiteY87" fmla="*/ 506021 h 1044570"/>
                <a:gd name="connsiteX88" fmla="*/ 5965 w 3312746"/>
                <a:gd name="connsiteY88" fmla="*/ 495582 h 1044570"/>
                <a:gd name="connsiteX89" fmla="*/ 10439 w 3312746"/>
                <a:gd name="connsiteY89" fmla="*/ 492600 h 1044570"/>
                <a:gd name="connsiteX90" fmla="*/ 11930 w 3312746"/>
                <a:gd name="connsiteY90" fmla="*/ 488126 h 1044570"/>
                <a:gd name="connsiteX91" fmla="*/ 23860 w 3312746"/>
                <a:gd name="connsiteY91" fmla="*/ 488126 h 1044570"/>
                <a:gd name="connsiteX92" fmla="*/ 32808 w 3312746"/>
                <a:gd name="connsiteY92" fmla="*/ 491109 h 1044570"/>
                <a:gd name="connsiteX93" fmla="*/ 50703 w 3312746"/>
                <a:gd name="connsiteY93" fmla="*/ 489617 h 1044570"/>
                <a:gd name="connsiteX94" fmla="*/ 67107 w 3312746"/>
                <a:gd name="connsiteY94" fmla="*/ 491109 h 1044570"/>
                <a:gd name="connsiteX95" fmla="*/ 90967 w 3312746"/>
                <a:gd name="connsiteY95" fmla="*/ 467249 h 1044570"/>
                <a:gd name="connsiteX96" fmla="*/ 67107 w 3312746"/>
                <a:gd name="connsiteY96" fmla="*/ 443389 h 1044570"/>
                <a:gd name="connsiteX97" fmla="*/ 50235 w 3312746"/>
                <a:gd name="connsiteY97" fmla="*/ 450377 h 1044570"/>
                <a:gd name="connsiteX98" fmla="*/ 43247 w 3312746"/>
                <a:gd name="connsiteY98" fmla="*/ 459792 h 1044570"/>
                <a:gd name="connsiteX99" fmla="*/ 35790 w 3312746"/>
                <a:gd name="connsiteY99" fmla="*/ 458301 h 1044570"/>
                <a:gd name="connsiteX100" fmla="*/ 31317 w 3312746"/>
                <a:gd name="connsiteY100" fmla="*/ 456810 h 1044570"/>
                <a:gd name="connsiteX101" fmla="*/ 26843 w 3312746"/>
                <a:gd name="connsiteY101" fmla="*/ 455319 h 1044570"/>
                <a:gd name="connsiteX102" fmla="*/ 17895 w 3312746"/>
                <a:gd name="connsiteY102" fmla="*/ 452336 h 1044570"/>
                <a:gd name="connsiteX103" fmla="*/ 14913 w 3312746"/>
                <a:gd name="connsiteY103" fmla="*/ 446371 h 1044570"/>
                <a:gd name="connsiteX104" fmla="*/ 11930 w 3312746"/>
                <a:gd name="connsiteY104" fmla="*/ 441897 h 1044570"/>
                <a:gd name="connsiteX105" fmla="*/ 7457 w 3312746"/>
                <a:gd name="connsiteY105" fmla="*/ 440406 h 1044570"/>
                <a:gd name="connsiteX106" fmla="*/ 5965 w 3312746"/>
                <a:gd name="connsiteY106" fmla="*/ 404616 h 1044570"/>
                <a:gd name="connsiteX107" fmla="*/ 7457 w 3312746"/>
                <a:gd name="connsiteY107" fmla="*/ 380755 h 1044570"/>
                <a:gd name="connsiteX108" fmla="*/ 7457 w 3312746"/>
                <a:gd name="connsiteY108" fmla="*/ 364351 h 1044570"/>
                <a:gd name="connsiteX109" fmla="*/ 11930 w 3312746"/>
                <a:gd name="connsiteY109" fmla="*/ 358386 h 1044570"/>
                <a:gd name="connsiteX110" fmla="*/ 14913 w 3312746"/>
                <a:gd name="connsiteY110" fmla="*/ 353913 h 1044570"/>
                <a:gd name="connsiteX111" fmla="*/ 20878 w 3312746"/>
                <a:gd name="connsiteY111" fmla="*/ 352421 h 1044570"/>
                <a:gd name="connsiteX112" fmla="*/ 31317 w 3312746"/>
                <a:gd name="connsiteY112" fmla="*/ 359878 h 1044570"/>
                <a:gd name="connsiteX113" fmla="*/ 35790 w 3312746"/>
                <a:gd name="connsiteY113" fmla="*/ 361369 h 1044570"/>
                <a:gd name="connsiteX114" fmla="*/ 53595 w 3312746"/>
                <a:gd name="connsiteY114" fmla="*/ 363347 h 1044570"/>
                <a:gd name="connsiteX115" fmla="*/ 52604 w 3312746"/>
                <a:gd name="connsiteY115" fmla="*/ 359835 h 1044570"/>
                <a:gd name="connsiteX116" fmla="*/ 67107 w 3312746"/>
                <a:gd name="connsiteY116" fmla="*/ 365843 h 1044570"/>
                <a:gd name="connsiteX117" fmla="*/ 90967 w 3312746"/>
                <a:gd name="connsiteY117" fmla="*/ 341983 h 1044570"/>
                <a:gd name="connsiteX118" fmla="*/ 67107 w 3312746"/>
                <a:gd name="connsiteY118" fmla="*/ 318123 h 1044570"/>
                <a:gd name="connsiteX119" fmla="*/ 50235 w 3312746"/>
                <a:gd name="connsiteY119" fmla="*/ 325111 h 1044570"/>
                <a:gd name="connsiteX120" fmla="*/ 38773 w 3312746"/>
                <a:gd name="connsiteY120" fmla="*/ 325579 h 1044570"/>
                <a:gd name="connsiteX121" fmla="*/ 19387 w 3312746"/>
                <a:gd name="connsiteY121" fmla="*/ 324088 h 1044570"/>
                <a:gd name="connsiteX122" fmla="*/ 13422 w 3312746"/>
                <a:gd name="connsiteY122" fmla="*/ 319614 h 1044570"/>
                <a:gd name="connsiteX123" fmla="*/ 8948 w 3312746"/>
                <a:gd name="connsiteY123" fmla="*/ 282332 h 1044570"/>
                <a:gd name="connsiteX124" fmla="*/ 7457 w 3312746"/>
                <a:gd name="connsiteY124" fmla="*/ 253998 h 1044570"/>
                <a:gd name="connsiteX125" fmla="*/ 5965 w 3312746"/>
                <a:gd name="connsiteY125" fmla="*/ 243559 h 1044570"/>
                <a:gd name="connsiteX126" fmla="*/ 10439 w 3312746"/>
                <a:gd name="connsiteY126" fmla="*/ 240577 h 1044570"/>
                <a:gd name="connsiteX127" fmla="*/ 44738 w 3312746"/>
                <a:gd name="connsiteY127" fmla="*/ 239085 h 1044570"/>
                <a:gd name="connsiteX128" fmla="*/ 47720 w 3312746"/>
                <a:gd name="connsiteY128" fmla="*/ 231629 h 1044570"/>
                <a:gd name="connsiteX129" fmla="*/ 50235 w 3312746"/>
                <a:gd name="connsiteY129" fmla="*/ 233589 h 1044570"/>
                <a:gd name="connsiteX130" fmla="*/ 67107 w 3312746"/>
                <a:gd name="connsiteY130" fmla="*/ 240577 h 1044570"/>
                <a:gd name="connsiteX131" fmla="*/ 90967 w 3312746"/>
                <a:gd name="connsiteY131" fmla="*/ 216717 h 1044570"/>
                <a:gd name="connsiteX132" fmla="*/ 67107 w 3312746"/>
                <a:gd name="connsiteY132" fmla="*/ 192857 h 1044570"/>
                <a:gd name="connsiteX133" fmla="*/ 50235 w 3312746"/>
                <a:gd name="connsiteY133" fmla="*/ 199845 h 1044570"/>
                <a:gd name="connsiteX134" fmla="*/ 44956 w 3312746"/>
                <a:gd name="connsiteY134" fmla="*/ 211137 h 1044570"/>
                <a:gd name="connsiteX135" fmla="*/ 29825 w 3312746"/>
                <a:gd name="connsiteY135" fmla="*/ 204787 h 1044570"/>
                <a:gd name="connsiteX136" fmla="*/ 28334 w 3312746"/>
                <a:gd name="connsiteY136" fmla="*/ 209260 h 1044570"/>
                <a:gd name="connsiteX137" fmla="*/ 22369 w 3312746"/>
                <a:gd name="connsiteY137" fmla="*/ 210752 h 1044570"/>
                <a:gd name="connsiteX138" fmla="*/ 8948 w 3312746"/>
                <a:gd name="connsiteY138" fmla="*/ 200313 h 1044570"/>
                <a:gd name="connsiteX139" fmla="*/ 4474 w 3312746"/>
                <a:gd name="connsiteY139" fmla="*/ 189874 h 1044570"/>
                <a:gd name="connsiteX140" fmla="*/ 5965 w 3312746"/>
                <a:gd name="connsiteY140" fmla="*/ 185400 h 1044570"/>
                <a:gd name="connsiteX141" fmla="*/ 7457 w 3312746"/>
                <a:gd name="connsiteY141" fmla="*/ 151101 h 1044570"/>
                <a:gd name="connsiteX142" fmla="*/ 8948 w 3312746"/>
                <a:gd name="connsiteY142" fmla="*/ 143645 h 1044570"/>
                <a:gd name="connsiteX143" fmla="*/ 10439 w 3312746"/>
                <a:gd name="connsiteY143" fmla="*/ 137680 h 1044570"/>
                <a:gd name="connsiteX144" fmla="*/ 11930 w 3312746"/>
                <a:gd name="connsiteY144" fmla="*/ 121276 h 1044570"/>
                <a:gd name="connsiteX145" fmla="*/ 13422 w 3312746"/>
                <a:gd name="connsiteY145" fmla="*/ 116802 h 1044570"/>
                <a:gd name="connsiteX146" fmla="*/ 17895 w 3312746"/>
                <a:gd name="connsiteY146" fmla="*/ 115311 h 1044570"/>
                <a:gd name="connsiteX147" fmla="*/ 31317 w 3312746"/>
                <a:gd name="connsiteY147" fmla="*/ 122767 h 1044570"/>
                <a:gd name="connsiteX148" fmla="*/ 48330 w 3312746"/>
                <a:gd name="connsiteY148" fmla="*/ 124743 h 1044570"/>
                <a:gd name="connsiteX149" fmla="*/ 67107 w 3312746"/>
                <a:gd name="connsiteY149" fmla="*/ 124258 h 1044570"/>
                <a:gd name="connsiteX150" fmla="*/ 90967 w 3312746"/>
                <a:gd name="connsiteY150" fmla="*/ 100398 h 1044570"/>
                <a:gd name="connsiteX151" fmla="*/ 67107 w 3312746"/>
                <a:gd name="connsiteY151" fmla="*/ 76538 h 1044570"/>
                <a:gd name="connsiteX152" fmla="*/ 50235 w 3312746"/>
                <a:gd name="connsiteY152" fmla="*/ 83526 h 1044570"/>
                <a:gd name="connsiteX153" fmla="*/ 44738 w 3312746"/>
                <a:gd name="connsiteY153" fmla="*/ 79521 h 1044570"/>
                <a:gd name="connsiteX154" fmla="*/ 40264 w 3312746"/>
                <a:gd name="connsiteY154" fmla="*/ 78029 h 1044570"/>
                <a:gd name="connsiteX155" fmla="*/ 31317 w 3312746"/>
                <a:gd name="connsiteY155" fmla="*/ 75047 h 1044570"/>
                <a:gd name="connsiteX156" fmla="*/ 25352 w 3312746"/>
                <a:gd name="connsiteY156" fmla="*/ 72064 h 1044570"/>
                <a:gd name="connsiteX157" fmla="*/ 23860 w 3312746"/>
                <a:gd name="connsiteY157" fmla="*/ 51187 h 1044570"/>
                <a:gd name="connsiteX158" fmla="*/ 20878 w 3312746"/>
                <a:gd name="connsiteY158" fmla="*/ 46713 h 1044570"/>
                <a:gd name="connsiteX159" fmla="*/ 19387 w 3312746"/>
                <a:gd name="connsiteY159" fmla="*/ 42239 h 1044570"/>
                <a:gd name="connsiteX160" fmla="*/ 16404 w 3312746"/>
                <a:gd name="connsiteY160" fmla="*/ 33292 h 1044570"/>
                <a:gd name="connsiteX161" fmla="*/ 11930 w 3312746"/>
                <a:gd name="connsiteY161" fmla="*/ 30309 h 1044570"/>
                <a:gd name="connsiteX162" fmla="*/ 10439 w 3312746"/>
                <a:gd name="connsiteY162" fmla="*/ 18379 h 1044570"/>
                <a:gd name="connsiteX163" fmla="*/ 11930 w 3312746"/>
                <a:gd name="connsiteY163" fmla="*/ 13905 h 1044570"/>
                <a:gd name="connsiteX164" fmla="*/ 13422 w 3312746"/>
                <a:gd name="connsiteY164" fmla="*/ 7940 h 1044570"/>
                <a:gd name="connsiteX165" fmla="*/ 16404 w 3312746"/>
                <a:gd name="connsiteY165" fmla="*/ 3466 h 1044570"/>
                <a:gd name="connsiteX166" fmla="*/ 20281 w 3312746"/>
                <a:gd name="connsiteY166" fmla="*/ 484 h 1044570"/>
                <a:gd name="connsiteX167" fmla="*/ 211893 w 3312746"/>
                <a:gd name="connsiteY167" fmla="*/ 484 h 1044570"/>
                <a:gd name="connsiteX168" fmla="*/ 347539 w 3312746"/>
                <a:gd name="connsiteY168" fmla="*/ 484 h 1044570"/>
                <a:gd name="connsiteX0" fmla="*/ 3312746 w 3312746"/>
                <a:gd name="connsiteY0" fmla="*/ 0 h 1044570"/>
                <a:gd name="connsiteX1" fmla="*/ 3312746 w 3312746"/>
                <a:gd name="connsiteY1" fmla="*/ 1044570 h 1044570"/>
                <a:gd name="connsiteX2" fmla="*/ 12428 w 3312746"/>
                <a:gd name="connsiteY2" fmla="*/ 1042876 h 1044570"/>
                <a:gd name="connsiteX3" fmla="*/ 10439 w 3312746"/>
                <a:gd name="connsiteY3" fmla="*/ 1039893 h 1044570"/>
                <a:gd name="connsiteX4" fmla="*/ 5965 w 3312746"/>
                <a:gd name="connsiteY4" fmla="*/ 1029454 h 1044570"/>
                <a:gd name="connsiteX5" fmla="*/ 4474 w 3312746"/>
                <a:gd name="connsiteY5" fmla="*/ 1023489 h 1044570"/>
                <a:gd name="connsiteX6" fmla="*/ 1492 w 3312746"/>
                <a:gd name="connsiteY6" fmla="*/ 1017524 h 1044570"/>
                <a:gd name="connsiteX7" fmla="*/ 7457 w 3312746"/>
                <a:gd name="connsiteY7" fmla="*/ 996646 h 1044570"/>
                <a:gd name="connsiteX8" fmla="*/ 8948 w 3312746"/>
                <a:gd name="connsiteY8" fmla="*/ 992173 h 1044570"/>
                <a:gd name="connsiteX9" fmla="*/ 23860 w 3312746"/>
                <a:gd name="connsiteY9" fmla="*/ 990681 h 1044570"/>
                <a:gd name="connsiteX10" fmla="*/ 38773 w 3312746"/>
                <a:gd name="connsiteY10" fmla="*/ 999629 h 1044570"/>
                <a:gd name="connsiteX11" fmla="*/ 55177 w 3312746"/>
                <a:gd name="connsiteY11" fmla="*/ 998138 h 1044570"/>
                <a:gd name="connsiteX12" fmla="*/ 57759 w 3312746"/>
                <a:gd name="connsiteY12" fmla="*/ 994266 h 1044570"/>
                <a:gd name="connsiteX13" fmla="*/ 67107 w 3312746"/>
                <a:gd name="connsiteY13" fmla="*/ 998138 h 1044570"/>
                <a:gd name="connsiteX14" fmla="*/ 90967 w 3312746"/>
                <a:gd name="connsiteY14" fmla="*/ 974278 h 1044570"/>
                <a:gd name="connsiteX15" fmla="*/ 67107 w 3312746"/>
                <a:gd name="connsiteY15" fmla="*/ 950418 h 1044570"/>
                <a:gd name="connsiteX16" fmla="*/ 43246 w 3312746"/>
                <a:gd name="connsiteY16" fmla="*/ 974278 h 1044570"/>
                <a:gd name="connsiteX17" fmla="*/ 43810 w 3312746"/>
                <a:gd name="connsiteY17" fmla="*/ 975636 h 1044570"/>
                <a:gd name="connsiteX18" fmla="*/ 34299 w 3312746"/>
                <a:gd name="connsiteY18" fmla="*/ 974278 h 1044570"/>
                <a:gd name="connsiteX19" fmla="*/ 29825 w 3312746"/>
                <a:gd name="connsiteY19" fmla="*/ 971295 h 1044570"/>
                <a:gd name="connsiteX20" fmla="*/ 22369 w 3312746"/>
                <a:gd name="connsiteY20" fmla="*/ 968313 h 1044570"/>
                <a:gd name="connsiteX21" fmla="*/ 17895 w 3312746"/>
                <a:gd name="connsiteY21" fmla="*/ 966821 h 1044570"/>
                <a:gd name="connsiteX22" fmla="*/ 13422 w 3312746"/>
                <a:gd name="connsiteY22" fmla="*/ 963839 h 1044570"/>
                <a:gd name="connsiteX23" fmla="*/ 14913 w 3312746"/>
                <a:gd name="connsiteY23" fmla="*/ 959365 h 1044570"/>
                <a:gd name="connsiteX24" fmla="*/ 16404 w 3312746"/>
                <a:gd name="connsiteY24" fmla="*/ 950418 h 1044570"/>
                <a:gd name="connsiteX25" fmla="*/ 17895 w 3312746"/>
                <a:gd name="connsiteY25" fmla="*/ 944453 h 1044570"/>
                <a:gd name="connsiteX26" fmla="*/ 14913 w 3312746"/>
                <a:gd name="connsiteY26" fmla="*/ 931031 h 1044570"/>
                <a:gd name="connsiteX27" fmla="*/ 13422 w 3312746"/>
                <a:gd name="connsiteY27" fmla="*/ 925066 h 1044570"/>
                <a:gd name="connsiteX28" fmla="*/ 10439 w 3312746"/>
                <a:gd name="connsiteY28" fmla="*/ 913136 h 1044570"/>
                <a:gd name="connsiteX29" fmla="*/ 7457 w 3312746"/>
                <a:gd name="connsiteY29" fmla="*/ 886293 h 1044570"/>
                <a:gd name="connsiteX30" fmla="*/ 8948 w 3312746"/>
                <a:gd name="connsiteY30" fmla="*/ 872872 h 1044570"/>
                <a:gd name="connsiteX31" fmla="*/ 32808 w 3312746"/>
                <a:gd name="connsiteY31" fmla="*/ 871380 h 1044570"/>
                <a:gd name="connsiteX32" fmla="*/ 35790 w 3312746"/>
                <a:gd name="connsiteY32" fmla="*/ 875854 h 1044570"/>
                <a:gd name="connsiteX33" fmla="*/ 58159 w 3312746"/>
                <a:gd name="connsiteY33" fmla="*/ 881819 h 1044570"/>
                <a:gd name="connsiteX34" fmla="*/ 67107 w 3312746"/>
                <a:gd name="connsiteY34" fmla="*/ 872872 h 1044570"/>
                <a:gd name="connsiteX35" fmla="*/ 90967 w 3312746"/>
                <a:gd name="connsiteY35" fmla="*/ 849012 h 1044570"/>
                <a:gd name="connsiteX36" fmla="*/ 67107 w 3312746"/>
                <a:gd name="connsiteY36" fmla="*/ 825152 h 1044570"/>
                <a:gd name="connsiteX37" fmla="*/ 43246 w 3312746"/>
                <a:gd name="connsiteY37" fmla="*/ 849012 h 1044570"/>
                <a:gd name="connsiteX38" fmla="*/ 45080 w 3312746"/>
                <a:gd name="connsiteY38" fmla="*/ 853436 h 1044570"/>
                <a:gd name="connsiteX39" fmla="*/ 26843 w 3312746"/>
                <a:gd name="connsiteY39" fmla="*/ 838573 h 1044570"/>
                <a:gd name="connsiteX40" fmla="*/ 23860 w 3312746"/>
                <a:gd name="connsiteY40" fmla="*/ 834099 h 1044570"/>
                <a:gd name="connsiteX41" fmla="*/ 8948 w 3312746"/>
                <a:gd name="connsiteY41" fmla="*/ 832608 h 1044570"/>
                <a:gd name="connsiteX42" fmla="*/ 7457 w 3312746"/>
                <a:gd name="connsiteY42" fmla="*/ 828134 h 1044570"/>
                <a:gd name="connsiteX43" fmla="*/ 5965 w 3312746"/>
                <a:gd name="connsiteY43" fmla="*/ 822169 h 1044570"/>
                <a:gd name="connsiteX44" fmla="*/ 4474 w 3312746"/>
                <a:gd name="connsiteY44" fmla="*/ 799800 h 1044570"/>
                <a:gd name="connsiteX45" fmla="*/ 5965 w 3312746"/>
                <a:gd name="connsiteY45" fmla="*/ 750588 h 1044570"/>
                <a:gd name="connsiteX46" fmla="*/ 7457 w 3312746"/>
                <a:gd name="connsiteY46" fmla="*/ 746114 h 1044570"/>
                <a:gd name="connsiteX47" fmla="*/ 37282 w 3312746"/>
                <a:gd name="connsiteY47" fmla="*/ 746114 h 1044570"/>
                <a:gd name="connsiteX48" fmla="*/ 46229 w 3312746"/>
                <a:gd name="connsiteY48" fmla="*/ 749097 h 1044570"/>
                <a:gd name="connsiteX49" fmla="*/ 50601 w 3312746"/>
                <a:gd name="connsiteY49" fmla="*/ 746734 h 1044570"/>
                <a:gd name="connsiteX50" fmla="*/ 67107 w 3312746"/>
                <a:gd name="connsiteY50" fmla="*/ 753571 h 1044570"/>
                <a:gd name="connsiteX51" fmla="*/ 90967 w 3312746"/>
                <a:gd name="connsiteY51" fmla="*/ 729711 h 1044570"/>
                <a:gd name="connsiteX52" fmla="*/ 67107 w 3312746"/>
                <a:gd name="connsiteY52" fmla="*/ 705851 h 1044570"/>
                <a:gd name="connsiteX53" fmla="*/ 50235 w 3312746"/>
                <a:gd name="connsiteY53" fmla="*/ 712839 h 1044570"/>
                <a:gd name="connsiteX54" fmla="*/ 40264 w 3312746"/>
                <a:gd name="connsiteY54" fmla="*/ 723746 h 1044570"/>
                <a:gd name="connsiteX55" fmla="*/ 35790 w 3312746"/>
                <a:gd name="connsiteY55" fmla="*/ 728219 h 1044570"/>
                <a:gd name="connsiteX56" fmla="*/ 31317 w 3312746"/>
                <a:gd name="connsiteY56" fmla="*/ 726728 h 1044570"/>
                <a:gd name="connsiteX57" fmla="*/ 26843 w 3312746"/>
                <a:gd name="connsiteY57" fmla="*/ 714798 h 1044570"/>
                <a:gd name="connsiteX58" fmla="*/ 22369 w 3312746"/>
                <a:gd name="connsiteY58" fmla="*/ 710324 h 1044570"/>
                <a:gd name="connsiteX59" fmla="*/ 23860 w 3312746"/>
                <a:gd name="connsiteY59" fmla="*/ 705851 h 1044570"/>
                <a:gd name="connsiteX60" fmla="*/ 28334 w 3312746"/>
                <a:gd name="connsiteY60" fmla="*/ 701377 h 1044570"/>
                <a:gd name="connsiteX61" fmla="*/ 29825 w 3312746"/>
                <a:gd name="connsiteY61" fmla="*/ 693921 h 1044570"/>
                <a:gd name="connsiteX62" fmla="*/ 28334 w 3312746"/>
                <a:gd name="connsiteY62" fmla="*/ 689447 h 1044570"/>
                <a:gd name="connsiteX63" fmla="*/ 23860 w 3312746"/>
                <a:gd name="connsiteY63" fmla="*/ 687956 h 1044570"/>
                <a:gd name="connsiteX64" fmla="*/ 19387 w 3312746"/>
                <a:gd name="connsiteY64" fmla="*/ 684973 h 1044570"/>
                <a:gd name="connsiteX65" fmla="*/ 10439 w 3312746"/>
                <a:gd name="connsiteY65" fmla="*/ 681991 h 1044570"/>
                <a:gd name="connsiteX66" fmla="*/ 8948 w 3312746"/>
                <a:gd name="connsiteY66" fmla="*/ 674534 h 1044570"/>
                <a:gd name="connsiteX67" fmla="*/ 5965 w 3312746"/>
                <a:gd name="connsiteY67" fmla="*/ 670060 h 1044570"/>
                <a:gd name="connsiteX68" fmla="*/ 2983 w 3312746"/>
                <a:gd name="connsiteY68" fmla="*/ 652165 h 1044570"/>
                <a:gd name="connsiteX69" fmla="*/ 5965 w 3312746"/>
                <a:gd name="connsiteY69" fmla="*/ 647691 h 1044570"/>
                <a:gd name="connsiteX70" fmla="*/ 8948 w 3312746"/>
                <a:gd name="connsiteY70" fmla="*/ 628305 h 1044570"/>
                <a:gd name="connsiteX71" fmla="*/ 11930 w 3312746"/>
                <a:gd name="connsiteY71" fmla="*/ 622340 h 1044570"/>
                <a:gd name="connsiteX72" fmla="*/ 17895 w 3312746"/>
                <a:gd name="connsiteY72" fmla="*/ 620848 h 1044570"/>
                <a:gd name="connsiteX73" fmla="*/ 31317 w 3312746"/>
                <a:gd name="connsiteY73" fmla="*/ 619357 h 1044570"/>
                <a:gd name="connsiteX74" fmla="*/ 47720 w 3312746"/>
                <a:gd name="connsiteY74" fmla="*/ 623831 h 1044570"/>
                <a:gd name="connsiteX75" fmla="*/ 56668 w 3312746"/>
                <a:gd name="connsiteY75" fmla="*/ 619357 h 1044570"/>
                <a:gd name="connsiteX76" fmla="*/ 67107 w 3312746"/>
                <a:gd name="connsiteY76" fmla="*/ 620849 h 1044570"/>
                <a:gd name="connsiteX77" fmla="*/ 90967 w 3312746"/>
                <a:gd name="connsiteY77" fmla="*/ 596989 h 1044570"/>
                <a:gd name="connsiteX78" fmla="*/ 67107 w 3312746"/>
                <a:gd name="connsiteY78" fmla="*/ 573129 h 1044570"/>
                <a:gd name="connsiteX79" fmla="*/ 25352 w 3312746"/>
                <a:gd name="connsiteY79" fmla="*/ 585058 h 1044570"/>
                <a:gd name="connsiteX80" fmla="*/ 13422 w 3312746"/>
                <a:gd name="connsiteY80" fmla="*/ 586550 h 1044570"/>
                <a:gd name="connsiteX81" fmla="*/ 8948 w 3312746"/>
                <a:gd name="connsiteY81" fmla="*/ 583567 h 1044570"/>
                <a:gd name="connsiteX82" fmla="*/ 1492 w 3312746"/>
                <a:gd name="connsiteY82" fmla="*/ 582076 h 1044570"/>
                <a:gd name="connsiteX83" fmla="*/ 0 w 3312746"/>
                <a:gd name="connsiteY83" fmla="*/ 577602 h 1044570"/>
                <a:gd name="connsiteX84" fmla="*/ 2983 w 3312746"/>
                <a:gd name="connsiteY84" fmla="*/ 571637 h 1044570"/>
                <a:gd name="connsiteX85" fmla="*/ 5965 w 3312746"/>
                <a:gd name="connsiteY85" fmla="*/ 538829 h 1044570"/>
                <a:gd name="connsiteX86" fmla="*/ 2983 w 3312746"/>
                <a:gd name="connsiteY86" fmla="*/ 506021 h 1044570"/>
                <a:gd name="connsiteX87" fmla="*/ 5965 w 3312746"/>
                <a:gd name="connsiteY87" fmla="*/ 495582 h 1044570"/>
                <a:gd name="connsiteX88" fmla="*/ 10439 w 3312746"/>
                <a:gd name="connsiteY88" fmla="*/ 492600 h 1044570"/>
                <a:gd name="connsiteX89" fmla="*/ 11930 w 3312746"/>
                <a:gd name="connsiteY89" fmla="*/ 488126 h 1044570"/>
                <a:gd name="connsiteX90" fmla="*/ 23860 w 3312746"/>
                <a:gd name="connsiteY90" fmla="*/ 488126 h 1044570"/>
                <a:gd name="connsiteX91" fmla="*/ 32808 w 3312746"/>
                <a:gd name="connsiteY91" fmla="*/ 491109 h 1044570"/>
                <a:gd name="connsiteX92" fmla="*/ 50703 w 3312746"/>
                <a:gd name="connsiteY92" fmla="*/ 489617 h 1044570"/>
                <a:gd name="connsiteX93" fmla="*/ 67107 w 3312746"/>
                <a:gd name="connsiteY93" fmla="*/ 491109 h 1044570"/>
                <a:gd name="connsiteX94" fmla="*/ 90967 w 3312746"/>
                <a:gd name="connsiteY94" fmla="*/ 467249 h 1044570"/>
                <a:gd name="connsiteX95" fmla="*/ 67107 w 3312746"/>
                <a:gd name="connsiteY95" fmla="*/ 443389 h 1044570"/>
                <a:gd name="connsiteX96" fmla="*/ 50235 w 3312746"/>
                <a:gd name="connsiteY96" fmla="*/ 450377 h 1044570"/>
                <a:gd name="connsiteX97" fmla="*/ 43247 w 3312746"/>
                <a:gd name="connsiteY97" fmla="*/ 459792 h 1044570"/>
                <a:gd name="connsiteX98" fmla="*/ 35790 w 3312746"/>
                <a:gd name="connsiteY98" fmla="*/ 458301 h 1044570"/>
                <a:gd name="connsiteX99" fmla="*/ 31317 w 3312746"/>
                <a:gd name="connsiteY99" fmla="*/ 456810 h 1044570"/>
                <a:gd name="connsiteX100" fmla="*/ 26843 w 3312746"/>
                <a:gd name="connsiteY100" fmla="*/ 455319 h 1044570"/>
                <a:gd name="connsiteX101" fmla="*/ 17895 w 3312746"/>
                <a:gd name="connsiteY101" fmla="*/ 452336 h 1044570"/>
                <a:gd name="connsiteX102" fmla="*/ 14913 w 3312746"/>
                <a:gd name="connsiteY102" fmla="*/ 446371 h 1044570"/>
                <a:gd name="connsiteX103" fmla="*/ 11930 w 3312746"/>
                <a:gd name="connsiteY103" fmla="*/ 441897 h 1044570"/>
                <a:gd name="connsiteX104" fmla="*/ 7457 w 3312746"/>
                <a:gd name="connsiteY104" fmla="*/ 440406 h 1044570"/>
                <a:gd name="connsiteX105" fmla="*/ 5965 w 3312746"/>
                <a:gd name="connsiteY105" fmla="*/ 404616 h 1044570"/>
                <a:gd name="connsiteX106" fmla="*/ 7457 w 3312746"/>
                <a:gd name="connsiteY106" fmla="*/ 380755 h 1044570"/>
                <a:gd name="connsiteX107" fmla="*/ 7457 w 3312746"/>
                <a:gd name="connsiteY107" fmla="*/ 364351 h 1044570"/>
                <a:gd name="connsiteX108" fmla="*/ 11930 w 3312746"/>
                <a:gd name="connsiteY108" fmla="*/ 358386 h 1044570"/>
                <a:gd name="connsiteX109" fmla="*/ 14913 w 3312746"/>
                <a:gd name="connsiteY109" fmla="*/ 353913 h 1044570"/>
                <a:gd name="connsiteX110" fmla="*/ 20878 w 3312746"/>
                <a:gd name="connsiteY110" fmla="*/ 352421 h 1044570"/>
                <a:gd name="connsiteX111" fmla="*/ 31317 w 3312746"/>
                <a:gd name="connsiteY111" fmla="*/ 359878 h 1044570"/>
                <a:gd name="connsiteX112" fmla="*/ 35790 w 3312746"/>
                <a:gd name="connsiteY112" fmla="*/ 361369 h 1044570"/>
                <a:gd name="connsiteX113" fmla="*/ 53595 w 3312746"/>
                <a:gd name="connsiteY113" fmla="*/ 363347 h 1044570"/>
                <a:gd name="connsiteX114" fmla="*/ 52604 w 3312746"/>
                <a:gd name="connsiteY114" fmla="*/ 359835 h 1044570"/>
                <a:gd name="connsiteX115" fmla="*/ 67107 w 3312746"/>
                <a:gd name="connsiteY115" fmla="*/ 365843 h 1044570"/>
                <a:gd name="connsiteX116" fmla="*/ 90967 w 3312746"/>
                <a:gd name="connsiteY116" fmla="*/ 341983 h 1044570"/>
                <a:gd name="connsiteX117" fmla="*/ 67107 w 3312746"/>
                <a:gd name="connsiteY117" fmla="*/ 318123 h 1044570"/>
                <a:gd name="connsiteX118" fmla="*/ 50235 w 3312746"/>
                <a:gd name="connsiteY118" fmla="*/ 325111 h 1044570"/>
                <a:gd name="connsiteX119" fmla="*/ 38773 w 3312746"/>
                <a:gd name="connsiteY119" fmla="*/ 325579 h 1044570"/>
                <a:gd name="connsiteX120" fmla="*/ 19387 w 3312746"/>
                <a:gd name="connsiteY120" fmla="*/ 324088 h 1044570"/>
                <a:gd name="connsiteX121" fmla="*/ 13422 w 3312746"/>
                <a:gd name="connsiteY121" fmla="*/ 319614 h 1044570"/>
                <a:gd name="connsiteX122" fmla="*/ 8948 w 3312746"/>
                <a:gd name="connsiteY122" fmla="*/ 282332 h 1044570"/>
                <a:gd name="connsiteX123" fmla="*/ 7457 w 3312746"/>
                <a:gd name="connsiteY123" fmla="*/ 253998 h 1044570"/>
                <a:gd name="connsiteX124" fmla="*/ 5965 w 3312746"/>
                <a:gd name="connsiteY124" fmla="*/ 243559 h 1044570"/>
                <a:gd name="connsiteX125" fmla="*/ 10439 w 3312746"/>
                <a:gd name="connsiteY125" fmla="*/ 240577 h 1044570"/>
                <a:gd name="connsiteX126" fmla="*/ 44738 w 3312746"/>
                <a:gd name="connsiteY126" fmla="*/ 239085 h 1044570"/>
                <a:gd name="connsiteX127" fmla="*/ 47720 w 3312746"/>
                <a:gd name="connsiteY127" fmla="*/ 231629 h 1044570"/>
                <a:gd name="connsiteX128" fmla="*/ 50235 w 3312746"/>
                <a:gd name="connsiteY128" fmla="*/ 233589 h 1044570"/>
                <a:gd name="connsiteX129" fmla="*/ 67107 w 3312746"/>
                <a:gd name="connsiteY129" fmla="*/ 240577 h 1044570"/>
                <a:gd name="connsiteX130" fmla="*/ 90967 w 3312746"/>
                <a:gd name="connsiteY130" fmla="*/ 216717 h 1044570"/>
                <a:gd name="connsiteX131" fmla="*/ 67107 w 3312746"/>
                <a:gd name="connsiteY131" fmla="*/ 192857 h 1044570"/>
                <a:gd name="connsiteX132" fmla="*/ 50235 w 3312746"/>
                <a:gd name="connsiteY132" fmla="*/ 199845 h 1044570"/>
                <a:gd name="connsiteX133" fmla="*/ 44956 w 3312746"/>
                <a:gd name="connsiteY133" fmla="*/ 211137 h 1044570"/>
                <a:gd name="connsiteX134" fmla="*/ 29825 w 3312746"/>
                <a:gd name="connsiteY134" fmla="*/ 204787 h 1044570"/>
                <a:gd name="connsiteX135" fmla="*/ 28334 w 3312746"/>
                <a:gd name="connsiteY135" fmla="*/ 209260 h 1044570"/>
                <a:gd name="connsiteX136" fmla="*/ 22369 w 3312746"/>
                <a:gd name="connsiteY136" fmla="*/ 210752 h 1044570"/>
                <a:gd name="connsiteX137" fmla="*/ 8948 w 3312746"/>
                <a:gd name="connsiteY137" fmla="*/ 200313 h 1044570"/>
                <a:gd name="connsiteX138" fmla="*/ 4474 w 3312746"/>
                <a:gd name="connsiteY138" fmla="*/ 189874 h 1044570"/>
                <a:gd name="connsiteX139" fmla="*/ 5965 w 3312746"/>
                <a:gd name="connsiteY139" fmla="*/ 185400 h 1044570"/>
                <a:gd name="connsiteX140" fmla="*/ 7457 w 3312746"/>
                <a:gd name="connsiteY140" fmla="*/ 151101 h 1044570"/>
                <a:gd name="connsiteX141" fmla="*/ 8948 w 3312746"/>
                <a:gd name="connsiteY141" fmla="*/ 143645 h 1044570"/>
                <a:gd name="connsiteX142" fmla="*/ 10439 w 3312746"/>
                <a:gd name="connsiteY142" fmla="*/ 137680 h 1044570"/>
                <a:gd name="connsiteX143" fmla="*/ 11930 w 3312746"/>
                <a:gd name="connsiteY143" fmla="*/ 121276 h 1044570"/>
                <a:gd name="connsiteX144" fmla="*/ 13422 w 3312746"/>
                <a:gd name="connsiteY144" fmla="*/ 116802 h 1044570"/>
                <a:gd name="connsiteX145" fmla="*/ 17895 w 3312746"/>
                <a:gd name="connsiteY145" fmla="*/ 115311 h 1044570"/>
                <a:gd name="connsiteX146" fmla="*/ 31317 w 3312746"/>
                <a:gd name="connsiteY146" fmla="*/ 122767 h 1044570"/>
                <a:gd name="connsiteX147" fmla="*/ 48330 w 3312746"/>
                <a:gd name="connsiteY147" fmla="*/ 124743 h 1044570"/>
                <a:gd name="connsiteX148" fmla="*/ 67107 w 3312746"/>
                <a:gd name="connsiteY148" fmla="*/ 124258 h 1044570"/>
                <a:gd name="connsiteX149" fmla="*/ 90967 w 3312746"/>
                <a:gd name="connsiteY149" fmla="*/ 100398 h 1044570"/>
                <a:gd name="connsiteX150" fmla="*/ 67107 w 3312746"/>
                <a:gd name="connsiteY150" fmla="*/ 76538 h 1044570"/>
                <a:gd name="connsiteX151" fmla="*/ 50235 w 3312746"/>
                <a:gd name="connsiteY151" fmla="*/ 83526 h 1044570"/>
                <a:gd name="connsiteX152" fmla="*/ 44738 w 3312746"/>
                <a:gd name="connsiteY152" fmla="*/ 79521 h 1044570"/>
                <a:gd name="connsiteX153" fmla="*/ 40264 w 3312746"/>
                <a:gd name="connsiteY153" fmla="*/ 78029 h 1044570"/>
                <a:gd name="connsiteX154" fmla="*/ 31317 w 3312746"/>
                <a:gd name="connsiteY154" fmla="*/ 75047 h 1044570"/>
                <a:gd name="connsiteX155" fmla="*/ 25352 w 3312746"/>
                <a:gd name="connsiteY155" fmla="*/ 72064 h 1044570"/>
                <a:gd name="connsiteX156" fmla="*/ 23860 w 3312746"/>
                <a:gd name="connsiteY156" fmla="*/ 51187 h 1044570"/>
                <a:gd name="connsiteX157" fmla="*/ 20878 w 3312746"/>
                <a:gd name="connsiteY157" fmla="*/ 46713 h 1044570"/>
                <a:gd name="connsiteX158" fmla="*/ 19387 w 3312746"/>
                <a:gd name="connsiteY158" fmla="*/ 42239 h 1044570"/>
                <a:gd name="connsiteX159" fmla="*/ 16404 w 3312746"/>
                <a:gd name="connsiteY159" fmla="*/ 33292 h 1044570"/>
                <a:gd name="connsiteX160" fmla="*/ 11930 w 3312746"/>
                <a:gd name="connsiteY160" fmla="*/ 30309 h 1044570"/>
                <a:gd name="connsiteX161" fmla="*/ 10439 w 3312746"/>
                <a:gd name="connsiteY161" fmla="*/ 18379 h 1044570"/>
                <a:gd name="connsiteX162" fmla="*/ 11930 w 3312746"/>
                <a:gd name="connsiteY162" fmla="*/ 13905 h 1044570"/>
                <a:gd name="connsiteX163" fmla="*/ 13422 w 3312746"/>
                <a:gd name="connsiteY163" fmla="*/ 7940 h 1044570"/>
                <a:gd name="connsiteX164" fmla="*/ 16404 w 3312746"/>
                <a:gd name="connsiteY164" fmla="*/ 3466 h 1044570"/>
                <a:gd name="connsiteX165" fmla="*/ 20281 w 3312746"/>
                <a:gd name="connsiteY165" fmla="*/ 484 h 1044570"/>
                <a:gd name="connsiteX166" fmla="*/ 211893 w 3312746"/>
                <a:gd name="connsiteY166" fmla="*/ 484 h 1044570"/>
                <a:gd name="connsiteX167" fmla="*/ 347539 w 3312746"/>
                <a:gd name="connsiteY167" fmla="*/ 484 h 1044570"/>
                <a:gd name="connsiteX168" fmla="*/ 3312746 w 3312746"/>
                <a:gd name="connsiteY168" fmla="*/ 0 h 1044570"/>
                <a:gd name="connsiteX0" fmla="*/ 3312746 w 3312746"/>
                <a:gd name="connsiteY0" fmla="*/ 0 h 1044570"/>
                <a:gd name="connsiteX1" fmla="*/ 3312746 w 3312746"/>
                <a:gd name="connsiteY1" fmla="*/ 1044570 h 1044570"/>
                <a:gd name="connsiteX2" fmla="*/ 12428 w 3312746"/>
                <a:gd name="connsiteY2" fmla="*/ 1042876 h 1044570"/>
                <a:gd name="connsiteX3" fmla="*/ 10439 w 3312746"/>
                <a:gd name="connsiteY3" fmla="*/ 1039893 h 1044570"/>
                <a:gd name="connsiteX4" fmla="*/ 5965 w 3312746"/>
                <a:gd name="connsiteY4" fmla="*/ 1029454 h 1044570"/>
                <a:gd name="connsiteX5" fmla="*/ 4474 w 3312746"/>
                <a:gd name="connsiteY5" fmla="*/ 1023489 h 1044570"/>
                <a:gd name="connsiteX6" fmla="*/ 1492 w 3312746"/>
                <a:gd name="connsiteY6" fmla="*/ 1017524 h 1044570"/>
                <a:gd name="connsiteX7" fmla="*/ 7457 w 3312746"/>
                <a:gd name="connsiteY7" fmla="*/ 996646 h 1044570"/>
                <a:gd name="connsiteX8" fmla="*/ 8948 w 3312746"/>
                <a:gd name="connsiteY8" fmla="*/ 992173 h 1044570"/>
                <a:gd name="connsiteX9" fmla="*/ 23860 w 3312746"/>
                <a:gd name="connsiteY9" fmla="*/ 990681 h 1044570"/>
                <a:gd name="connsiteX10" fmla="*/ 38773 w 3312746"/>
                <a:gd name="connsiteY10" fmla="*/ 999629 h 1044570"/>
                <a:gd name="connsiteX11" fmla="*/ 55177 w 3312746"/>
                <a:gd name="connsiteY11" fmla="*/ 998138 h 1044570"/>
                <a:gd name="connsiteX12" fmla="*/ 57759 w 3312746"/>
                <a:gd name="connsiteY12" fmla="*/ 994266 h 1044570"/>
                <a:gd name="connsiteX13" fmla="*/ 67107 w 3312746"/>
                <a:gd name="connsiteY13" fmla="*/ 998138 h 1044570"/>
                <a:gd name="connsiteX14" fmla="*/ 90967 w 3312746"/>
                <a:gd name="connsiteY14" fmla="*/ 974278 h 1044570"/>
                <a:gd name="connsiteX15" fmla="*/ 67107 w 3312746"/>
                <a:gd name="connsiteY15" fmla="*/ 950418 h 1044570"/>
                <a:gd name="connsiteX16" fmla="*/ 43246 w 3312746"/>
                <a:gd name="connsiteY16" fmla="*/ 974278 h 1044570"/>
                <a:gd name="connsiteX17" fmla="*/ 43810 w 3312746"/>
                <a:gd name="connsiteY17" fmla="*/ 975636 h 1044570"/>
                <a:gd name="connsiteX18" fmla="*/ 34299 w 3312746"/>
                <a:gd name="connsiteY18" fmla="*/ 974278 h 1044570"/>
                <a:gd name="connsiteX19" fmla="*/ 29825 w 3312746"/>
                <a:gd name="connsiteY19" fmla="*/ 971295 h 1044570"/>
                <a:gd name="connsiteX20" fmla="*/ 22369 w 3312746"/>
                <a:gd name="connsiteY20" fmla="*/ 968313 h 1044570"/>
                <a:gd name="connsiteX21" fmla="*/ 17895 w 3312746"/>
                <a:gd name="connsiteY21" fmla="*/ 966821 h 1044570"/>
                <a:gd name="connsiteX22" fmla="*/ 13422 w 3312746"/>
                <a:gd name="connsiteY22" fmla="*/ 963839 h 1044570"/>
                <a:gd name="connsiteX23" fmla="*/ 14913 w 3312746"/>
                <a:gd name="connsiteY23" fmla="*/ 959365 h 1044570"/>
                <a:gd name="connsiteX24" fmla="*/ 16404 w 3312746"/>
                <a:gd name="connsiteY24" fmla="*/ 950418 h 1044570"/>
                <a:gd name="connsiteX25" fmla="*/ 17895 w 3312746"/>
                <a:gd name="connsiteY25" fmla="*/ 944453 h 1044570"/>
                <a:gd name="connsiteX26" fmla="*/ 14913 w 3312746"/>
                <a:gd name="connsiteY26" fmla="*/ 931031 h 1044570"/>
                <a:gd name="connsiteX27" fmla="*/ 13422 w 3312746"/>
                <a:gd name="connsiteY27" fmla="*/ 925066 h 1044570"/>
                <a:gd name="connsiteX28" fmla="*/ 10439 w 3312746"/>
                <a:gd name="connsiteY28" fmla="*/ 913136 h 1044570"/>
                <a:gd name="connsiteX29" fmla="*/ 7457 w 3312746"/>
                <a:gd name="connsiteY29" fmla="*/ 886293 h 1044570"/>
                <a:gd name="connsiteX30" fmla="*/ 8948 w 3312746"/>
                <a:gd name="connsiteY30" fmla="*/ 872872 h 1044570"/>
                <a:gd name="connsiteX31" fmla="*/ 32808 w 3312746"/>
                <a:gd name="connsiteY31" fmla="*/ 871380 h 1044570"/>
                <a:gd name="connsiteX32" fmla="*/ 35790 w 3312746"/>
                <a:gd name="connsiteY32" fmla="*/ 875854 h 1044570"/>
                <a:gd name="connsiteX33" fmla="*/ 58159 w 3312746"/>
                <a:gd name="connsiteY33" fmla="*/ 881819 h 1044570"/>
                <a:gd name="connsiteX34" fmla="*/ 67107 w 3312746"/>
                <a:gd name="connsiteY34" fmla="*/ 872872 h 1044570"/>
                <a:gd name="connsiteX35" fmla="*/ 90967 w 3312746"/>
                <a:gd name="connsiteY35" fmla="*/ 849012 h 1044570"/>
                <a:gd name="connsiteX36" fmla="*/ 67107 w 3312746"/>
                <a:gd name="connsiteY36" fmla="*/ 825152 h 1044570"/>
                <a:gd name="connsiteX37" fmla="*/ 43246 w 3312746"/>
                <a:gd name="connsiteY37" fmla="*/ 849012 h 1044570"/>
                <a:gd name="connsiteX38" fmla="*/ 45080 w 3312746"/>
                <a:gd name="connsiteY38" fmla="*/ 853436 h 1044570"/>
                <a:gd name="connsiteX39" fmla="*/ 26843 w 3312746"/>
                <a:gd name="connsiteY39" fmla="*/ 838573 h 1044570"/>
                <a:gd name="connsiteX40" fmla="*/ 23860 w 3312746"/>
                <a:gd name="connsiteY40" fmla="*/ 834099 h 1044570"/>
                <a:gd name="connsiteX41" fmla="*/ 8948 w 3312746"/>
                <a:gd name="connsiteY41" fmla="*/ 832608 h 1044570"/>
                <a:gd name="connsiteX42" fmla="*/ 7457 w 3312746"/>
                <a:gd name="connsiteY42" fmla="*/ 828134 h 1044570"/>
                <a:gd name="connsiteX43" fmla="*/ 5965 w 3312746"/>
                <a:gd name="connsiteY43" fmla="*/ 822169 h 1044570"/>
                <a:gd name="connsiteX44" fmla="*/ 4474 w 3312746"/>
                <a:gd name="connsiteY44" fmla="*/ 799800 h 1044570"/>
                <a:gd name="connsiteX45" fmla="*/ 5965 w 3312746"/>
                <a:gd name="connsiteY45" fmla="*/ 750588 h 1044570"/>
                <a:gd name="connsiteX46" fmla="*/ 7457 w 3312746"/>
                <a:gd name="connsiteY46" fmla="*/ 746114 h 1044570"/>
                <a:gd name="connsiteX47" fmla="*/ 37282 w 3312746"/>
                <a:gd name="connsiteY47" fmla="*/ 746114 h 1044570"/>
                <a:gd name="connsiteX48" fmla="*/ 46229 w 3312746"/>
                <a:gd name="connsiteY48" fmla="*/ 749097 h 1044570"/>
                <a:gd name="connsiteX49" fmla="*/ 50601 w 3312746"/>
                <a:gd name="connsiteY49" fmla="*/ 746734 h 1044570"/>
                <a:gd name="connsiteX50" fmla="*/ 67107 w 3312746"/>
                <a:gd name="connsiteY50" fmla="*/ 753571 h 1044570"/>
                <a:gd name="connsiteX51" fmla="*/ 90967 w 3312746"/>
                <a:gd name="connsiteY51" fmla="*/ 729711 h 1044570"/>
                <a:gd name="connsiteX52" fmla="*/ 67107 w 3312746"/>
                <a:gd name="connsiteY52" fmla="*/ 705851 h 1044570"/>
                <a:gd name="connsiteX53" fmla="*/ 50235 w 3312746"/>
                <a:gd name="connsiteY53" fmla="*/ 712839 h 1044570"/>
                <a:gd name="connsiteX54" fmla="*/ 40264 w 3312746"/>
                <a:gd name="connsiteY54" fmla="*/ 723746 h 1044570"/>
                <a:gd name="connsiteX55" fmla="*/ 35790 w 3312746"/>
                <a:gd name="connsiteY55" fmla="*/ 728219 h 1044570"/>
                <a:gd name="connsiteX56" fmla="*/ 31317 w 3312746"/>
                <a:gd name="connsiteY56" fmla="*/ 726728 h 1044570"/>
                <a:gd name="connsiteX57" fmla="*/ 26843 w 3312746"/>
                <a:gd name="connsiteY57" fmla="*/ 714798 h 1044570"/>
                <a:gd name="connsiteX58" fmla="*/ 22369 w 3312746"/>
                <a:gd name="connsiteY58" fmla="*/ 710324 h 1044570"/>
                <a:gd name="connsiteX59" fmla="*/ 23860 w 3312746"/>
                <a:gd name="connsiteY59" fmla="*/ 705851 h 1044570"/>
                <a:gd name="connsiteX60" fmla="*/ 28334 w 3312746"/>
                <a:gd name="connsiteY60" fmla="*/ 701377 h 1044570"/>
                <a:gd name="connsiteX61" fmla="*/ 29825 w 3312746"/>
                <a:gd name="connsiteY61" fmla="*/ 693921 h 1044570"/>
                <a:gd name="connsiteX62" fmla="*/ 28334 w 3312746"/>
                <a:gd name="connsiteY62" fmla="*/ 689447 h 1044570"/>
                <a:gd name="connsiteX63" fmla="*/ 23860 w 3312746"/>
                <a:gd name="connsiteY63" fmla="*/ 687956 h 1044570"/>
                <a:gd name="connsiteX64" fmla="*/ 19387 w 3312746"/>
                <a:gd name="connsiteY64" fmla="*/ 684973 h 1044570"/>
                <a:gd name="connsiteX65" fmla="*/ 10439 w 3312746"/>
                <a:gd name="connsiteY65" fmla="*/ 681991 h 1044570"/>
                <a:gd name="connsiteX66" fmla="*/ 8948 w 3312746"/>
                <a:gd name="connsiteY66" fmla="*/ 674534 h 1044570"/>
                <a:gd name="connsiteX67" fmla="*/ 5965 w 3312746"/>
                <a:gd name="connsiteY67" fmla="*/ 670060 h 1044570"/>
                <a:gd name="connsiteX68" fmla="*/ 2983 w 3312746"/>
                <a:gd name="connsiteY68" fmla="*/ 652165 h 1044570"/>
                <a:gd name="connsiteX69" fmla="*/ 5965 w 3312746"/>
                <a:gd name="connsiteY69" fmla="*/ 647691 h 1044570"/>
                <a:gd name="connsiteX70" fmla="*/ 8948 w 3312746"/>
                <a:gd name="connsiteY70" fmla="*/ 628305 h 1044570"/>
                <a:gd name="connsiteX71" fmla="*/ 11930 w 3312746"/>
                <a:gd name="connsiteY71" fmla="*/ 622340 h 1044570"/>
                <a:gd name="connsiteX72" fmla="*/ 17895 w 3312746"/>
                <a:gd name="connsiteY72" fmla="*/ 620848 h 1044570"/>
                <a:gd name="connsiteX73" fmla="*/ 31317 w 3312746"/>
                <a:gd name="connsiteY73" fmla="*/ 619357 h 1044570"/>
                <a:gd name="connsiteX74" fmla="*/ 47720 w 3312746"/>
                <a:gd name="connsiteY74" fmla="*/ 623831 h 1044570"/>
                <a:gd name="connsiteX75" fmla="*/ 56668 w 3312746"/>
                <a:gd name="connsiteY75" fmla="*/ 619357 h 1044570"/>
                <a:gd name="connsiteX76" fmla="*/ 67107 w 3312746"/>
                <a:gd name="connsiteY76" fmla="*/ 620849 h 1044570"/>
                <a:gd name="connsiteX77" fmla="*/ 90967 w 3312746"/>
                <a:gd name="connsiteY77" fmla="*/ 596989 h 1044570"/>
                <a:gd name="connsiteX78" fmla="*/ 67107 w 3312746"/>
                <a:gd name="connsiteY78" fmla="*/ 573129 h 1044570"/>
                <a:gd name="connsiteX79" fmla="*/ 25352 w 3312746"/>
                <a:gd name="connsiteY79" fmla="*/ 585058 h 1044570"/>
                <a:gd name="connsiteX80" fmla="*/ 13422 w 3312746"/>
                <a:gd name="connsiteY80" fmla="*/ 586550 h 1044570"/>
                <a:gd name="connsiteX81" fmla="*/ 8948 w 3312746"/>
                <a:gd name="connsiteY81" fmla="*/ 583567 h 1044570"/>
                <a:gd name="connsiteX82" fmla="*/ 1492 w 3312746"/>
                <a:gd name="connsiteY82" fmla="*/ 582076 h 1044570"/>
                <a:gd name="connsiteX83" fmla="*/ 0 w 3312746"/>
                <a:gd name="connsiteY83" fmla="*/ 577602 h 1044570"/>
                <a:gd name="connsiteX84" fmla="*/ 2983 w 3312746"/>
                <a:gd name="connsiteY84" fmla="*/ 571637 h 1044570"/>
                <a:gd name="connsiteX85" fmla="*/ 5965 w 3312746"/>
                <a:gd name="connsiteY85" fmla="*/ 538829 h 1044570"/>
                <a:gd name="connsiteX86" fmla="*/ 2983 w 3312746"/>
                <a:gd name="connsiteY86" fmla="*/ 506021 h 1044570"/>
                <a:gd name="connsiteX87" fmla="*/ 5965 w 3312746"/>
                <a:gd name="connsiteY87" fmla="*/ 495582 h 1044570"/>
                <a:gd name="connsiteX88" fmla="*/ 10439 w 3312746"/>
                <a:gd name="connsiteY88" fmla="*/ 492600 h 1044570"/>
                <a:gd name="connsiteX89" fmla="*/ 11930 w 3312746"/>
                <a:gd name="connsiteY89" fmla="*/ 488126 h 1044570"/>
                <a:gd name="connsiteX90" fmla="*/ 23860 w 3312746"/>
                <a:gd name="connsiteY90" fmla="*/ 488126 h 1044570"/>
                <a:gd name="connsiteX91" fmla="*/ 32808 w 3312746"/>
                <a:gd name="connsiteY91" fmla="*/ 491109 h 1044570"/>
                <a:gd name="connsiteX92" fmla="*/ 50703 w 3312746"/>
                <a:gd name="connsiteY92" fmla="*/ 489617 h 1044570"/>
                <a:gd name="connsiteX93" fmla="*/ 67107 w 3312746"/>
                <a:gd name="connsiteY93" fmla="*/ 491109 h 1044570"/>
                <a:gd name="connsiteX94" fmla="*/ 90967 w 3312746"/>
                <a:gd name="connsiteY94" fmla="*/ 467249 h 1044570"/>
                <a:gd name="connsiteX95" fmla="*/ 67107 w 3312746"/>
                <a:gd name="connsiteY95" fmla="*/ 443389 h 1044570"/>
                <a:gd name="connsiteX96" fmla="*/ 50235 w 3312746"/>
                <a:gd name="connsiteY96" fmla="*/ 450377 h 1044570"/>
                <a:gd name="connsiteX97" fmla="*/ 43247 w 3312746"/>
                <a:gd name="connsiteY97" fmla="*/ 459792 h 1044570"/>
                <a:gd name="connsiteX98" fmla="*/ 35790 w 3312746"/>
                <a:gd name="connsiteY98" fmla="*/ 458301 h 1044570"/>
                <a:gd name="connsiteX99" fmla="*/ 31317 w 3312746"/>
                <a:gd name="connsiteY99" fmla="*/ 456810 h 1044570"/>
                <a:gd name="connsiteX100" fmla="*/ 26843 w 3312746"/>
                <a:gd name="connsiteY100" fmla="*/ 455319 h 1044570"/>
                <a:gd name="connsiteX101" fmla="*/ 17895 w 3312746"/>
                <a:gd name="connsiteY101" fmla="*/ 452336 h 1044570"/>
                <a:gd name="connsiteX102" fmla="*/ 14913 w 3312746"/>
                <a:gd name="connsiteY102" fmla="*/ 446371 h 1044570"/>
                <a:gd name="connsiteX103" fmla="*/ 11930 w 3312746"/>
                <a:gd name="connsiteY103" fmla="*/ 441897 h 1044570"/>
                <a:gd name="connsiteX104" fmla="*/ 7457 w 3312746"/>
                <a:gd name="connsiteY104" fmla="*/ 440406 h 1044570"/>
                <a:gd name="connsiteX105" fmla="*/ 5965 w 3312746"/>
                <a:gd name="connsiteY105" fmla="*/ 404616 h 1044570"/>
                <a:gd name="connsiteX106" fmla="*/ 7457 w 3312746"/>
                <a:gd name="connsiteY106" fmla="*/ 380755 h 1044570"/>
                <a:gd name="connsiteX107" fmla="*/ 7457 w 3312746"/>
                <a:gd name="connsiteY107" fmla="*/ 364351 h 1044570"/>
                <a:gd name="connsiteX108" fmla="*/ 11930 w 3312746"/>
                <a:gd name="connsiteY108" fmla="*/ 358386 h 1044570"/>
                <a:gd name="connsiteX109" fmla="*/ 14913 w 3312746"/>
                <a:gd name="connsiteY109" fmla="*/ 353913 h 1044570"/>
                <a:gd name="connsiteX110" fmla="*/ 20878 w 3312746"/>
                <a:gd name="connsiteY110" fmla="*/ 352421 h 1044570"/>
                <a:gd name="connsiteX111" fmla="*/ 31317 w 3312746"/>
                <a:gd name="connsiteY111" fmla="*/ 359878 h 1044570"/>
                <a:gd name="connsiteX112" fmla="*/ 35790 w 3312746"/>
                <a:gd name="connsiteY112" fmla="*/ 361369 h 1044570"/>
                <a:gd name="connsiteX113" fmla="*/ 53595 w 3312746"/>
                <a:gd name="connsiteY113" fmla="*/ 363347 h 1044570"/>
                <a:gd name="connsiteX114" fmla="*/ 52604 w 3312746"/>
                <a:gd name="connsiteY114" fmla="*/ 359835 h 1044570"/>
                <a:gd name="connsiteX115" fmla="*/ 67107 w 3312746"/>
                <a:gd name="connsiteY115" fmla="*/ 365843 h 1044570"/>
                <a:gd name="connsiteX116" fmla="*/ 90967 w 3312746"/>
                <a:gd name="connsiteY116" fmla="*/ 341983 h 1044570"/>
                <a:gd name="connsiteX117" fmla="*/ 67107 w 3312746"/>
                <a:gd name="connsiteY117" fmla="*/ 318123 h 1044570"/>
                <a:gd name="connsiteX118" fmla="*/ 50235 w 3312746"/>
                <a:gd name="connsiteY118" fmla="*/ 325111 h 1044570"/>
                <a:gd name="connsiteX119" fmla="*/ 38773 w 3312746"/>
                <a:gd name="connsiteY119" fmla="*/ 325579 h 1044570"/>
                <a:gd name="connsiteX120" fmla="*/ 19387 w 3312746"/>
                <a:gd name="connsiteY120" fmla="*/ 324088 h 1044570"/>
                <a:gd name="connsiteX121" fmla="*/ 13422 w 3312746"/>
                <a:gd name="connsiteY121" fmla="*/ 319614 h 1044570"/>
                <a:gd name="connsiteX122" fmla="*/ 8948 w 3312746"/>
                <a:gd name="connsiteY122" fmla="*/ 282332 h 1044570"/>
                <a:gd name="connsiteX123" fmla="*/ 7457 w 3312746"/>
                <a:gd name="connsiteY123" fmla="*/ 253998 h 1044570"/>
                <a:gd name="connsiteX124" fmla="*/ 5965 w 3312746"/>
                <a:gd name="connsiteY124" fmla="*/ 243559 h 1044570"/>
                <a:gd name="connsiteX125" fmla="*/ 10439 w 3312746"/>
                <a:gd name="connsiteY125" fmla="*/ 240577 h 1044570"/>
                <a:gd name="connsiteX126" fmla="*/ 44738 w 3312746"/>
                <a:gd name="connsiteY126" fmla="*/ 239085 h 1044570"/>
                <a:gd name="connsiteX127" fmla="*/ 47720 w 3312746"/>
                <a:gd name="connsiteY127" fmla="*/ 231629 h 1044570"/>
                <a:gd name="connsiteX128" fmla="*/ 50235 w 3312746"/>
                <a:gd name="connsiteY128" fmla="*/ 233589 h 1044570"/>
                <a:gd name="connsiteX129" fmla="*/ 67107 w 3312746"/>
                <a:gd name="connsiteY129" fmla="*/ 240577 h 1044570"/>
                <a:gd name="connsiteX130" fmla="*/ 90967 w 3312746"/>
                <a:gd name="connsiteY130" fmla="*/ 216717 h 1044570"/>
                <a:gd name="connsiteX131" fmla="*/ 67107 w 3312746"/>
                <a:gd name="connsiteY131" fmla="*/ 192857 h 1044570"/>
                <a:gd name="connsiteX132" fmla="*/ 50235 w 3312746"/>
                <a:gd name="connsiteY132" fmla="*/ 199845 h 1044570"/>
                <a:gd name="connsiteX133" fmla="*/ 44956 w 3312746"/>
                <a:gd name="connsiteY133" fmla="*/ 211137 h 1044570"/>
                <a:gd name="connsiteX134" fmla="*/ 29825 w 3312746"/>
                <a:gd name="connsiteY134" fmla="*/ 204787 h 1044570"/>
                <a:gd name="connsiteX135" fmla="*/ 28334 w 3312746"/>
                <a:gd name="connsiteY135" fmla="*/ 209260 h 1044570"/>
                <a:gd name="connsiteX136" fmla="*/ 22369 w 3312746"/>
                <a:gd name="connsiteY136" fmla="*/ 210752 h 1044570"/>
                <a:gd name="connsiteX137" fmla="*/ 8948 w 3312746"/>
                <a:gd name="connsiteY137" fmla="*/ 200313 h 1044570"/>
                <a:gd name="connsiteX138" fmla="*/ 4474 w 3312746"/>
                <a:gd name="connsiteY138" fmla="*/ 189874 h 1044570"/>
                <a:gd name="connsiteX139" fmla="*/ 5965 w 3312746"/>
                <a:gd name="connsiteY139" fmla="*/ 185400 h 1044570"/>
                <a:gd name="connsiteX140" fmla="*/ 7457 w 3312746"/>
                <a:gd name="connsiteY140" fmla="*/ 151101 h 1044570"/>
                <a:gd name="connsiteX141" fmla="*/ 8948 w 3312746"/>
                <a:gd name="connsiteY141" fmla="*/ 143645 h 1044570"/>
                <a:gd name="connsiteX142" fmla="*/ 10439 w 3312746"/>
                <a:gd name="connsiteY142" fmla="*/ 137680 h 1044570"/>
                <a:gd name="connsiteX143" fmla="*/ 11930 w 3312746"/>
                <a:gd name="connsiteY143" fmla="*/ 121276 h 1044570"/>
                <a:gd name="connsiteX144" fmla="*/ 13422 w 3312746"/>
                <a:gd name="connsiteY144" fmla="*/ 116802 h 1044570"/>
                <a:gd name="connsiteX145" fmla="*/ 17895 w 3312746"/>
                <a:gd name="connsiteY145" fmla="*/ 115311 h 1044570"/>
                <a:gd name="connsiteX146" fmla="*/ 31317 w 3312746"/>
                <a:gd name="connsiteY146" fmla="*/ 122767 h 1044570"/>
                <a:gd name="connsiteX147" fmla="*/ 48330 w 3312746"/>
                <a:gd name="connsiteY147" fmla="*/ 124743 h 1044570"/>
                <a:gd name="connsiteX148" fmla="*/ 67107 w 3312746"/>
                <a:gd name="connsiteY148" fmla="*/ 124258 h 1044570"/>
                <a:gd name="connsiteX149" fmla="*/ 90967 w 3312746"/>
                <a:gd name="connsiteY149" fmla="*/ 100398 h 1044570"/>
                <a:gd name="connsiteX150" fmla="*/ 67107 w 3312746"/>
                <a:gd name="connsiteY150" fmla="*/ 76538 h 1044570"/>
                <a:gd name="connsiteX151" fmla="*/ 50235 w 3312746"/>
                <a:gd name="connsiteY151" fmla="*/ 83526 h 1044570"/>
                <a:gd name="connsiteX152" fmla="*/ 44738 w 3312746"/>
                <a:gd name="connsiteY152" fmla="*/ 79521 h 1044570"/>
                <a:gd name="connsiteX153" fmla="*/ 40264 w 3312746"/>
                <a:gd name="connsiteY153" fmla="*/ 78029 h 1044570"/>
                <a:gd name="connsiteX154" fmla="*/ 31317 w 3312746"/>
                <a:gd name="connsiteY154" fmla="*/ 75047 h 1044570"/>
                <a:gd name="connsiteX155" fmla="*/ 25352 w 3312746"/>
                <a:gd name="connsiteY155" fmla="*/ 72064 h 1044570"/>
                <a:gd name="connsiteX156" fmla="*/ 23860 w 3312746"/>
                <a:gd name="connsiteY156" fmla="*/ 51187 h 1044570"/>
                <a:gd name="connsiteX157" fmla="*/ 20878 w 3312746"/>
                <a:gd name="connsiteY157" fmla="*/ 46713 h 1044570"/>
                <a:gd name="connsiteX158" fmla="*/ 19387 w 3312746"/>
                <a:gd name="connsiteY158" fmla="*/ 42239 h 1044570"/>
                <a:gd name="connsiteX159" fmla="*/ 16404 w 3312746"/>
                <a:gd name="connsiteY159" fmla="*/ 33292 h 1044570"/>
                <a:gd name="connsiteX160" fmla="*/ 11930 w 3312746"/>
                <a:gd name="connsiteY160" fmla="*/ 30309 h 1044570"/>
                <a:gd name="connsiteX161" fmla="*/ 10439 w 3312746"/>
                <a:gd name="connsiteY161" fmla="*/ 18379 h 1044570"/>
                <a:gd name="connsiteX162" fmla="*/ 11930 w 3312746"/>
                <a:gd name="connsiteY162" fmla="*/ 13905 h 1044570"/>
                <a:gd name="connsiteX163" fmla="*/ 13422 w 3312746"/>
                <a:gd name="connsiteY163" fmla="*/ 7940 h 1044570"/>
                <a:gd name="connsiteX164" fmla="*/ 16404 w 3312746"/>
                <a:gd name="connsiteY164" fmla="*/ 3466 h 1044570"/>
                <a:gd name="connsiteX165" fmla="*/ 20281 w 3312746"/>
                <a:gd name="connsiteY165" fmla="*/ 484 h 1044570"/>
                <a:gd name="connsiteX166" fmla="*/ 211893 w 3312746"/>
                <a:gd name="connsiteY166" fmla="*/ 484 h 1044570"/>
                <a:gd name="connsiteX167" fmla="*/ 347539 w 3312746"/>
                <a:gd name="connsiteY167" fmla="*/ 484 h 1044570"/>
                <a:gd name="connsiteX168" fmla="*/ 3312746 w 3312746"/>
                <a:gd name="connsiteY168" fmla="*/ 0 h 1044570"/>
                <a:gd name="connsiteX0" fmla="*/ 3312746 w 3312746"/>
                <a:gd name="connsiteY0" fmla="*/ 0 h 1044570"/>
                <a:gd name="connsiteX1" fmla="*/ 3312746 w 3312746"/>
                <a:gd name="connsiteY1" fmla="*/ 1044570 h 1044570"/>
                <a:gd name="connsiteX2" fmla="*/ 12428 w 3312746"/>
                <a:gd name="connsiteY2" fmla="*/ 1042876 h 1044570"/>
                <a:gd name="connsiteX3" fmla="*/ 10439 w 3312746"/>
                <a:gd name="connsiteY3" fmla="*/ 1039893 h 1044570"/>
                <a:gd name="connsiteX4" fmla="*/ 5965 w 3312746"/>
                <a:gd name="connsiteY4" fmla="*/ 1029454 h 1044570"/>
                <a:gd name="connsiteX5" fmla="*/ 4474 w 3312746"/>
                <a:gd name="connsiteY5" fmla="*/ 1023489 h 1044570"/>
                <a:gd name="connsiteX6" fmla="*/ 1492 w 3312746"/>
                <a:gd name="connsiteY6" fmla="*/ 1017524 h 1044570"/>
                <a:gd name="connsiteX7" fmla="*/ 7457 w 3312746"/>
                <a:gd name="connsiteY7" fmla="*/ 996646 h 1044570"/>
                <a:gd name="connsiteX8" fmla="*/ 8948 w 3312746"/>
                <a:gd name="connsiteY8" fmla="*/ 992173 h 1044570"/>
                <a:gd name="connsiteX9" fmla="*/ 23860 w 3312746"/>
                <a:gd name="connsiteY9" fmla="*/ 990681 h 1044570"/>
                <a:gd name="connsiteX10" fmla="*/ 38773 w 3312746"/>
                <a:gd name="connsiteY10" fmla="*/ 999629 h 1044570"/>
                <a:gd name="connsiteX11" fmla="*/ 55177 w 3312746"/>
                <a:gd name="connsiteY11" fmla="*/ 998138 h 1044570"/>
                <a:gd name="connsiteX12" fmla="*/ 57759 w 3312746"/>
                <a:gd name="connsiteY12" fmla="*/ 994266 h 1044570"/>
                <a:gd name="connsiteX13" fmla="*/ 67107 w 3312746"/>
                <a:gd name="connsiteY13" fmla="*/ 998138 h 1044570"/>
                <a:gd name="connsiteX14" fmla="*/ 90967 w 3312746"/>
                <a:gd name="connsiteY14" fmla="*/ 974278 h 1044570"/>
                <a:gd name="connsiteX15" fmla="*/ 67107 w 3312746"/>
                <a:gd name="connsiteY15" fmla="*/ 950418 h 1044570"/>
                <a:gd name="connsiteX16" fmla="*/ 43246 w 3312746"/>
                <a:gd name="connsiteY16" fmla="*/ 974278 h 1044570"/>
                <a:gd name="connsiteX17" fmla="*/ 43810 w 3312746"/>
                <a:gd name="connsiteY17" fmla="*/ 975636 h 1044570"/>
                <a:gd name="connsiteX18" fmla="*/ 34299 w 3312746"/>
                <a:gd name="connsiteY18" fmla="*/ 974278 h 1044570"/>
                <a:gd name="connsiteX19" fmla="*/ 29825 w 3312746"/>
                <a:gd name="connsiteY19" fmla="*/ 971295 h 1044570"/>
                <a:gd name="connsiteX20" fmla="*/ 22369 w 3312746"/>
                <a:gd name="connsiteY20" fmla="*/ 968313 h 1044570"/>
                <a:gd name="connsiteX21" fmla="*/ 17895 w 3312746"/>
                <a:gd name="connsiteY21" fmla="*/ 966821 h 1044570"/>
                <a:gd name="connsiteX22" fmla="*/ 13422 w 3312746"/>
                <a:gd name="connsiteY22" fmla="*/ 963839 h 1044570"/>
                <a:gd name="connsiteX23" fmla="*/ 14913 w 3312746"/>
                <a:gd name="connsiteY23" fmla="*/ 959365 h 1044570"/>
                <a:gd name="connsiteX24" fmla="*/ 16404 w 3312746"/>
                <a:gd name="connsiteY24" fmla="*/ 950418 h 1044570"/>
                <a:gd name="connsiteX25" fmla="*/ 17895 w 3312746"/>
                <a:gd name="connsiteY25" fmla="*/ 944453 h 1044570"/>
                <a:gd name="connsiteX26" fmla="*/ 14913 w 3312746"/>
                <a:gd name="connsiteY26" fmla="*/ 931031 h 1044570"/>
                <a:gd name="connsiteX27" fmla="*/ 13422 w 3312746"/>
                <a:gd name="connsiteY27" fmla="*/ 925066 h 1044570"/>
                <a:gd name="connsiteX28" fmla="*/ 10439 w 3312746"/>
                <a:gd name="connsiteY28" fmla="*/ 913136 h 1044570"/>
                <a:gd name="connsiteX29" fmla="*/ 7457 w 3312746"/>
                <a:gd name="connsiteY29" fmla="*/ 886293 h 1044570"/>
                <a:gd name="connsiteX30" fmla="*/ 8948 w 3312746"/>
                <a:gd name="connsiteY30" fmla="*/ 872872 h 1044570"/>
                <a:gd name="connsiteX31" fmla="*/ 32808 w 3312746"/>
                <a:gd name="connsiteY31" fmla="*/ 871380 h 1044570"/>
                <a:gd name="connsiteX32" fmla="*/ 35790 w 3312746"/>
                <a:gd name="connsiteY32" fmla="*/ 875854 h 1044570"/>
                <a:gd name="connsiteX33" fmla="*/ 58159 w 3312746"/>
                <a:gd name="connsiteY33" fmla="*/ 881819 h 1044570"/>
                <a:gd name="connsiteX34" fmla="*/ 67107 w 3312746"/>
                <a:gd name="connsiteY34" fmla="*/ 872872 h 1044570"/>
                <a:gd name="connsiteX35" fmla="*/ 90967 w 3312746"/>
                <a:gd name="connsiteY35" fmla="*/ 849012 h 1044570"/>
                <a:gd name="connsiteX36" fmla="*/ 67107 w 3312746"/>
                <a:gd name="connsiteY36" fmla="*/ 825152 h 1044570"/>
                <a:gd name="connsiteX37" fmla="*/ 43246 w 3312746"/>
                <a:gd name="connsiteY37" fmla="*/ 849012 h 1044570"/>
                <a:gd name="connsiteX38" fmla="*/ 45080 w 3312746"/>
                <a:gd name="connsiteY38" fmla="*/ 853436 h 1044570"/>
                <a:gd name="connsiteX39" fmla="*/ 26843 w 3312746"/>
                <a:gd name="connsiteY39" fmla="*/ 838573 h 1044570"/>
                <a:gd name="connsiteX40" fmla="*/ 23860 w 3312746"/>
                <a:gd name="connsiteY40" fmla="*/ 834099 h 1044570"/>
                <a:gd name="connsiteX41" fmla="*/ 8948 w 3312746"/>
                <a:gd name="connsiteY41" fmla="*/ 832608 h 1044570"/>
                <a:gd name="connsiteX42" fmla="*/ 7457 w 3312746"/>
                <a:gd name="connsiteY42" fmla="*/ 828134 h 1044570"/>
                <a:gd name="connsiteX43" fmla="*/ 5965 w 3312746"/>
                <a:gd name="connsiteY43" fmla="*/ 822169 h 1044570"/>
                <a:gd name="connsiteX44" fmla="*/ 4474 w 3312746"/>
                <a:gd name="connsiteY44" fmla="*/ 799800 h 1044570"/>
                <a:gd name="connsiteX45" fmla="*/ 5965 w 3312746"/>
                <a:gd name="connsiteY45" fmla="*/ 750588 h 1044570"/>
                <a:gd name="connsiteX46" fmla="*/ 7457 w 3312746"/>
                <a:gd name="connsiteY46" fmla="*/ 746114 h 1044570"/>
                <a:gd name="connsiteX47" fmla="*/ 37282 w 3312746"/>
                <a:gd name="connsiteY47" fmla="*/ 746114 h 1044570"/>
                <a:gd name="connsiteX48" fmla="*/ 46229 w 3312746"/>
                <a:gd name="connsiteY48" fmla="*/ 749097 h 1044570"/>
                <a:gd name="connsiteX49" fmla="*/ 50601 w 3312746"/>
                <a:gd name="connsiteY49" fmla="*/ 746734 h 1044570"/>
                <a:gd name="connsiteX50" fmla="*/ 67107 w 3312746"/>
                <a:gd name="connsiteY50" fmla="*/ 753571 h 1044570"/>
                <a:gd name="connsiteX51" fmla="*/ 90967 w 3312746"/>
                <a:gd name="connsiteY51" fmla="*/ 729711 h 1044570"/>
                <a:gd name="connsiteX52" fmla="*/ 67107 w 3312746"/>
                <a:gd name="connsiteY52" fmla="*/ 705851 h 1044570"/>
                <a:gd name="connsiteX53" fmla="*/ 50235 w 3312746"/>
                <a:gd name="connsiteY53" fmla="*/ 712839 h 1044570"/>
                <a:gd name="connsiteX54" fmla="*/ 40264 w 3312746"/>
                <a:gd name="connsiteY54" fmla="*/ 723746 h 1044570"/>
                <a:gd name="connsiteX55" fmla="*/ 35790 w 3312746"/>
                <a:gd name="connsiteY55" fmla="*/ 728219 h 1044570"/>
                <a:gd name="connsiteX56" fmla="*/ 31317 w 3312746"/>
                <a:gd name="connsiteY56" fmla="*/ 726728 h 1044570"/>
                <a:gd name="connsiteX57" fmla="*/ 26843 w 3312746"/>
                <a:gd name="connsiteY57" fmla="*/ 714798 h 1044570"/>
                <a:gd name="connsiteX58" fmla="*/ 22369 w 3312746"/>
                <a:gd name="connsiteY58" fmla="*/ 710324 h 1044570"/>
                <a:gd name="connsiteX59" fmla="*/ 23860 w 3312746"/>
                <a:gd name="connsiteY59" fmla="*/ 705851 h 1044570"/>
                <a:gd name="connsiteX60" fmla="*/ 28334 w 3312746"/>
                <a:gd name="connsiteY60" fmla="*/ 701377 h 1044570"/>
                <a:gd name="connsiteX61" fmla="*/ 29825 w 3312746"/>
                <a:gd name="connsiteY61" fmla="*/ 693921 h 1044570"/>
                <a:gd name="connsiteX62" fmla="*/ 28334 w 3312746"/>
                <a:gd name="connsiteY62" fmla="*/ 689447 h 1044570"/>
                <a:gd name="connsiteX63" fmla="*/ 23860 w 3312746"/>
                <a:gd name="connsiteY63" fmla="*/ 687956 h 1044570"/>
                <a:gd name="connsiteX64" fmla="*/ 19387 w 3312746"/>
                <a:gd name="connsiteY64" fmla="*/ 684973 h 1044570"/>
                <a:gd name="connsiteX65" fmla="*/ 10439 w 3312746"/>
                <a:gd name="connsiteY65" fmla="*/ 681991 h 1044570"/>
                <a:gd name="connsiteX66" fmla="*/ 8948 w 3312746"/>
                <a:gd name="connsiteY66" fmla="*/ 674534 h 1044570"/>
                <a:gd name="connsiteX67" fmla="*/ 5965 w 3312746"/>
                <a:gd name="connsiteY67" fmla="*/ 670060 h 1044570"/>
                <a:gd name="connsiteX68" fmla="*/ 2983 w 3312746"/>
                <a:gd name="connsiteY68" fmla="*/ 652165 h 1044570"/>
                <a:gd name="connsiteX69" fmla="*/ 5965 w 3312746"/>
                <a:gd name="connsiteY69" fmla="*/ 647691 h 1044570"/>
                <a:gd name="connsiteX70" fmla="*/ 8948 w 3312746"/>
                <a:gd name="connsiteY70" fmla="*/ 628305 h 1044570"/>
                <a:gd name="connsiteX71" fmla="*/ 11930 w 3312746"/>
                <a:gd name="connsiteY71" fmla="*/ 622340 h 1044570"/>
                <a:gd name="connsiteX72" fmla="*/ 17895 w 3312746"/>
                <a:gd name="connsiteY72" fmla="*/ 620848 h 1044570"/>
                <a:gd name="connsiteX73" fmla="*/ 31317 w 3312746"/>
                <a:gd name="connsiteY73" fmla="*/ 619357 h 1044570"/>
                <a:gd name="connsiteX74" fmla="*/ 47720 w 3312746"/>
                <a:gd name="connsiteY74" fmla="*/ 623831 h 1044570"/>
                <a:gd name="connsiteX75" fmla="*/ 56668 w 3312746"/>
                <a:gd name="connsiteY75" fmla="*/ 619357 h 1044570"/>
                <a:gd name="connsiteX76" fmla="*/ 67107 w 3312746"/>
                <a:gd name="connsiteY76" fmla="*/ 620849 h 1044570"/>
                <a:gd name="connsiteX77" fmla="*/ 90967 w 3312746"/>
                <a:gd name="connsiteY77" fmla="*/ 596989 h 1044570"/>
                <a:gd name="connsiteX78" fmla="*/ 67107 w 3312746"/>
                <a:gd name="connsiteY78" fmla="*/ 573129 h 1044570"/>
                <a:gd name="connsiteX79" fmla="*/ 25352 w 3312746"/>
                <a:gd name="connsiteY79" fmla="*/ 585058 h 1044570"/>
                <a:gd name="connsiteX80" fmla="*/ 13422 w 3312746"/>
                <a:gd name="connsiteY80" fmla="*/ 586550 h 1044570"/>
                <a:gd name="connsiteX81" fmla="*/ 8948 w 3312746"/>
                <a:gd name="connsiteY81" fmla="*/ 583567 h 1044570"/>
                <a:gd name="connsiteX82" fmla="*/ 1492 w 3312746"/>
                <a:gd name="connsiteY82" fmla="*/ 582076 h 1044570"/>
                <a:gd name="connsiteX83" fmla="*/ 0 w 3312746"/>
                <a:gd name="connsiteY83" fmla="*/ 577602 h 1044570"/>
                <a:gd name="connsiteX84" fmla="*/ 2983 w 3312746"/>
                <a:gd name="connsiteY84" fmla="*/ 571637 h 1044570"/>
                <a:gd name="connsiteX85" fmla="*/ 5965 w 3312746"/>
                <a:gd name="connsiteY85" fmla="*/ 538829 h 1044570"/>
                <a:gd name="connsiteX86" fmla="*/ 2983 w 3312746"/>
                <a:gd name="connsiteY86" fmla="*/ 506021 h 1044570"/>
                <a:gd name="connsiteX87" fmla="*/ 5965 w 3312746"/>
                <a:gd name="connsiteY87" fmla="*/ 495582 h 1044570"/>
                <a:gd name="connsiteX88" fmla="*/ 10439 w 3312746"/>
                <a:gd name="connsiteY88" fmla="*/ 492600 h 1044570"/>
                <a:gd name="connsiteX89" fmla="*/ 11930 w 3312746"/>
                <a:gd name="connsiteY89" fmla="*/ 488126 h 1044570"/>
                <a:gd name="connsiteX90" fmla="*/ 23860 w 3312746"/>
                <a:gd name="connsiteY90" fmla="*/ 488126 h 1044570"/>
                <a:gd name="connsiteX91" fmla="*/ 32808 w 3312746"/>
                <a:gd name="connsiteY91" fmla="*/ 491109 h 1044570"/>
                <a:gd name="connsiteX92" fmla="*/ 50703 w 3312746"/>
                <a:gd name="connsiteY92" fmla="*/ 489617 h 1044570"/>
                <a:gd name="connsiteX93" fmla="*/ 67107 w 3312746"/>
                <a:gd name="connsiteY93" fmla="*/ 491109 h 1044570"/>
                <a:gd name="connsiteX94" fmla="*/ 90967 w 3312746"/>
                <a:gd name="connsiteY94" fmla="*/ 467249 h 1044570"/>
                <a:gd name="connsiteX95" fmla="*/ 67107 w 3312746"/>
                <a:gd name="connsiteY95" fmla="*/ 443389 h 1044570"/>
                <a:gd name="connsiteX96" fmla="*/ 50235 w 3312746"/>
                <a:gd name="connsiteY96" fmla="*/ 450377 h 1044570"/>
                <a:gd name="connsiteX97" fmla="*/ 43247 w 3312746"/>
                <a:gd name="connsiteY97" fmla="*/ 459792 h 1044570"/>
                <a:gd name="connsiteX98" fmla="*/ 35790 w 3312746"/>
                <a:gd name="connsiteY98" fmla="*/ 458301 h 1044570"/>
                <a:gd name="connsiteX99" fmla="*/ 31317 w 3312746"/>
                <a:gd name="connsiteY99" fmla="*/ 456810 h 1044570"/>
                <a:gd name="connsiteX100" fmla="*/ 26843 w 3312746"/>
                <a:gd name="connsiteY100" fmla="*/ 455319 h 1044570"/>
                <a:gd name="connsiteX101" fmla="*/ 17895 w 3312746"/>
                <a:gd name="connsiteY101" fmla="*/ 452336 h 1044570"/>
                <a:gd name="connsiteX102" fmla="*/ 14913 w 3312746"/>
                <a:gd name="connsiteY102" fmla="*/ 446371 h 1044570"/>
                <a:gd name="connsiteX103" fmla="*/ 11930 w 3312746"/>
                <a:gd name="connsiteY103" fmla="*/ 441897 h 1044570"/>
                <a:gd name="connsiteX104" fmla="*/ 7457 w 3312746"/>
                <a:gd name="connsiteY104" fmla="*/ 440406 h 1044570"/>
                <a:gd name="connsiteX105" fmla="*/ 5965 w 3312746"/>
                <a:gd name="connsiteY105" fmla="*/ 404616 h 1044570"/>
                <a:gd name="connsiteX106" fmla="*/ 7457 w 3312746"/>
                <a:gd name="connsiteY106" fmla="*/ 380755 h 1044570"/>
                <a:gd name="connsiteX107" fmla="*/ 7457 w 3312746"/>
                <a:gd name="connsiteY107" fmla="*/ 364351 h 1044570"/>
                <a:gd name="connsiteX108" fmla="*/ 11930 w 3312746"/>
                <a:gd name="connsiteY108" fmla="*/ 358386 h 1044570"/>
                <a:gd name="connsiteX109" fmla="*/ 14913 w 3312746"/>
                <a:gd name="connsiteY109" fmla="*/ 353913 h 1044570"/>
                <a:gd name="connsiteX110" fmla="*/ 20878 w 3312746"/>
                <a:gd name="connsiteY110" fmla="*/ 352421 h 1044570"/>
                <a:gd name="connsiteX111" fmla="*/ 31317 w 3312746"/>
                <a:gd name="connsiteY111" fmla="*/ 359878 h 1044570"/>
                <a:gd name="connsiteX112" fmla="*/ 35790 w 3312746"/>
                <a:gd name="connsiteY112" fmla="*/ 361369 h 1044570"/>
                <a:gd name="connsiteX113" fmla="*/ 53595 w 3312746"/>
                <a:gd name="connsiteY113" fmla="*/ 363347 h 1044570"/>
                <a:gd name="connsiteX114" fmla="*/ 52604 w 3312746"/>
                <a:gd name="connsiteY114" fmla="*/ 359835 h 1044570"/>
                <a:gd name="connsiteX115" fmla="*/ 67107 w 3312746"/>
                <a:gd name="connsiteY115" fmla="*/ 365843 h 1044570"/>
                <a:gd name="connsiteX116" fmla="*/ 90967 w 3312746"/>
                <a:gd name="connsiteY116" fmla="*/ 341983 h 1044570"/>
                <a:gd name="connsiteX117" fmla="*/ 67107 w 3312746"/>
                <a:gd name="connsiteY117" fmla="*/ 318123 h 1044570"/>
                <a:gd name="connsiteX118" fmla="*/ 50235 w 3312746"/>
                <a:gd name="connsiteY118" fmla="*/ 325111 h 1044570"/>
                <a:gd name="connsiteX119" fmla="*/ 38773 w 3312746"/>
                <a:gd name="connsiteY119" fmla="*/ 325579 h 1044570"/>
                <a:gd name="connsiteX120" fmla="*/ 19387 w 3312746"/>
                <a:gd name="connsiteY120" fmla="*/ 324088 h 1044570"/>
                <a:gd name="connsiteX121" fmla="*/ 13422 w 3312746"/>
                <a:gd name="connsiteY121" fmla="*/ 319614 h 1044570"/>
                <a:gd name="connsiteX122" fmla="*/ 8948 w 3312746"/>
                <a:gd name="connsiteY122" fmla="*/ 282332 h 1044570"/>
                <a:gd name="connsiteX123" fmla="*/ 7457 w 3312746"/>
                <a:gd name="connsiteY123" fmla="*/ 253998 h 1044570"/>
                <a:gd name="connsiteX124" fmla="*/ 5965 w 3312746"/>
                <a:gd name="connsiteY124" fmla="*/ 243559 h 1044570"/>
                <a:gd name="connsiteX125" fmla="*/ 10439 w 3312746"/>
                <a:gd name="connsiteY125" fmla="*/ 240577 h 1044570"/>
                <a:gd name="connsiteX126" fmla="*/ 44738 w 3312746"/>
                <a:gd name="connsiteY126" fmla="*/ 239085 h 1044570"/>
                <a:gd name="connsiteX127" fmla="*/ 47720 w 3312746"/>
                <a:gd name="connsiteY127" fmla="*/ 231629 h 1044570"/>
                <a:gd name="connsiteX128" fmla="*/ 50235 w 3312746"/>
                <a:gd name="connsiteY128" fmla="*/ 233589 h 1044570"/>
                <a:gd name="connsiteX129" fmla="*/ 67107 w 3312746"/>
                <a:gd name="connsiteY129" fmla="*/ 240577 h 1044570"/>
                <a:gd name="connsiteX130" fmla="*/ 90967 w 3312746"/>
                <a:gd name="connsiteY130" fmla="*/ 216717 h 1044570"/>
                <a:gd name="connsiteX131" fmla="*/ 67107 w 3312746"/>
                <a:gd name="connsiteY131" fmla="*/ 192857 h 1044570"/>
                <a:gd name="connsiteX132" fmla="*/ 50235 w 3312746"/>
                <a:gd name="connsiteY132" fmla="*/ 199845 h 1044570"/>
                <a:gd name="connsiteX133" fmla="*/ 44956 w 3312746"/>
                <a:gd name="connsiteY133" fmla="*/ 211137 h 1044570"/>
                <a:gd name="connsiteX134" fmla="*/ 29825 w 3312746"/>
                <a:gd name="connsiteY134" fmla="*/ 204787 h 1044570"/>
                <a:gd name="connsiteX135" fmla="*/ 28334 w 3312746"/>
                <a:gd name="connsiteY135" fmla="*/ 209260 h 1044570"/>
                <a:gd name="connsiteX136" fmla="*/ 22369 w 3312746"/>
                <a:gd name="connsiteY136" fmla="*/ 210752 h 1044570"/>
                <a:gd name="connsiteX137" fmla="*/ 8948 w 3312746"/>
                <a:gd name="connsiteY137" fmla="*/ 200313 h 1044570"/>
                <a:gd name="connsiteX138" fmla="*/ 4474 w 3312746"/>
                <a:gd name="connsiteY138" fmla="*/ 189874 h 1044570"/>
                <a:gd name="connsiteX139" fmla="*/ 5965 w 3312746"/>
                <a:gd name="connsiteY139" fmla="*/ 185400 h 1044570"/>
                <a:gd name="connsiteX140" fmla="*/ 7457 w 3312746"/>
                <a:gd name="connsiteY140" fmla="*/ 151101 h 1044570"/>
                <a:gd name="connsiteX141" fmla="*/ 8948 w 3312746"/>
                <a:gd name="connsiteY141" fmla="*/ 143645 h 1044570"/>
                <a:gd name="connsiteX142" fmla="*/ 10439 w 3312746"/>
                <a:gd name="connsiteY142" fmla="*/ 137680 h 1044570"/>
                <a:gd name="connsiteX143" fmla="*/ 11930 w 3312746"/>
                <a:gd name="connsiteY143" fmla="*/ 121276 h 1044570"/>
                <a:gd name="connsiteX144" fmla="*/ 13422 w 3312746"/>
                <a:gd name="connsiteY144" fmla="*/ 116802 h 1044570"/>
                <a:gd name="connsiteX145" fmla="*/ 17895 w 3312746"/>
                <a:gd name="connsiteY145" fmla="*/ 115311 h 1044570"/>
                <a:gd name="connsiteX146" fmla="*/ 31317 w 3312746"/>
                <a:gd name="connsiteY146" fmla="*/ 122767 h 1044570"/>
                <a:gd name="connsiteX147" fmla="*/ 48330 w 3312746"/>
                <a:gd name="connsiteY147" fmla="*/ 124743 h 1044570"/>
                <a:gd name="connsiteX148" fmla="*/ 67107 w 3312746"/>
                <a:gd name="connsiteY148" fmla="*/ 124258 h 1044570"/>
                <a:gd name="connsiteX149" fmla="*/ 90967 w 3312746"/>
                <a:gd name="connsiteY149" fmla="*/ 100398 h 1044570"/>
                <a:gd name="connsiteX150" fmla="*/ 67107 w 3312746"/>
                <a:gd name="connsiteY150" fmla="*/ 76538 h 1044570"/>
                <a:gd name="connsiteX151" fmla="*/ 50235 w 3312746"/>
                <a:gd name="connsiteY151" fmla="*/ 83526 h 1044570"/>
                <a:gd name="connsiteX152" fmla="*/ 44738 w 3312746"/>
                <a:gd name="connsiteY152" fmla="*/ 79521 h 1044570"/>
                <a:gd name="connsiteX153" fmla="*/ 40264 w 3312746"/>
                <a:gd name="connsiteY153" fmla="*/ 78029 h 1044570"/>
                <a:gd name="connsiteX154" fmla="*/ 31317 w 3312746"/>
                <a:gd name="connsiteY154" fmla="*/ 75047 h 1044570"/>
                <a:gd name="connsiteX155" fmla="*/ 25352 w 3312746"/>
                <a:gd name="connsiteY155" fmla="*/ 72064 h 1044570"/>
                <a:gd name="connsiteX156" fmla="*/ 23860 w 3312746"/>
                <a:gd name="connsiteY156" fmla="*/ 51187 h 1044570"/>
                <a:gd name="connsiteX157" fmla="*/ 20878 w 3312746"/>
                <a:gd name="connsiteY157" fmla="*/ 46713 h 1044570"/>
                <a:gd name="connsiteX158" fmla="*/ 19387 w 3312746"/>
                <a:gd name="connsiteY158" fmla="*/ 42239 h 1044570"/>
                <a:gd name="connsiteX159" fmla="*/ 16404 w 3312746"/>
                <a:gd name="connsiteY159" fmla="*/ 33292 h 1044570"/>
                <a:gd name="connsiteX160" fmla="*/ 11930 w 3312746"/>
                <a:gd name="connsiteY160" fmla="*/ 30309 h 1044570"/>
                <a:gd name="connsiteX161" fmla="*/ 10439 w 3312746"/>
                <a:gd name="connsiteY161" fmla="*/ 18379 h 1044570"/>
                <a:gd name="connsiteX162" fmla="*/ 11930 w 3312746"/>
                <a:gd name="connsiteY162" fmla="*/ 13905 h 1044570"/>
                <a:gd name="connsiteX163" fmla="*/ 13422 w 3312746"/>
                <a:gd name="connsiteY163" fmla="*/ 7940 h 1044570"/>
                <a:gd name="connsiteX164" fmla="*/ 16404 w 3312746"/>
                <a:gd name="connsiteY164" fmla="*/ 3466 h 1044570"/>
                <a:gd name="connsiteX165" fmla="*/ 20281 w 3312746"/>
                <a:gd name="connsiteY165" fmla="*/ 484 h 1044570"/>
                <a:gd name="connsiteX166" fmla="*/ 211893 w 3312746"/>
                <a:gd name="connsiteY166" fmla="*/ 484 h 1044570"/>
                <a:gd name="connsiteX167" fmla="*/ 347539 w 3312746"/>
                <a:gd name="connsiteY167" fmla="*/ 484 h 1044570"/>
                <a:gd name="connsiteX168" fmla="*/ 3312746 w 3312746"/>
                <a:gd name="connsiteY168" fmla="*/ 0 h 1044570"/>
                <a:gd name="connsiteX0" fmla="*/ 3312746 w 3312746"/>
                <a:gd name="connsiteY0" fmla="*/ 0 h 1044570"/>
                <a:gd name="connsiteX1" fmla="*/ 3312746 w 3312746"/>
                <a:gd name="connsiteY1" fmla="*/ 1044570 h 1044570"/>
                <a:gd name="connsiteX2" fmla="*/ 12428 w 3312746"/>
                <a:gd name="connsiteY2" fmla="*/ 1042876 h 1044570"/>
                <a:gd name="connsiteX3" fmla="*/ 10439 w 3312746"/>
                <a:gd name="connsiteY3" fmla="*/ 1039893 h 1044570"/>
                <a:gd name="connsiteX4" fmla="*/ 5965 w 3312746"/>
                <a:gd name="connsiteY4" fmla="*/ 1029454 h 1044570"/>
                <a:gd name="connsiteX5" fmla="*/ 4474 w 3312746"/>
                <a:gd name="connsiteY5" fmla="*/ 1023489 h 1044570"/>
                <a:gd name="connsiteX6" fmla="*/ 1492 w 3312746"/>
                <a:gd name="connsiteY6" fmla="*/ 1017524 h 1044570"/>
                <a:gd name="connsiteX7" fmla="*/ 7457 w 3312746"/>
                <a:gd name="connsiteY7" fmla="*/ 996646 h 1044570"/>
                <a:gd name="connsiteX8" fmla="*/ 8948 w 3312746"/>
                <a:gd name="connsiteY8" fmla="*/ 992173 h 1044570"/>
                <a:gd name="connsiteX9" fmla="*/ 23860 w 3312746"/>
                <a:gd name="connsiteY9" fmla="*/ 990681 h 1044570"/>
                <a:gd name="connsiteX10" fmla="*/ 38773 w 3312746"/>
                <a:gd name="connsiteY10" fmla="*/ 999629 h 1044570"/>
                <a:gd name="connsiteX11" fmla="*/ 55177 w 3312746"/>
                <a:gd name="connsiteY11" fmla="*/ 998138 h 1044570"/>
                <a:gd name="connsiteX12" fmla="*/ 57759 w 3312746"/>
                <a:gd name="connsiteY12" fmla="*/ 994266 h 1044570"/>
                <a:gd name="connsiteX13" fmla="*/ 67107 w 3312746"/>
                <a:gd name="connsiteY13" fmla="*/ 998138 h 1044570"/>
                <a:gd name="connsiteX14" fmla="*/ 90967 w 3312746"/>
                <a:gd name="connsiteY14" fmla="*/ 974278 h 1044570"/>
                <a:gd name="connsiteX15" fmla="*/ 67107 w 3312746"/>
                <a:gd name="connsiteY15" fmla="*/ 950418 h 1044570"/>
                <a:gd name="connsiteX16" fmla="*/ 43246 w 3312746"/>
                <a:gd name="connsiteY16" fmla="*/ 974278 h 1044570"/>
                <a:gd name="connsiteX17" fmla="*/ 43810 w 3312746"/>
                <a:gd name="connsiteY17" fmla="*/ 975636 h 1044570"/>
                <a:gd name="connsiteX18" fmla="*/ 34299 w 3312746"/>
                <a:gd name="connsiteY18" fmla="*/ 974278 h 1044570"/>
                <a:gd name="connsiteX19" fmla="*/ 29825 w 3312746"/>
                <a:gd name="connsiteY19" fmla="*/ 971295 h 1044570"/>
                <a:gd name="connsiteX20" fmla="*/ 22369 w 3312746"/>
                <a:gd name="connsiteY20" fmla="*/ 968313 h 1044570"/>
                <a:gd name="connsiteX21" fmla="*/ 17895 w 3312746"/>
                <a:gd name="connsiteY21" fmla="*/ 966821 h 1044570"/>
                <a:gd name="connsiteX22" fmla="*/ 13422 w 3312746"/>
                <a:gd name="connsiteY22" fmla="*/ 963839 h 1044570"/>
                <a:gd name="connsiteX23" fmla="*/ 14913 w 3312746"/>
                <a:gd name="connsiteY23" fmla="*/ 959365 h 1044570"/>
                <a:gd name="connsiteX24" fmla="*/ 16404 w 3312746"/>
                <a:gd name="connsiteY24" fmla="*/ 950418 h 1044570"/>
                <a:gd name="connsiteX25" fmla="*/ 17895 w 3312746"/>
                <a:gd name="connsiteY25" fmla="*/ 944453 h 1044570"/>
                <a:gd name="connsiteX26" fmla="*/ 14913 w 3312746"/>
                <a:gd name="connsiteY26" fmla="*/ 931031 h 1044570"/>
                <a:gd name="connsiteX27" fmla="*/ 13422 w 3312746"/>
                <a:gd name="connsiteY27" fmla="*/ 925066 h 1044570"/>
                <a:gd name="connsiteX28" fmla="*/ 10439 w 3312746"/>
                <a:gd name="connsiteY28" fmla="*/ 913136 h 1044570"/>
                <a:gd name="connsiteX29" fmla="*/ 7457 w 3312746"/>
                <a:gd name="connsiteY29" fmla="*/ 886293 h 1044570"/>
                <a:gd name="connsiteX30" fmla="*/ 8948 w 3312746"/>
                <a:gd name="connsiteY30" fmla="*/ 872872 h 1044570"/>
                <a:gd name="connsiteX31" fmla="*/ 32808 w 3312746"/>
                <a:gd name="connsiteY31" fmla="*/ 871380 h 1044570"/>
                <a:gd name="connsiteX32" fmla="*/ 35790 w 3312746"/>
                <a:gd name="connsiteY32" fmla="*/ 875854 h 1044570"/>
                <a:gd name="connsiteX33" fmla="*/ 58159 w 3312746"/>
                <a:gd name="connsiteY33" fmla="*/ 881819 h 1044570"/>
                <a:gd name="connsiteX34" fmla="*/ 67107 w 3312746"/>
                <a:gd name="connsiteY34" fmla="*/ 872872 h 1044570"/>
                <a:gd name="connsiteX35" fmla="*/ 90967 w 3312746"/>
                <a:gd name="connsiteY35" fmla="*/ 849012 h 1044570"/>
                <a:gd name="connsiteX36" fmla="*/ 67107 w 3312746"/>
                <a:gd name="connsiteY36" fmla="*/ 825152 h 1044570"/>
                <a:gd name="connsiteX37" fmla="*/ 43246 w 3312746"/>
                <a:gd name="connsiteY37" fmla="*/ 849012 h 1044570"/>
                <a:gd name="connsiteX38" fmla="*/ 45080 w 3312746"/>
                <a:gd name="connsiteY38" fmla="*/ 853436 h 1044570"/>
                <a:gd name="connsiteX39" fmla="*/ 26843 w 3312746"/>
                <a:gd name="connsiteY39" fmla="*/ 838573 h 1044570"/>
                <a:gd name="connsiteX40" fmla="*/ 23860 w 3312746"/>
                <a:gd name="connsiteY40" fmla="*/ 834099 h 1044570"/>
                <a:gd name="connsiteX41" fmla="*/ 8948 w 3312746"/>
                <a:gd name="connsiteY41" fmla="*/ 832608 h 1044570"/>
                <a:gd name="connsiteX42" fmla="*/ 7457 w 3312746"/>
                <a:gd name="connsiteY42" fmla="*/ 828134 h 1044570"/>
                <a:gd name="connsiteX43" fmla="*/ 5965 w 3312746"/>
                <a:gd name="connsiteY43" fmla="*/ 822169 h 1044570"/>
                <a:gd name="connsiteX44" fmla="*/ 4474 w 3312746"/>
                <a:gd name="connsiteY44" fmla="*/ 799800 h 1044570"/>
                <a:gd name="connsiteX45" fmla="*/ 5965 w 3312746"/>
                <a:gd name="connsiteY45" fmla="*/ 750588 h 1044570"/>
                <a:gd name="connsiteX46" fmla="*/ 7457 w 3312746"/>
                <a:gd name="connsiteY46" fmla="*/ 746114 h 1044570"/>
                <a:gd name="connsiteX47" fmla="*/ 37282 w 3312746"/>
                <a:gd name="connsiteY47" fmla="*/ 746114 h 1044570"/>
                <a:gd name="connsiteX48" fmla="*/ 46229 w 3312746"/>
                <a:gd name="connsiteY48" fmla="*/ 749097 h 1044570"/>
                <a:gd name="connsiteX49" fmla="*/ 50601 w 3312746"/>
                <a:gd name="connsiteY49" fmla="*/ 746734 h 1044570"/>
                <a:gd name="connsiteX50" fmla="*/ 67107 w 3312746"/>
                <a:gd name="connsiteY50" fmla="*/ 753571 h 1044570"/>
                <a:gd name="connsiteX51" fmla="*/ 90967 w 3312746"/>
                <a:gd name="connsiteY51" fmla="*/ 729711 h 1044570"/>
                <a:gd name="connsiteX52" fmla="*/ 67107 w 3312746"/>
                <a:gd name="connsiteY52" fmla="*/ 705851 h 1044570"/>
                <a:gd name="connsiteX53" fmla="*/ 50235 w 3312746"/>
                <a:gd name="connsiteY53" fmla="*/ 712839 h 1044570"/>
                <a:gd name="connsiteX54" fmla="*/ 40264 w 3312746"/>
                <a:gd name="connsiteY54" fmla="*/ 723746 h 1044570"/>
                <a:gd name="connsiteX55" fmla="*/ 35790 w 3312746"/>
                <a:gd name="connsiteY55" fmla="*/ 728219 h 1044570"/>
                <a:gd name="connsiteX56" fmla="*/ 31317 w 3312746"/>
                <a:gd name="connsiteY56" fmla="*/ 726728 h 1044570"/>
                <a:gd name="connsiteX57" fmla="*/ 26843 w 3312746"/>
                <a:gd name="connsiteY57" fmla="*/ 714798 h 1044570"/>
                <a:gd name="connsiteX58" fmla="*/ 22369 w 3312746"/>
                <a:gd name="connsiteY58" fmla="*/ 710324 h 1044570"/>
                <a:gd name="connsiteX59" fmla="*/ 23860 w 3312746"/>
                <a:gd name="connsiteY59" fmla="*/ 705851 h 1044570"/>
                <a:gd name="connsiteX60" fmla="*/ 28334 w 3312746"/>
                <a:gd name="connsiteY60" fmla="*/ 701377 h 1044570"/>
                <a:gd name="connsiteX61" fmla="*/ 29825 w 3312746"/>
                <a:gd name="connsiteY61" fmla="*/ 693921 h 1044570"/>
                <a:gd name="connsiteX62" fmla="*/ 28334 w 3312746"/>
                <a:gd name="connsiteY62" fmla="*/ 689447 h 1044570"/>
                <a:gd name="connsiteX63" fmla="*/ 23860 w 3312746"/>
                <a:gd name="connsiteY63" fmla="*/ 687956 h 1044570"/>
                <a:gd name="connsiteX64" fmla="*/ 19387 w 3312746"/>
                <a:gd name="connsiteY64" fmla="*/ 684973 h 1044570"/>
                <a:gd name="connsiteX65" fmla="*/ 10439 w 3312746"/>
                <a:gd name="connsiteY65" fmla="*/ 681991 h 1044570"/>
                <a:gd name="connsiteX66" fmla="*/ 8948 w 3312746"/>
                <a:gd name="connsiteY66" fmla="*/ 674534 h 1044570"/>
                <a:gd name="connsiteX67" fmla="*/ 5965 w 3312746"/>
                <a:gd name="connsiteY67" fmla="*/ 670060 h 1044570"/>
                <a:gd name="connsiteX68" fmla="*/ 2983 w 3312746"/>
                <a:gd name="connsiteY68" fmla="*/ 652165 h 1044570"/>
                <a:gd name="connsiteX69" fmla="*/ 5965 w 3312746"/>
                <a:gd name="connsiteY69" fmla="*/ 647691 h 1044570"/>
                <a:gd name="connsiteX70" fmla="*/ 8948 w 3312746"/>
                <a:gd name="connsiteY70" fmla="*/ 628305 h 1044570"/>
                <a:gd name="connsiteX71" fmla="*/ 11930 w 3312746"/>
                <a:gd name="connsiteY71" fmla="*/ 622340 h 1044570"/>
                <a:gd name="connsiteX72" fmla="*/ 17895 w 3312746"/>
                <a:gd name="connsiteY72" fmla="*/ 620848 h 1044570"/>
                <a:gd name="connsiteX73" fmla="*/ 31317 w 3312746"/>
                <a:gd name="connsiteY73" fmla="*/ 619357 h 1044570"/>
                <a:gd name="connsiteX74" fmla="*/ 47720 w 3312746"/>
                <a:gd name="connsiteY74" fmla="*/ 623831 h 1044570"/>
                <a:gd name="connsiteX75" fmla="*/ 56668 w 3312746"/>
                <a:gd name="connsiteY75" fmla="*/ 619357 h 1044570"/>
                <a:gd name="connsiteX76" fmla="*/ 67107 w 3312746"/>
                <a:gd name="connsiteY76" fmla="*/ 620849 h 1044570"/>
                <a:gd name="connsiteX77" fmla="*/ 90967 w 3312746"/>
                <a:gd name="connsiteY77" fmla="*/ 596989 h 1044570"/>
                <a:gd name="connsiteX78" fmla="*/ 67107 w 3312746"/>
                <a:gd name="connsiteY78" fmla="*/ 573129 h 1044570"/>
                <a:gd name="connsiteX79" fmla="*/ 25352 w 3312746"/>
                <a:gd name="connsiteY79" fmla="*/ 585058 h 1044570"/>
                <a:gd name="connsiteX80" fmla="*/ 13422 w 3312746"/>
                <a:gd name="connsiteY80" fmla="*/ 586550 h 1044570"/>
                <a:gd name="connsiteX81" fmla="*/ 8948 w 3312746"/>
                <a:gd name="connsiteY81" fmla="*/ 583567 h 1044570"/>
                <a:gd name="connsiteX82" fmla="*/ 1492 w 3312746"/>
                <a:gd name="connsiteY82" fmla="*/ 582076 h 1044570"/>
                <a:gd name="connsiteX83" fmla="*/ 0 w 3312746"/>
                <a:gd name="connsiteY83" fmla="*/ 577602 h 1044570"/>
                <a:gd name="connsiteX84" fmla="*/ 2983 w 3312746"/>
                <a:gd name="connsiteY84" fmla="*/ 571637 h 1044570"/>
                <a:gd name="connsiteX85" fmla="*/ 5965 w 3312746"/>
                <a:gd name="connsiteY85" fmla="*/ 538829 h 1044570"/>
                <a:gd name="connsiteX86" fmla="*/ 2983 w 3312746"/>
                <a:gd name="connsiteY86" fmla="*/ 506021 h 1044570"/>
                <a:gd name="connsiteX87" fmla="*/ 5965 w 3312746"/>
                <a:gd name="connsiteY87" fmla="*/ 495582 h 1044570"/>
                <a:gd name="connsiteX88" fmla="*/ 10439 w 3312746"/>
                <a:gd name="connsiteY88" fmla="*/ 492600 h 1044570"/>
                <a:gd name="connsiteX89" fmla="*/ 11930 w 3312746"/>
                <a:gd name="connsiteY89" fmla="*/ 488126 h 1044570"/>
                <a:gd name="connsiteX90" fmla="*/ 23860 w 3312746"/>
                <a:gd name="connsiteY90" fmla="*/ 488126 h 1044570"/>
                <a:gd name="connsiteX91" fmla="*/ 32808 w 3312746"/>
                <a:gd name="connsiteY91" fmla="*/ 491109 h 1044570"/>
                <a:gd name="connsiteX92" fmla="*/ 50703 w 3312746"/>
                <a:gd name="connsiteY92" fmla="*/ 489617 h 1044570"/>
                <a:gd name="connsiteX93" fmla="*/ 67107 w 3312746"/>
                <a:gd name="connsiteY93" fmla="*/ 491109 h 1044570"/>
                <a:gd name="connsiteX94" fmla="*/ 90967 w 3312746"/>
                <a:gd name="connsiteY94" fmla="*/ 467249 h 1044570"/>
                <a:gd name="connsiteX95" fmla="*/ 67107 w 3312746"/>
                <a:gd name="connsiteY95" fmla="*/ 443389 h 1044570"/>
                <a:gd name="connsiteX96" fmla="*/ 50235 w 3312746"/>
                <a:gd name="connsiteY96" fmla="*/ 450377 h 1044570"/>
                <a:gd name="connsiteX97" fmla="*/ 43247 w 3312746"/>
                <a:gd name="connsiteY97" fmla="*/ 459792 h 1044570"/>
                <a:gd name="connsiteX98" fmla="*/ 35790 w 3312746"/>
                <a:gd name="connsiteY98" fmla="*/ 458301 h 1044570"/>
                <a:gd name="connsiteX99" fmla="*/ 31317 w 3312746"/>
                <a:gd name="connsiteY99" fmla="*/ 456810 h 1044570"/>
                <a:gd name="connsiteX100" fmla="*/ 26843 w 3312746"/>
                <a:gd name="connsiteY100" fmla="*/ 455319 h 1044570"/>
                <a:gd name="connsiteX101" fmla="*/ 17895 w 3312746"/>
                <a:gd name="connsiteY101" fmla="*/ 452336 h 1044570"/>
                <a:gd name="connsiteX102" fmla="*/ 14913 w 3312746"/>
                <a:gd name="connsiteY102" fmla="*/ 446371 h 1044570"/>
                <a:gd name="connsiteX103" fmla="*/ 11930 w 3312746"/>
                <a:gd name="connsiteY103" fmla="*/ 441897 h 1044570"/>
                <a:gd name="connsiteX104" fmla="*/ 7457 w 3312746"/>
                <a:gd name="connsiteY104" fmla="*/ 440406 h 1044570"/>
                <a:gd name="connsiteX105" fmla="*/ 5965 w 3312746"/>
                <a:gd name="connsiteY105" fmla="*/ 404616 h 1044570"/>
                <a:gd name="connsiteX106" fmla="*/ 7457 w 3312746"/>
                <a:gd name="connsiteY106" fmla="*/ 380755 h 1044570"/>
                <a:gd name="connsiteX107" fmla="*/ 7457 w 3312746"/>
                <a:gd name="connsiteY107" fmla="*/ 364351 h 1044570"/>
                <a:gd name="connsiteX108" fmla="*/ 11930 w 3312746"/>
                <a:gd name="connsiteY108" fmla="*/ 358386 h 1044570"/>
                <a:gd name="connsiteX109" fmla="*/ 14913 w 3312746"/>
                <a:gd name="connsiteY109" fmla="*/ 353913 h 1044570"/>
                <a:gd name="connsiteX110" fmla="*/ 20878 w 3312746"/>
                <a:gd name="connsiteY110" fmla="*/ 352421 h 1044570"/>
                <a:gd name="connsiteX111" fmla="*/ 31317 w 3312746"/>
                <a:gd name="connsiteY111" fmla="*/ 359878 h 1044570"/>
                <a:gd name="connsiteX112" fmla="*/ 35790 w 3312746"/>
                <a:gd name="connsiteY112" fmla="*/ 361369 h 1044570"/>
                <a:gd name="connsiteX113" fmla="*/ 53595 w 3312746"/>
                <a:gd name="connsiteY113" fmla="*/ 363347 h 1044570"/>
                <a:gd name="connsiteX114" fmla="*/ 52604 w 3312746"/>
                <a:gd name="connsiteY114" fmla="*/ 359835 h 1044570"/>
                <a:gd name="connsiteX115" fmla="*/ 67107 w 3312746"/>
                <a:gd name="connsiteY115" fmla="*/ 365843 h 1044570"/>
                <a:gd name="connsiteX116" fmla="*/ 90967 w 3312746"/>
                <a:gd name="connsiteY116" fmla="*/ 341983 h 1044570"/>
                <a:gd name="connsiteX117" fmla="*/ 67107 w 3312746"/>
                <a:gd name="connsiteY117" fmla="*/ 318123 h 1044570"/>
                <a:gd name="connsiteX118" fmla="*/ 50235 w 3312746"/>
                <a:gd name="connsiteY118" fmla="*/ 325111 h 1044570"/>
                <a:gd name="connsiteX119" fmla="*/ 38773 w 3312746"/>
                <a:gd name="connsiteY119" fmla="*/ 325579 h 1044570"/>
                <a:gd name="connsiteX120" fmla="*/ 19387 w 3312746"/>
                <a:gd name="connsiteY120" fmla="*/ 324088 h 1044570"/>
                <a:gd name="connsiteX121" fmla="*/ 13422 w 3312746"/>
                <a:gd name="connsiteY121" fmla="*/ 319614 h 1044570"/>
                <a:gd name="connsiteX122" fmla="*/ 8948 w 3312746"/>
                <a:gd name="connsiteY122" fmla="*/ 282332 h 1044570"/>
                <a:gd name="connsiteX123" fmla="*/ 7457 w 3312746"/>
                <a:gd name="connsiteY123" fmla="*/ 253998 h 1044570"/>
                <a:gd name="connsiteX124" fmla="*/ 5965 w 3312746"/>
                <a:gd name="connsiteY124" fmla="*/ 243559 h 1044570"/>
                <a:gd name="connsiteX125" fmla="*/ 10439 w 3312746"/>
                <a:gd name="connsiteY125" fmla="*/ 240577 h 1044570"/>
                <a:gd name="connsiteX126" fmla="*/ 44738 w 3312746"/>
                <a:gd name="connsiteY126" fmla="*/ 239085 h 1044570"/>
                <a:gd name="connsiteX127" fmla="*/ 47720 w 3312746"/>
                <a:gd name="connsiteY127" fmla="*/ 231629 h 1044570"/>
                <a:gd name="connsiteX128" fmla="*/ 50235 w 3312746"/>
                <a:gd name="connsiteY128" fmla="*/ 233589 h 1044570"/>
                <a:gd name="connsiteX129" fmla="*/ 67107 w 3312746"/>
                <a:gd name="connsiteY129" fmla="*/ 240577 h 1044570"/>
                <a:gd name="connsiteX130" fmla="*/ 90967 w 3312746"/>
                <a:gd name="connsiteY130" fmla="*/ 216717 h 1044570"/>
                <a:gd name="connsiteX131" fmla="*/ 67107 w 3312746"/>
                <a:gd name="connsiteY131" fmla="*/ 192857 h 1044570"/>
                <a:gd name="connsiteX132" fmla="*/ 50235 w 3312746"/>
                <a:gd name="connsiteY132" fmla="*/ 199845 h 1044570"/>
                <a:gd name="connsiteX133" fmla="*/ 44956 w 3312746"/>
                <a:gd name="connsiteY133" fmla="*/ 211137 h 1044570"/>
                <a:gd name="connsiteX134" fmla="*/ 29825 w 3312746"/>
                <a:gd name="connsiteY134" fmla="*/ 204787 h 1044570"/>
                <a:gd name="connsiteX135" fmla="*/ 28334 w 3312746"/>
                <a:gd name="connsiteY135" fmla="*/ 209260 h 1044570"/>
                <a:gd name="connsiteX136" fmla="*/ 22369 w 3312746"/>
                <a:gd name="connsiteY136" fmla="*/ 210752 h 1044570"/>
                <a:gd name="connsiteX137" fmla="*/ 8948 w 3312746"/>
                <a:gd name="connsiteY137" fmla="*/ 200313 h 1044570"/>
                <a:gd name="connsiteX138" fmla="*/ 4474 w 3312746"/>
                <a:gd name="connsiteY138" fmla="*/ 189874 h 1044570"/>
                <a:gd name="connsiteX139" fmla="*/ 5965 w 3312746"/>
                <a:gd name="connsiteY139" fmla="*/ 185400 h 1044570"/>
                <a:gd name="connsiteX140" fmla="*/ 7457 w 3312746"/>
                <a:gd name="connsiteY140" fmla="*/ 151101 h 1044570"/>
                <a:gd name="connsiteX141" fmla="*/ 8948 w 3312746"/>
                <a:gd name="connsiteY141" fmla="*/ 143645 h 1044570"/>
                <a:gd name="connsiteX142" fmla="*/ 10439 w 3312746"/>
                <a:gd name="connsiteY142" fmla="*/ 137680 h 1044570"/>
                <a:gd name="connsiteX143" fmla="*/ 11930 w 3312746"/>
                <a:gd name="connsiteY143" fmla="*/ 121276 h 1044570"/>
                <a:gd name="connsiteX144" fmla="*/ 13422 w 3312746"/>
                <a:gd name="connsiteY144" fmla="*/ 116802 h 1044570"/>
                <a:gd name="connsiteX145" fmla="*/ 17895 w 3312746"/>
                <a:gd name="connsiteY145" fmla="*/ 115311 h 1044570"/>
                <a:gd name="connsiteX146" fmla="*/ 31317 w 3312746"/>
                <a:gd name="connsiteY146" fmla="*/ 122767 h 1044570"/>
                <a:gd name="connsiteX147" fmla="*/ 48330 w 3312746"/>
                <a:gd name="connsiteY147" fmla="*/ 124743 h 1044570"/>
                <a:gd name="connsiteX148" fmla="*/ 67107 w 3312746"/>
                <a:gd name="connsiteY148" fmla="*/ 124258 h 1044570"/>
                <a:gd name="connsiteX149" fmla="*/ 90967 w 3312746"/>
                <a:gd name="connsiteY149" fmla="*/ 100398 h 1044570"/>
                <a:gd name="connsiteX150" fmla="*/ 67107 w 3312746"/>
                <a:gd name="connsiteY150" fmla="*/ 76538 h 1044570"/>
                <a:gd name="connsiteX151" fmla="*/ 50235 w 3312746"/>
                <a:gd name="connsiteY151" fmla="*/ 83526 h 1044570"/>
                <a:gd name="connsiteX152" fmla="*/ 44738 w 3312746"/>
                <a:gd name="connsiteY152" fmla="*/ 79521 h 1044570"/>
                <a:gd name="connsiteX153" fmla="*/ 40264 w 3312746"/>
                <a:gd name="connsiteY153" fmla="*/ 78029 h 1044570"/>
                <a:gd name="connsiteX154" fmla="*/ 31317 w 3312746"/>
                <a:gd name="connsiteY154" fmla="*/ 75047 h 1044570"/>
                <a:gd name="connsiteX155" fmla="*/ 25352 w 3312746"/>
                <a:gd name="connsiteY155" fmla="*/ 72064 h 1044570"/>
                <a:gd name="connsiteX156" fmla="*/ 23860 w 3312746"/>
                <a:gd name="connsiteY156" fmla="*/ 51187 h 1044570"/>
                <a:gd name="connsiteX157" fmla="*/ 20878 w 3312746"/>
                <a:gd name="connsiteY157" fmla="*/ 46713 h 1044570"/>
                <a:gd name="connsiteX158" fmla="*/ 19387 w 3312746"/>
                <a:gd name="connsiteY158" fmla="*/ 42239 h 1044570"/>
                <a:gd name="connsiteX159" fmla="*/ 16404 w 3312746"/>
                <a:gd name="connsiteY159" fmla="*/ 33292 h 1044570"/>
                <a:gd name="connsiteX160" fmla="*/ 11930 w 3312746"/>
                <a:gd name="connsiteY160" fmla="*/ 30309 h 1044570"/>
                <a:gd name="connsiteX161" fmla="*/ 10439 w 3312746"/>
                <a:gd name="connsiteY161" fmla="*/ 18379 h 1044570"/>
                <a:gd name="connsiteX162" fmla="*/ 11930 w 3312746"/>
                <a:gd name="connsiteY162" fmla="*/ 13905 h 1044570"/>
                <a:gd name="connsiteX163" fmla="*/ 13422 w 3312746"/>
                <a:gd name="connsiteY163" fmla="*/ 7940 h 1044570"/>
                <a:gd name="connsiteX164" fmla="*/ 16404 w 3312746"/>
                <a:gd name="connsiteY164" fmla="*/ 3466 h 1044570"/>
                <a:gd name="connsiteX165" fmla="*/ 20281 w 3312746"/>
                <a:gd name="connsiteY165" fmla="*/ 484 h 1044570"/>
                <a:gd name="connsiteX166" fmla="*/ 211893 w 3312746"/>
                <a:gd name="connsiteY166" fmla="*/ 484 h 1044570"/>
                <a:gd name="connsiteX167" fmla="*/ 347539 w 3312746"/>
                <a:gd name="connsiteY167" fmla="*/ 484 h 1044570"/>
                <a:gd name="connsiteX168" fmla="*/ 3312746 w 3312746"/>
                <a:gd name="connsiteY168" fmla="*/ 0 h 1044570"/>
                <a:gd name="connsiteX0" fmla="*/ 3312746 w 3312746"/>
                <a:gd name="connsiteY0" fmla="*/ 0 h 1044570"/>
                <a:gd name="connsiteX1" fmla="*/ 3312746 w 3312746"/>
                <a:gd name="connsiteY1" fmla="*/ 1044570 h 1044570"/>
                <a:gd name="connsiteX2" fmla="*/ 12428 w 3312746"/>
                <a:gd name="connsiteY2" fmla="*/ 1042876 h 1044570"/>
                <a:gd name="connsiteX3" fmla="*/ 10439 w 3312746"/>
                <a:gd name="connsiteY3" fmla="*/ 1039893 h 1044570"/>
                <a:gd name="connsiteX4" fmla="*/ 5965 w 3312746"/>
                <a:gd name="connsiteY4" fmla="*/ 1029454 h 1044570"/>
                <a:gd name="connsiteX5" fmla="*/ 4474 w 3312746"/>
                <a:gd name="connsiteY5" fmla="*/ 1023489 h 1044570"/>
                <a:gd name="connsiteX6" fmla="*/ 1492 w 3312746"/>
                <a:gd name="connsiteY6" fmla="*/ 1017524 h 1044570"/>
                <a:gd name="connsiteX7" fmla="*/ 7457 w 3312746"/>
                <a:gd name="connsiteY7" fmla="*/ 996646 h 1044570"/>
                <a:gd name="connsiteX8" fmla="*/ 8948 w 3312746"/>
                <a:gd name="connsiteY8" fmla="*/ 992173 h 1044570"/>
                <a:gd name="connsiteX9" fmla="*/ 23860 w 3312746"/>
                <a:gd name="connsiteY9" fmla="*/ 990681 h 1044570"/>
                <a:gd name="connsiteX10" fmla="*/ 38773 w 3312746"/>
                <a:gd name="connsiteY10" fmla="*/ 999629 h 1044570"/>
                <a:gd name="connsiteX11" fmla="*/ 55177 w 3312746"/>
                <a:gd name="connsiteY11" fmla="*/ 998138 h 1044570"/>
                <a:gd name="connsiteX12" fmla="*/ 57759 w 3312746"/>
                <a:gd name="connsiteY12" fmla="*/ 994266 h 1044570"/>
                <a:gd name="connsiteX13" fmla="*/ 67107 w 3312746"/>
                <a:gd name="connsiteY13" fmla="*/ 998138 h 1044570"/>
                <a:gd name="connsiteX14" fmla="*/ 90967 w 3312746"/>
                <a:gd name="connsiteY14" fmla="*/ 974278 h 1044570"/>
                <a:gd name="connsiteX15" fmla="*/ 67107 w 3312746"/>
                <a:gd name="connsiteY15" fmla="*/ 950418 h 1044570"/>
                <a:gd name="connsiteX16" fmla="*/ 43246 w 3312746"/>
                <a:gd name="connsiteY16" fmla="*/ 974278 h 1044570"/>
                <a:gd name="connsiteX17" fmla="*/ 43810 w 3312746"/>
                <a:gd name="connsiteY17" fmla="*/ 975636 h 1044570"/>
                <a:gd name="connsiteX18" fmla="*/ 34299 w 3312746"/>
                <a:gd name="connsiteY18" fmla="*/ 974278 h 1044570"/>
                <a:gd name="connsiteX19" fmla="*/ 29825 w 3312746"/>
                <a:gd name="connsiteY19" fmla="*/ 971295 h 1044570"/>
                <a:gd name="connsiteX20" fmla="*/ 22369 w 3312746"/>
                <a:gd name="connsiteY20" fmla="*/ 968313 h 1044570"/>
                <a:gd name="connsiteX21" fmla="*/ 17895 w 3312746"/>
                <a:gd name="connsiteY21" fmla="*/ 966821 h 1044570"/>
                <a:gd name="connsiteX22" fmla="*/ 13422 w 3312746"/>
                <a:gd name="connsiteY22" fmla="*/ 963839 h 1044570"/>
                <a:gd name="connsiteX23" fmla="*/ 14913 w 3312746"/>
                <a:gd name="connsiteY23" fmla="*/ 959365 h 1044570"/>
                <a:gd name="connsiteX24" fmla="*/ 16404 w 3312746"/>
                <a:gd name="connsiteY24" fmla="*/ 950418 h 1044570"/>
                <a:gd name="connsiteX25" fmla="*/ 17895 w 3312746"/>
                <a:gd name="connsiteY25" fmla="*/ 944453 h 1044570"/>
                <a:gd name="connsiteX26" fmla="*/ 14913 w 3312746"/>
                <a:gd name="connsiteY26" fmla="*/ 931031 h 1044570"/>
                <a:gd name="connsiteX27" fmla="*/ 13422 w 3312746"/>
                <a:gd name="connsiteY27" fmla="*/ 925066 h 1044570"/>
                <a:gd name="connsiteX28" fmla="*/ 10439 w 3312746"/>
                <a:gd name="connsiteY28" fmla="*/ 913136 h 1044570"/>
                <a:gd name="connsiteX29" fmla="*/ 7457 w 3312746"/>
                <a:gd name="connsiteY29" fmla="*/ 886293 h 1044570"/>
                <a:gd name="connsiteX30" fmla="*/ 8948 w 3312746"/>
                <a:gd name="connsiteY30" fmla="*/ 872872 h 1044570"/>
                <a:gd name="connsiteX31" fmla="*/ 32808 w 3312746"/>
                <a:gd name="connsiteY31" fmla="*/ 871380 h 1044570"/>
                <a:gd name="connsiteX32" fmla="*/ 35790 w 3312746"/>
                <a:gd name="connsiteY32" fmla="*/ 875854 h 1044570"/>
                <a:gd name="connsiteX33" fmla="*/ 58159 w 3312746"/>
                <a:gd name="connsiteY33" fmla="*/ 881819 h 1044570"/>
                <a:gd name="connsiteX34" fmla="*/ 67107 w 3312746"/>
                <a:gd name="connsiteY34" fmla="*/ 872872 h 1044570"/>
                <a:gd name="connsiteX35" fmla="*/ 90967 w 3312746"/>
                <a:gd name="connsiteY35" fmla="*/ 849012 h 1044570"/>
                <a:gd name="connsiteX36" fmla="*/ 67107 w 3312746"/>
                <a:gd name="connsiteY36" fmla="*/ 825152 h 1044570"/>
                <a:gd name="connsiteX37" fmla="*/ 43246 w 3312746"/>
                <a:gd name="connsiteY37" fmla="*/ 849012 h 1044570"/>
                <a:gd name="connsiteX38" fmla="*/ 45080 w 3312746"/>
                <a:gd name="connsiteY38" fmla="*/ 853436 h 1044570"/>
                <a:gd name="connsiteX39" fmla="*/ 26843 w 3312746"/>
                <a:gd name="connsiteY39" fmla="*/ 838573 h 1044570"/>
                <a:gd name="connsiteX40" fmla="*/ 23860 w 3312746"/>
                <a:gd name="connsiteY40" fmla="*/ 834099 h 1044570"/>
                <a:gd name="connsiteX41" fmla="*/ 8948 w 3312746"/>
                <a:gd name="connsiteY41" fmla="*/ 832608 h 1044570"/>
                <a:gd name="connsiteX42" fmla="*/ 7457 w 3312746"/>
                <a:gd name="connsiteY42" fmla="*/ 828134 h 1044570"/>
                <a:gd name="connsiteX43" fmla="*/ 5965 w 3312746"/>
                <a:gd name="connsiteY43" fmla="*/ 822169 h 1044570"/>
                <a:gd name="connsiteX44" fmla="*/ 4474 w 3312746"/>
                <a:gd name="connsiteY44" fmla="*/ 799800 h 1044570"/>
                <a:gd name="connsiteX45" fmla="*/ 5965 w 3312746"/>
                <a:gd name="connsiteY45" fmla="*/ 750588 h 1044570"/>
                <a:gd name="connsiteX46" fmla="*/ 7457 w 3312746"/>
                <a:gd name="connsiteY46" fmla="*/ 746114 h 1044570"/>
                <a:gd name="connsiteX47" fmla="*/ 37282 w 3312746"/>
                <a:gd name="connsiteY47" fmla="*/ 746114 h 1044570"/>
                <a:gd name="connsiteX48" fmla="*/ 46229 w 3312746"/>
                <a:gd name="connsiteY48" fmla="*/ 749097 h 1044570"/>
                <a:gd name="connsiteX49" fmla="*/ 50601 w 3312746"/>
                <a:gd name="connsiteY49" fmla="*/ 746734 h 1044570"/>
                <a:gd name="connsiteX50" fmla="*/ 67107 w 3312746"/>
                <a:gd name="connsiteY50" fmla="*/ 753571 h 1044570"/>
                <a:gd name="connsiteX51" fmla="*/ 90967 w 3312746"/>
                <a:gd name="connsiteY51" fmla="*/ 729711 h 1044570"/>
                <a:gd name="connsiteX52" fmla="*/ 67107 w 3312746"/>
                <a:gd name="connsiteY52" fmla="*/ 705851 h 1044570"/>
                <a:gd name="connsiteX53" fmla="*/ 50235 w 3312746"/>
                <a:gd name="connsiteY53" fmla="*/ 712839 h 1044570"/>
                <a:gd name="connsiteX54" fmla="*/ 40264 w 3312746"/>
                <a:gd name="connsiteY54" fmla="*/ 723746 h 1044570"/>
                <a:gd name="connsiteX55" fmla="*/ 35790 w 3312746"/>
                <a:gd name="connsiteY55" fmla="*/ 728219 h 1044570"/>
                <a:gd name="connsiteX56" fmla="*/ 31317 w 3312746"/>
                <a:gd name="connsiteY56" fmla="*/ 726728 h 1044570"/>
                <a:gd name="connsiteX57" fmla="*/ 26843 w 3312746"/>
                <a:gd name="connsiteY57" fmla="*/ 714798 h 1044570"/>
                <a:gd name="connsiteX58" fmla="*/ 22369 w 3312746"/>
                <a:gd name="connsiteY58" fmla="*/ 710324 h 1044570"/>
                <a:gd name="connsiteX59" fmla="*/ 23860 w 3312746"/>
                <a:gd name="connsiteY59" fmla="*/ 705851 h 1044570"/>
                <a:gd name="connsiteX60" fmla="*/ 28334 w 3312746"/>
                <a:gd name="connsiteY60" fmla="*/ 701377 h 1044570"/>
                <a:gd name="connsiteX61" fmla="*/ 29825 w 3312746"/>
                <a:gd name="connsiteY61" fmla="*/ 693921 h 1044570"/>
                <a:gd name="connsiteX62" fmla="*/ 28334 w 3312746"/>
                <a:gd name="connsiteY62" fmla="*/ 689447 h 1044570"/>
                <a:gd name="connsiteX63" fmla="*/ 23860 w 3312746"/>
                <a:gd name="connsiteY63" fmla="*/ 687956 h 1044570"/>
                <a:gd name="connsiteX64" fmla="*/ 19387 w 3312746"/>
                <a:gd name="connsiteY64" fmla="*/ 684973 h 1044570"/>
                <a:gd name="connsiteX65" fmla="*/ 10439 w 3312746"/>
                <a:gd name="connsiteY65" fmla="*/ 681991 h 1044570"/>
                <a:gd name="connsiteX66" fmla="*/ 8948 w 3312746"/>
                <a:gd name="connsiteY66" fmla="*/ 674534 h 1044570"/>
                <a:gd name="connsiteX67" fmla="*/ 5965 w 3312746"/>
                <a:gd name="connsiteY67" fmla="*/ 670060 h 1044570"/>
                <a:gd name="connsiteX68" fmla="*/ 2983 w 3312746"/>
                <a:gd name="connsiteY68" fmla="*/ 652165 h 1044570"/>
                <a:gd name="connsiteX69" fmla="*/ 5965 w 3312746"/>
                <a:gd name="connsiteY69" fmla="*/ 647691 h 1044570"/>
                <a:gd name="connsiteX70" fmla="*/ 8948 w 3312746"/>
                <a:gd name="connsiteY70" fmla="*/ 628305 h 1044570"/>
                <a:gd name="connsiteX71" fmla="*/ 11930 w 3312746"/>
                <a:gd name="connsiteY71" fmla="*/ 622340 h 1044570"/>
                <a:gd name="connsiteX72" fmla="*/ 17895 w 3312746"/>
                <a:gd name="connsiteY72" fmla="*/ 620848 h 1044570"/>
                <a:gd name="connsiteX73" fmla="*/ 31317 w 3312746"/>
                <a:gd name="connsiteY73" fmla="*/ 619357 h 1044570"/>
                <a:gd name="connsiteX74" fmla="*/ 47720 w 3312746"/>
                <a:gd name="connsiteY74" fmla="*/ 623831 h 1044570"/>
                <a:gd name="connsiteX75" fmla="*/ 56668 w 3312746"/>
                <a:gd name="connsiteY75" fmla="*/ 619357 h 1044570"/>
                <a:gd name="connsiteX76" fmla="*/ 67107 w 3312746"/>
                <a:gd name="connsiteY76" fmla="*/ 620849 h 1044570"/>
                <a:gd name="connsiteX77" fmla="*/ 90967 w 3312746"/>
                <a:gd name="connsiteY77" fmla="*/ 596989 h 1044570"/>
                <a:gd name="connsiteX78" fmla="*/ 67107 w 3312746"/>
                <a:gd name="connsiteY78" fmla="*/ 573129 h 1044570"/>
                <a:gd name="connsiteX79" fmla="*/ 25352 w 3312746"/>
                <a:gd name="connsiteY79" fmla="*/ 585058 h 1044570"/>
                <a:gd name="connsiteX80" fmla="*/ 13422 w 3312746"/>
                <a:gd name="connsiteY80" fmla="*/ 586550 h 1044570"/>
                <a:gd name="connsiteX81" fmla="*/ 8948 w 3312746"/>
                <a:gd name="connsiteY81" fmla="*/ 583567 h 1044570"/>
                <a:gd name="connsiteX82" fmla="*/ 1492 w 3312746"/>
                <a:gd name="connsiteY82" fmla="*/ 582076 h 1044570"/>
                <a:gd name="connsiteX83" fmla="*/ 0 w 3312746"/>
                <a:gd name="connsiteY83" fmla="*/ 577602 h 1044570"/>
                <a:gd name="connsiteX84" fmla="*/ 2983 w 3312746"/>
                <a:gd name="connsiteY84" fmla="*/ 571637 h 1044570"/>
                <a:gd name="connsiteX85" fmla="*/ 5965 w 3312746"/>
                <a:gd name="connsiteY85" fmla="*/ 538829 h 1044570"/>
                <a:gd name="connsiteX86" fmla="*/ 2983 w 3312746"/>
                <a:gd name="connsiteY86" fmla="*/ 506021 h 1044570"/>
                <a:gd name="connsiteX87" fmla="*/ 5965 w 3312746"/>
                <a:gd name="connsiteY87" fmla="*/ 495582 h 1044570"/>
                <a:gd name="connsiteX88" fmla="*/ 10439 w 3312746"/>
                <a:gd name="connsiteY88" fmla="*/ 492600 h 1044570"/>
                <a:gd name="connsiteX89" fmla="*/ 11930 w 3312746"/>
                <a:gd name="connsiteY89" fmla="*/ 488126 h 1044570"/>
                <a:gd name="connsiteX90" fmla="*/ 23860 w 3312746"/>
                <a:gd name="connsiteY90" fmla="*/ 488126 h 1044570"/>
                <a:gd name="connsiteX91" fmla="*/ 32808 w 3312746"/>
                <a:gd name="connsiteY91" fmla="*/ 491109 h 1044570"/>
                <a:gd name="connsiteX92" fmla="*/ 50703 w 3312746"/>
                <a:gd name="connsiteY92" fmla="*/ 489617 h 1044570"/>
                <a:gd name="connsiteX93" fmla="*/ 67107 w 3312746"/>
                <a:gd name="connsiteY93" fmla="*/ 491109 h 1044570"/>
                <a:gd name="connsiteX94" fmla="*/ 90967 w 3312746"/>
                <a:gd name="connsiteY94" fmla="*/ 467249 h 1044570"/>
                <a:gd name="connsiteX95" fmla="*/ 67107 w 3312746"/>
                <a:gd name="connsiteY95" fmla="*/ 443389 h 1044570"/>
                <a:gd name="connsiteX96" fmla="*/ 50235 w 3312746"/>
                <a:gd name="connsiteY96" fmla="*/ 450377 h 1044570"/>
                <a:gd name="connsiteX97" fmla="*/ 43247 w 3312746"/>
                <a:gd name="connsiteY97" fmla="*/ 459792 h 1044570"/>
                <a:gd name="connsiteX98" fmla="*/ 35790 w 3312746"/>
                <a:gd name="connsiteY98" fmla="*/ 458301 h 1044570"/>
                <a:gd name="connsiteX99" fmla="*/ 31317 w 3312746"/>
                <a:gd name="connsiteY99" fmla="*/ 456810 h 1044570"/>
                <a:gd name="connsiteX100" fmla="*/ 26843 w 3312746"/>
                <a:gd name="connsiteY100" fmla="*/ 455319 h 1044570"/>
                <a:gd name="connsiteX101" fmla="*/ 17895 w 3312746"/>
                <a:gd name="connsiteY101" fmla="*/ 452336 h 1044570"/>
                <a:gd name="connsiteX102" fmla="*/ 14913 w 3312746"/>
                <a:gd name="connsiteY102" fmla="*/ 446371 h 1044570"/>
                <a:gd name="connsiteX103" fmla="*/ 11930 w 3312746"/>
                <a:gd name="connsiteY103" fmla="*/ 441897 h 1044570"/>
                <a:gd name="connsiteX104" fmla="*/ 7457 w 3312746"/>
                <a:gd name="connsiteY104" fmla="*/ 440406 h 1044570"/>
                <a:gd name="connsiteX105" fmla="*/ 5965 w 3312746"/>
                <a:gd name="connsiteY105" fmla="*/ 404616 h 1044570"/>
                <a:gd name="connsiteX106" fmla="*/ 7457 w 3312746"/>
                <a:gd name="connsiteY106" fmla="*/ 380755 h 1044570"/>
                <a:gd name="connsiteX107" fmla="*/ 7457 w 3312746"/>
                <a:gd name="connsiteY107" fmla="*/ 364351 h 1044570"/>
                <a:gd name="connsiteX108" fmla="*/ 11930 w 3312746"/>
                <a:gd name="connsiteY108" fmla="*/ 358386 h 1044570"/>
                <a:gd name="connsiteX109" fmla="*/ 14913 w 3312746"/>
                <a:gd name="connsiteY109" fmla="*/ 353913 h 1044570"/>
                <a:gd name="connsiteX110" fmla="*/ 20878 w 3312746"/>
                <a:gd name="connsiteY110" fmla="*/ 352421 h 1044570"/>
                <a:gd name="connsiteX111" fmla="*/ 31317 w 3312746"/>
                <a:gd name="connsiteY111" fmla="*/ 359878 h 1044570"/>
                <a:gd name="connsiteX112" fmla="*/ 35790 w 3312746"/>
                <a:gd name="connsiteY112" fmla="*/ 361369 h 1044570"/>
                <a:gd name="connsiteX113" fmla="*/ 53595 w 3312746"/>
                <a:gd name="connsiteY113" fmla="*/ 363347 h 1044570"/>
                <a:gd name="connsiteX114" fmla="*/ 52604 w 3312746"/>
                <a:gd name="connsiteY114" fmla="*/ 359835 h 1044570"/>
                <a:gd name="connsiteX115" fmla="*/ 67107 w 3312746"/>
                <a:gd name="connsiteY115" fmla="*/ 365843 h 1044570"/>
                <a:gd name="connsiteX116" fmla="*/ 90967 w 3312746"/>
                <a:gd name="connsiteY116" fmla="*/ 341983 h 1044570"/>
                <a:gd name="connsiteX117" fmla="*/ 67107 w 3312746"/>
                <a:gd name="connsiteY117" fmla="*/ 318123 h 1044570"/>
                <a:gd name="connsiteX118" fmla="*/ 50235 w 3312746"/>
                <a:gd name="connsiteY118" fmla="*/ 325111 h 1044570"/>
                <a:gd name="connsiteX119" fmla="*/ 38773 w 3312746"/>
                <a:gd name="connsiteY119" fmla="*/ 325579 h 1044570"/>
                <a:gd name="connsiteX120" fmla="*/ 19387 w 3312746"/>
                <a:gd name="connsiteY120" fmla="*/ 324088 h 1044570"/>
                <a:gd name="connsiteX121" fmla="*/ 13422 w 3312746"/>
                <a:gd name="connsiteY121" fmla="*/ 319614 h 1044570"/>
                <a:gd name="connsiteX122" fmla="*/ 8948 w 3312746"/>
                <a:gd name="connsiteY122" fmla="*/ 282332 h 1044570"/>
                <a:gd name="connsiteX123" fmla="*/ 7457 w 3312746"/>
                <a:gd name="connsiteY123" fmla="*/ 253998 h 1044570"/>
                <a:gd name="connsiteX124" fmla="*/ 5965 w 3312746"/>
                <a:gd name="connsiteY124" fmla="*/ 243559 h 1044570"/>
                <a:gd name="connsiteX125" fmla="*/ 10439 w 3312746"/>
                <a:gd name="connsiteY125" fmla="*/ 240577 h 1044570"/>
                <a:gd name="connsiteX126" fmla="*/ 44738 w 3312746"/>
                <a:gd name="connsiteY126" fmla="*/ 239085 h 1044570"/>
                <a:gd name="connsiteX127" fmla="*/ 47720 w 3312746"/>
                <a:gd name="connsiteY127" fmla="*/ 231629 h 1044570"/>
                <a:gd name="connsiteX128" fmla="*/ 50235 w 3312746"/>
                <a:gd name="connsiteY128" fmla="*/ 233589 h 1044570"/>
                <a:gd name="connsiteX129" fmla="*/ 67107 w 3312746"/>
                <a:gd name="connsiteY129" fmla="*/ 240577 h 1044570"/>
                <a:gd name="connsiteX130" fmla="*/ 90967 w 3312746"/>
                <a:gd name="connsiteY130" fmla="*/ 216717 h 1044570"/>
                <a:gd name="connsiteX131" fmla="*/ 67107 w 3312746"/>
                <a:gd name="connsiteY131" fmla="*/ 192857 h 1044570"/>
                <a:gd name="connsiteX132" fmla="*/ 50235 w 3312746"/>
                <a:gd name="connsiteY132" fmla="*/ 199845 h 1044570"/>
                <a:gd name="connsiteX133" fmla="*/ 44956 w 3312746"/>
                <a:gd name="connsiteY133" fmla="*/ 211137 h 1044570"/>
                <a:gd name="connsiteX134" fmla="*/ 29825 w 3312746"/>
                <a:gd name="connsiteY134" fmla="*/ 204787 h 1044570"/>
                <a:gd name="connsiteX135" fmla="*/ 28334 w 3312746"/>
                <a:gd name="connsiteY135" fmla="*/ 209260 h 1044570"/>
                <a:gd name="connsiteX136" fmla="*/ 22369 w 3312746"/>
                <a:gd name="connsiteY136" fmla="*/ 210752 h 1044570"/>
                <a:gd name="connsiteX137" fmla="*/ 8948 w 3312746"/>
                <a:gd name="connsiteY137" fmla="*/ 200313 h 1044570"/>
                <a:gd name="connsiteX138" fmla="*/ 4474 w 3312746"/>
                <a:gd name="connsiteY138" fmla="*/ 189874 h 1044570"/>
                <a:gd name="connsiteX139" fmla="*/ 5965 w 3312746"/>
                <a:gd name="connsiteY139" fmla="*/ 185400 h 1044570"/>
                <a:gd name="connsiteX140" fmla="*/ 7457 w 3312746"/>
                <a:gd name="connsiteY140" fmla="*/ 151101 h 1044570"/>
                <a:gd name="connsiteX141" fmla="*/ 8948 w 3312746"/>
                <a:gd name="connsiteY141" fmla="*/ 143645 h 1044570"/>
                <a:gd name="connsiteX142" fmla="*/ 10439 w 3312746"/>
                <a:gd name="connsiteY142" fmla="*/ 137680 h 1044570"/>
                <a:gd name="connsiteX143" fmla="*/ 11930 w 3312746"/>
                <a:gd name="connsiteY143" fmla="*/ 121276 h 1044570"/>
                <a:gd name="connsiteX144" fmla="*/ 13422 w 3312746"/>
                <a:gd name="connsiteY144" fmla="*/ 116802 h 1044570"/>
                <a:gd name="connsiteX145" fmla="*/ 17895 w 3312746"/>
                <a:gd name="connsiteY145" fmla="*/ 115311 h 1044570"/>
                <a:gd name="connsiteX146" fmla="*/ 31317 w 3312746"/>
                <a:gd name="connsiteY146" fmla="*/ 122767 h 1044570"/>
                <a:gd name="connsiteX147" fmla="*/ 48330 w 3312746"/>
                <a:gd name="connsiteY147" fmla="*/ 124743 h 1044570"/>
                <a:gd name="connsiteX148" fmla="*/ 67107 w 3312746"/>
                <a:gd name="connsiteY148" fmla="*/ 124258 h 1044570"/>
                <a:gd name="connsiteX149" fmla="*/ 90967 w 3312746"/>
                <a:gd name="connsiteY149" fmla="*/ 100398 h 1044570"/>
                <a:gd name="connsiteX150" fmla="*/ 67107 w 3312746"/>
                <a:gd name="connsiteY150" fmla="*/ 76538 h 1044570"/>
                <a:gd name="connsiteX151" fmla="*/ 50235 w 3312746"/>
                <a:gd name="connsiteY151" fmla="*/ 83526 h 1044570"/>
                <a:gd name="connsiteX152" fmla="*/ 44738 w 3312746"/>
                <a:gd name="connsiteY152" fmla="*/ 79521 h 1044570"/>
                <a:gd name="connsiteX153" fmla="*/ 40264 w 3312746"/>
                <a:gd name="connsiteY153" fmla="*/ 78029 h 1044570"/>
                <a:gd name="connsiteX154" fmla="*/ 31317 w 3312746"/>
                <a:gd name="connsiteY154" fmla="*/ 75047 h 1044570"/>
                <a:gd name="connsiteX155" fmla="*/ 25352 w 3312746"/>
                <a:gd name="connsiteY155" fmla="*/ 72064 h 1044570"/>
                <a:gd name="connsiteX156" fmla="*/ 23860 w 3312746"/>
                <a:gd name="connsiteY156" fmla="*/ 51187 h 1044570"/>
                <a:gd name="connsiteX157" fmla="*/ 20878 w 3312746"/>
                <a:gd name="connsiteY157" fmla="*/ 46713 h 1044570"/>
                <a:gd name="connsiteX158" fmla="*/ 19387 w 3312746"/>
                <a:gd name="connsiteY158" fmla="*/ 42239 h 1044570"/>
                <a:gd name="connsiteX159" fmla="*/ 16404 w 3312746"/>
                <a:gd name="connsiteY159" fmla="*/ 33292 h 1044570"/>
                <a:gd name="connsiteX160" fmla="*/ 11930 w 3312746"/>
                <a:gd name="connsiteY160" fmla="*/ 30309 h 1044570"/>
                <a:gd name="connsiteX161" fmla="*/ 10439 w 3312746"/>
                <a:gd name="connsiteY161" fmla="*/ 18379 h 1044570"/>
                <a:gd name="connsiteX162" fmla="*/ 11930 w 3312746"/>
                <a:gd name="connsiteY162" fmla="*/ 13905 h 1044570"/>
                <a:gd name="connsiteX163" fmla="*/ 13422 w 3312746"/>
                <a:gd name="connsiteY163" fmla="*/ 7940 h 1044570"/>
                <a:gd name="connsiteX164" fmla="*/ 16404 w 3312746"/>
                <a:gd name="connsiteY164" fmla="*/ 3466 h 1044570"/>
                <a:gd name="connsiteX165" fmla="*/ 20281 w 3312746"/>
                <a:gd name="connsiteY165" fmla="*/ 484 h 1044570"/>
                <a:gd name="connsiteX166" fmla="*/ 211893 w 3312746"/>
                <a:gd name="connsiteY166" fmla="*/ 484 h 1044570"/>
                <a:gd name="connsiteX167" fmla="*/ 347539 w 3312746"/>
                <a:gd name="connsiteY167" fmla="*/ 484 h 1044570"/>
                <a:gd name="connsiteX168" fmla="*/ 3312746 w 3312746"/>
                <a:gd name="connsiteY168" fmla="*/ 0 h 1044570"/>
                <a:gd name="connsiteX0" fmla="*/ 3312746 w 3312746"/>
                <a:gd name="connsiteY0" fmla="*/ 0 h 1044570"/>
                <a:gd name="connsiteX1" fmla="*/ 3312746 w 3312746"/>
                <a:gd name="connsiteY1" fmla="*/ 1044570 h 1044570"/>
                <a:gd name="connsiteX2" fmla="*/ 12428 w 3312746"/>
                <a:gd name="connsiteY2" fmla="*/ 1042876 h 1044570"/>
                <a:gd name="connsiteX3" fmla="*/ 10439 w 3312746"/>
                <a:gd name="connsiteY3" fmla="*/ 1039893 h 1044570"/>
                <a:gd name="connsiteX4" fmla="*/ 5965 w 3312746"/>
                <a:gd name="connsiteY4" fmla="*/ 1029454 h 1044570"/>
                <a:gd name="connsiteX5" fmla="*/ 4474 w 3312746"/>
                <a:gd name="connsiteY5" fmla="*/ 1023489 h 1044570"/>
                <a:gd name="connsiteX6" fmla="*/ 1492 w 3312746"/>
                <a:gd name="connsiteY6" fmla="*/ 1017524 h 1044570"/>
                <a:gd name="connsiteX7" fmla="*/ 7457 w 3312746"/>
                <a:gd name="connsiteY7" fmla="*/ 996646 h 1044570"/>
                <a:gd name="connsiteX8" fmla="*/ 8948 w 3312746"/>
                <a:gd name="connsiteY8" fmla="*/ 992173 h 1044570"/>
                <a:gd name="connsiteX9" fmla="*/ 23860 w 3312746"/>
                <a:gd name="connsiteY9" fmla="*/ 990681 h 1044570"/>
                <a:gd name="connsiteX10" fmla="*/ 38773 w 3312746"/>
                <a:gd name="connsiteY10" fmla="*/ 999629 h 1044570"/>
                <a:gd name="connsiteX11" fmla="*/ 55177 w 3312746"/>
                <a:gd name="connsiteY11" fmla="*/ 998138 h 1044570"/>
                <a:gd name="connsiteX12" fmla="*/ 57759 w 3312746"/>
                <a:gd name="connsiteY12" fmla="*/ 994266 h 1044570"/>
                <a:gd name="connsiteX13" fmla="*/ 67107 w 3312746"/>
                <a:gd name="connsiteY13" fmla="*/ 998138 h 1044570"/>
                <a:gd name="connsiteX14" fmla="*/ 90967 w 3312746"/>
                <a:gd name="connsiteY14" fmla="*/ 974278 h 1044570"/>
                <a:gd name="connsiteX15" fmla="*/ 67107 w 3312746"/>
                <a:gd name="connsiteY15" fmla="*/ 950418 h 1044570"/>
                <a:gd name="connsiteX16" fmla="*/ 43246 w 3312746"/>
                <a:gd name="connsiteY16" fmla="*/ 974278 h 1044570"/>
                <a:gd name="connsiteX17" fmla="*/ 43810 w 3312746"/>
                <a:gd name="connsiteY17" fmla="*/ 975636 h 1044570"/>
                <a:gd name="connsiteX18" fmla="*/ 34299 w 3312746"/>
                <a:gd name="connsiteY18" fmla="*/ 974278 h 1044570"/>
                <a:gd name="connsiteX19" fmla="*/ 29825 w 3312746"/>
                <a:gd name="connsiteY19" fmla="*/ 971295 h 1044570"/>
                <a:gd name="connsiteX20" fmla="*/ 22369 w 3312746"/>
                <a:gd name="connsiteY20" fmla="*/ 968313 h 1044570"/>
                <a:gd name="connsiteX21" fmla="*/ 17895 w 3312746"/>
                <a:gd name="connsiteY21" fmla="*/ 966821 h 1044570"/>
                <a:gd name="connsiteX22" fmla="*/ 13422 w 3312746"/>
                <a:gd name="connsiteY22" fmla="*/ 963839 h 1044570"/>
                <a:gd name="connsiteX23" fmla="*/ 14913 w 3312746"/>
                <a:gd name="connsiteY23" fmla="*/ 959365 h 1044570"/>
                <a:gd name="connsiteX24" fmla="*/ 16404 w 3312746"/>
                <a:gd name="connsiteY24" fmla="*/ 950418 h 1044570"/>
                <a:gd name="connsiteX25" fmla="*/ 17895 w 3312746"/>
                <a:gd name="connsiteY25" fmla="*/ 944453 h 1044570"/>
                <a:gd name="connsiteX26" fmla="*/ 14913 w 3312746"/>
                <a:gd name="connsiteY26" fmla="*/ 931031 h 1044570"/>
                <a:gd name="connsiteX27" fmla="*/ 13422 w 3312746"/>
                <a:gd name="connsiteY27" fmla="*/ 925066 h 1044570"/>
                <a:gd name="connsiteX28" fmla="*/ 10439 w 3312746"/>
                <a:gd name="connsiteY28" fmla="*/ 913136 h 1044570"/>
                <a:gd name="connsiteX29" fmla="*/ 7457 w 3312746"/>
                <a:gd name="connsiteY29" fmla="*/ 886293 h 1044570"/>
                <a:gd name="connsiteX30" fmla="*/ 8948 w 3312746"/>
                <a:gd name="connsiteY30" fmla="*/ 872872 h 1044570"/>
                <a:gd name="connsiteX31" fmla="*/ 32808 w 3312746"/>
                <a:gd name="connsiteY31" fmla="*/ 871380 h 1044570"/>
                <a:gd name="connsiteX32" fmla="*/ 35790 w 3312746"/>
                <a:gd name="connsiteY32" fmla="*/ 875854 h 1044570"/>
                <a:gd name="connsiteX33" fmla="*/ 58159 w 3312746"/>
                <a:gd name="connsiteY33" fmla="*/ 881819 h 1044570"/>
                <a:gd name="connsiteX34" fmla="*/ 67107 w 3312746"/>
                <a:gd name="connsiteY34" fmla="*/ 872872 h 1044570"/>
                <a:gd name="connsiteX35" fmla="*/ 90967 w 3312746"/>
                <a:gd name="connsiteY35" fmla="*/ 849012 h 1044570"/>
                <a:gd name="connsiteX36" fmla="*/ 67107 w 3312746"/>
                <a:gd name="connsiteY36" fmla="*/ 825152 h 1044570"/>
                <a:gd name="connsiteX37" fmla="*/ 43246 w 3312746"/>
                <a:gd name="connsiteY37" fmla="*/ 849012 h 1044570"/>
                <a:gd name="connsiteX38" fmla="*/ 45080 w 3312746"/>
                <a:gd name="connsiteY38" fmla="*/ 853436 h 1044570"/>
                <a:gd name="connsiteX39" fmla="*/ 26843 w 3312746"/>
                <a:gd name="connsiteY39" fmla="*/ 838573 h 1044570"/>
                <a:gd name="connsiteX40" fmla="*/ 23860 w 3312746"/>
                <a:gd name="connsiteY40" fmla="*/ 834099 h 1044570"/>
                <a:gd name="connsiteX41" fmla="*/ 8948 w 3312746"/>
                <a:gd name="connsiteY41" fmla="*/ 832608 h 1044570"/>
                <a:gd name="connsiteX42" fmla="*/ 7457 w 3312746"/>
                <a:gd name="connsiteY42" fmla="*/ 828134 h 1044570"/>
                <a:gd name="connsiteX43" fmla="*/ 5965 w 3312746"/>
                <a:gd name="connsiteY43" fmla="*/ 822169 h 1044570"/>
                <a:gd name="connsiteX44" fmla="*/ 4474 w 3312746"/>
                <a:gd name="connsiteY44" fmla="*/ 799800 h 1044570"/>
                <a:gd name="connsiteX45" fmla="*/ 5965 w 3312746"/>
                <a:gd name="connsiteY45" fmla="*/ 750588 h 1044570"/>
                <a:gd name="connsiteX46" fmla="*/ 7457 w 3312746"/>
                <a:gd name="connsiteY46" fmla="*/ 746114 h 1044570"/>
                <a:gd name="connsiteX47" fmla="*/ 37282 w 3312746"/>
                <a:gd name="connsiteY47" fmla="*/ 746114 h 1044570"/>
                <a:gd name="connsiteX48" fmla="*/ 46229 w 3312746"/>
                <a:gd name="connsiteY48" fmla="*/ 749097 h 1044570"/>
                <a:gd name="connsiteX49" fmla="*/ 50601 w 3312746"/>
                <a:gd name="connsiteY49" fmla="*/ 746734 h 1044570"/>
                <a:gd name="connsiteX50" fmla="*/ 67107 w 3312746"/>
                <a:gd name="connsiteY50" fmla="*/ 753571 h 1044570"/>
                <a:gd name="connsiteX51" fmla="*/ 90967 w 3312746"/>
                <a:gd name="connsiteY51" fmla="*/ 729711 h 1044570"/>
                <a:gd name="connsiteX52" fmla="*/ 67107 w 3312746"/>
                <a:gd name="connsiteY52" fmla="*/ 705851 h 1044570"/>
                <a:gd name="connsiteX53" fmla="*/ 50235 w 3312746"/>
                <a:gd name="connsiteY53" fmla="*/ 712839 h 1044570"/>
                <a:gd name="connsiteX54" fmla="*/ 40264 w 3312746"/>
                <a:gd name="connsiteY54" fmla="*/ 723746 h 1044570"/>
                <a:gd name="connsiteX55" fmla="*/ 35790 w 3312746"/>
                <a:gd name="connsiteY55" fmla="*/ 728219 h 1044570"/>
                <a:gd name="connsiteX56" fmla="*/ 31317 w 3312746"/>
                <a:gd name="connsiteY56" fmla="*/ 726728 h 1044570"/>
                <a:gd name="connsiteX57" fmla="*/ 26843 w 3312746"/>
                <a:gd name="connsiteY57" fmla="*/ 714798 h 1044570"/>
                <a:gd name="connsiteX58" fmla="*/ 22369 w 3312746"/>
                <a:gd name="connsiteY58" fmla="*/ 710324 h 1044570"/>
                <a:gd name="connsiteX59" fmla="*/ 23860 w 3312746"/>
                <a:gd name="connsiteY59" fmla="*/ 705851 h 1044570"/>
                <a:gd name="connsiteX60" fmla="*/ 28334 w 3312746"/>
                <a:gd name="connsiteY60" fmla="*/ 701377 h 1044570"/>
                <a:gd name="connsiteX61" fmla="*/ 29825 w 3312746"/>
                <a:gd name="connsiteY61" fmla="*/ 693921 h 1044570"/>
                <a:gd name="connsiteX62" fmla="*/ 28334 w 3312746"/>
                <a:gd name="connsiteY62" fmla="*/ 689447 h 1044570"/>
                <a:gd name="connsiteX63" fmla="*/ 23860 w 3312746"/>
                <a:gd name="connsiteY63" fmla="*/ 687956 h 1044570"/>
                <a:gd name="connsiteX64" fmla="*/ 19387 w 3312746"/>
                <a:gd name="connsiteY64" fmla="*/ 684973 h 1044570"/>
                <a:gd name="connsiteX65" fmla="*/ 10439 w 3312746"/>
                <a:gd name="connsiteY65" fmla="*/ 681991 h 1044570"/>
                <a:gd name="connsiteX66" fmla="*/ 8948 w 3312746"/>
                <a:gd name="connsiteY66" fmla="*/ 674534 h 1044570"/>
                <a:gd name="connsiteX67" fmla="*/ 5965 w 3312746"/>
                <a:gd name="connsiteY67" fmla="*/ 670060 h 1044570"/>
                <a:gd name="connsiteX68" fmla="*/ 2983 w 3312746"/>
                <a:gd name="connsiteY68" fmla="*/ 652165 h 1044570"/>
                <a:gd name="connsiteX69" fmla="*/ 5965 w 3312746"/>
                <a:gd name="connsiteY69" fmla="*/ 647691 h 1044570"/>
                <a:gd name="connsiteX70" fmla="*/ 8948 w 3312746"/>
                <a:gd name="connsiteY70" fmla="*/ 628305 h 1044570"/>
                <a:gd name="connsiteX71" fmla="*/ 11930 w 3312746"/>
                <a:gd name="connsiteY71" fmla="*/ 622340 h 1044570"/>
                <a:gd name="connsiteX72" fmla="*/ 17895 w 3312746"/>
                <a:gd name="connsiteY72" fmla="*/ 620848 h 1044570"/>
                <a:gd name="connsiteX73" fmla="*/ 31317 w 3312746"/>
                <a:gd name="connsiteY73" fmla="*/ 619357 h 1044570"/>
                <a:gd name="connsiteX74" fmla="*/ 47720 w 3312746"/>
                <a:gd name="connsiteY74" fmla="*/ 623831 h 1044570"/>
                <a:gd name="connsiteX75" fmla="*/ 56668 w 3312746"/>
                <a:gd name="connsiteY75" fmla="*/ 619357 h 1044570"/>
                <a:gd name="connsiteX76" fmla="*/ 67107 w 3312746"/>
                <a:gd name="connsiteY76" fmla="*/ 620849 h 1044570"/>
                <a:gd name="connsiteX77" fmla="*/ 90967 w 3312746"/>
                <a:gd name="connsiteY77" fmla="*/ 596989 h 1044570"/>
                <a:gd name="connsiteX78" fmla="*/ 67107 w 3312746"/>
                <a:gd name="connsiteY78" fmla="*/ 573129 h 1044570"/>
                <a:gd name="connsiteX79" fmla="*/ 25352 w 3312746"/>
                <a:gd name="connsiteY79" fmla="*/ 585058 h 1044570"/>
                <a:gd name="connsiteX80" fmla="*/ 13422 w 3312746"/>
                <a:gd name="connsiteY80" fmla="*/ 586550 h 1044570"/>
                <a:gd name="connsiteX81" fmla="*/ 8948 w 3312746"/>
                <a:gd name="connsiteY81" fmla="*/ 583567 h 1044570"/>
                <a:gd name="connsiteX82" fmla="*/ 1492 w 3312746"/>
                <a:gd name="connsiteY82" fmla="*/ 582076 h 1044570"/>
                <a:gd name="connsiteX83" fmla="*/ 0 w 3312746"/>
                <a:gd name="connsiteY83" fmla="*/ 577602 h 1044570"/>
                <a:gd name="connsiteX84" fmla="*/ 2983 w 3312746"/>
                <a:gd name="connsiteY84" fmla="*/ 571637 h 1044570"/>
                <a:gd name="connsiteX85" fmla="*/ 5965 w 3312746"/>
                <a:gd name="connsiteY85" fmla="*/ 538829 h 1044570"/>
                <a:gd name="connsiteX86" fmla="*/ 2983 w 3312746"/>
                <a:gd name="connsiteY86" fmla="*/ 506021 h 1044570"/>
                <a:gd name="connsiteX87" fmla="*/ 5965 w 3312746"/>
                <a:gd name="connsiteY87" fmla="*/ 495582 h 1044570"/>
                <a:gd name="connsiteX88" fmla="*/ 10439 w 3312746"/>
                <a:gd name="connsiteY88" fmla="*/ 492600 h 1044570"/>
                <a:gd name="connsiteX89" fmla="*/ 11930 w 3312746"/>
                <a:gd name="connsiteY89" fmla="*/ 488126 h 1044570"/>
                <a:gd name="connsiteX90" fmla="*/ 23860 w 3312746"/>
                <a:gd name="connsiteY90" fmla="*/ 488126 h 1044570"/>
                <a:gd name="connsiteX91" fmla="*/ 32808 w 3312746"/>
                <a:gd name="connsiteY91" fmla="*/ 491109 h 1044570"/>
                <a:gd name="connsiteX92" fmla="*/ 50703 w 3312746"/>
                <a:gd name="connsiteY92" fmla="*/ 489617 h 1044570"/>
                <a:gd name="connsiteX93" fmla="*/ 67107 w 3312746"/>
                <a:gd name="connsiteY93" fmla="*/ 491109 h 1044570"/>
                <a:gd name="connsiteX94" fmla="*/ 90967 w 3312746"/>
                <a:gd name="connsiteY94" fmla="*/ 467249 h 1044570"/>
                <a:gd name="connsiteX95" fmla="*/ 67107 w 3312746"/>
                <a:gd name="connsiteY95" fmla="*/ 443389 h 1044570"/>
                <a:gd name="connsiteX96" fmla="*/ 50235 w 3312746"/>
                <a:gd name="connsiteY96" fmla="*/ 450377 h 1044570"/>
                <a:gd name="connsiteX97" fmla="*/ 43247 w 3312746"/>
                <a:gd name="connsiteY97" fmla="*/ 459792 h 1044570"/>
                <a:gd name="connsiteX98" fmla="*/ 35790 w 3312746"/>
                <a:gd name="connsiteY98" fmla="*/ 458301 h 1044570"/>
                <a:gd name="connsiteX99" fmla="*/ 31317 w 3312746"/>
                <a:gd name="connsiteY99" fmla="*/ 456810 h 1044570"/>
                <a:gd name="connsiteX100" fmla="*/ 26843 w 3312746"/>
                <a:gd name="connsiteY100" fmla="*/ 455319 h 1044570"/>
                <a:gd name="connsiteX101" fmla="*/ 17895 w 3312746"/>
                <a:gd name="connsiteY101" fmla="*/ 452336 h 1044570"/>
                <a:gd name="connsiteX102" fmla="*/ 14913 w 3312746"/>
                <a:gd name="connsiteY102" fmla="*/ 446371 h 1044570"/>
                <a:gd name="connsiteX103" fmla="*/ 11930 w 3312746"/>
                <a:gd name="connsiteY103" fmla="*/ 441897 h 1044570"/>
                <a:gd name="connsiteX104" fmla="*/ 7457 w 3312746"/>
                <a:gd name="connsiteY104" fmla="*/ 440406 h 1044570"/>
                <a:gd name="connsiteX105" fmla="*/ 5965 w 3312746"/>
                <a:gd name="connsiteY105" fmla="*/ 404616 h 1044570"/>
                <a:gd name="connsiteX106" fmla="*/ 7457 w 3312746"/>
                <a:gd name="connsiteY106" fmla="*/ 380755 h 1044570"/>
                <a:gd name="connsiteX107" fmla="*/ 7457 w 3312746"/>
                <a:gd name="connsiteY107" fmla="*/ 364351 h 1044570"/>
                <a:gd name="connsiteX108" fmla="*/ 11930 w 3312746"/>
                <a:gd name="connsiteY108" fmla="*/ 358386 h 1044570"/>
                <a:gd name="connsiteX109" fmla="*/ 14913 w 3312746"/>
                <a:gd name="connsiteY109" fmla="*/ 353913 h 1044570"/>
                <a:gd name="connsiteX110" fmla="*/ 20878 w 3312746"/>
                <a:gd name="connsiteY110" fmla="*/ 352421 h 1044570"/>
                <a:gd name="connsiteX111" fmla="*/ 31317 w 3312746"/>
                <a:gd name="connsiteY111" fmla="*/ 359878 h 1044570"/>
                <a:gd name="connsiteX112" fmla="*/ 35790 w 3312746"/>
                <a:gd name="connsiteY112" fmla="*/ 361369 h 1044570"/>
                <a:gd name="connsiteX113" fmla="*/ 53595 w 3312746"/>
                <a:gd name="connsiteY113" fmla="*/ 363347 h 1044570"/>
                <a:gd name="connsiteX114" fmla="*/ 52604 w 3312746"/>
                <a:gd name="connsiteY114" fmla="*/ 359835 h 1044570"/>
                <a:gd name="connsiteX115" fmla="*/ 67107 w 3312746"/>
                <a:gd name="connsiteY115" fmla="*/ 365843 h 1044570"/>
                <a:gd name="connsiteX116" fmla="*/ 90967 w 3312746"/>
                <a:gd name="connsiteY116" fmla="*/ 341983 h 1044570"/>
                <a:gd name="connsiteX117" fmla="*/ 67107 w 3312746"/>
                <a:gd name="connsiteY117" fmla="*/ 318123 h 1044570"/>
                <a:gd name="connsiteX118" fmla="*/ 50235 w 3312746"/>
                <a:gd name="connsiteY118" fmla="*/ 325111 h 1044570"/>
                <a:gd name="connsiteX119" fmla="*/ 38773 w 3312746"/>
                <a:gd name="connsiteY119" fmla="*/ 325579 h 1044570"/>
                <a:gd name="connsiteX120" fmla="*/ 19387 w 3312746"/>
                <a:gd name="connsiteY120" fmla="*/ 324088 h 1044570"/>
                <a:gd name="connsiteX121" fmla="*/ 13422 w 3312746"/>
                <a:gd name="connsiteY121" fmla="*/ 319614 h 1044570"/>
                <a:gd name="connsiteX122" fmla="*/ 8948 w 3312746"/>
                <a:gd name="connsiteY122" fmla="*/ 282332 h 1044570"/>
                <a:gd name="connsiteX123" fmla="*/ 7457 w 3312746"/>
                <a:gd name="connsiteY123" fmla="*/ 253998 h 1044570"/>
                <a:gd name="connsiteX124" fmla="*/ 5965 w 3312746"/>
                <a:gd name="connsiteY124" fmla="*/ 243559 h 1044570"/>
                <a:gd name="connsiteX125" fmla="*/ 10439 w 3312746"/>
                <a:gd name="connsiteY125" fmla="*/ 240577 h 1044570"/>
                <a:gd name="connsiteX126" fmla="*/ 44738 w 3312746"/>
                <a:gd name="connsiteY126" fmla="*/ 239085 h 1044570"/>
                <a:gd name="connsiteX127" fmla="*/ 47720 w 3312746"/>
                <a:gd name="connsiteY127" fmla="*/ 231629 h 1044570"/>
                <a:gd name="connsiteX128" fmla="*/ 50235 w 3312746"/>
                <a:gd name="connsiteY128" fmla="*/ 233589 h 1044570"/>
                <a:gd name="connsiteX129" fmla="*/ 67107 w 3312746"/>
                <a:gd name="connsiteY129" fmla="*/ 240577 h 1044570"/>
                <a:gd name="connsiteX130" fmla="*/ 90967 w 3312746"/>
                <a:gd name="connsiteY130" fmla="*/ 216717 h 1044570"/>
                <a:gd name="connsiteX131" fmla="*/ 67107 w 3312746"/>
                <a:gd name="connsiteY131" fmla="*/ 192857 h 1044570"/>
                <a:gd name="connsiteX132" fmla="*/ 50235 w 3312746"/>
                <a:gd name="connsiteY132" fmla="*/ 199845 h 1044570"/>
                <a:gd name="connsiteX133" fmla="*/ 44956 w 3312746"/>
                <a:gd name="connsiteY133" fmla="*/ 211137 h 1044570"/>
                <a:gd name="connsiteX134" fmla="*/ 29825 w 3312746"/>
                <a:gd name="connsiteY134" fmla="*/ 204787 h 1044570"/>
                <a:gd name="connsiteX135" fmla="*/ 28334 w 3312746"/>
                <a:gd name="connsiteY135" fmla="*/ 209260 h 1044570"/>
                <a:gd name="connsiteX136" fmla="*/ 22369 w 3312746"/>
                <a:gd name="connsiteY136" fmla="*/ 210752 h 1044570"/>
                <a:gd name="connsiteX137" fmla="*/ 8948 w 3312746"/>
                <a:gd name="connsiteY137" fmla="*/ 200313 h 1044570"/>
                <a:gd name="connsiteX138" fmla="*/ 4474 w 3312746"/>
                <a:gd name="connsiteY138" fmla="*/ 189874 h 1044570"/>
                <a:gd name="connsiteX139" fmla="*/ 5965 w 3312746"/>
                <a:gd name="connsiteY139" fmla="*/ 185400 h 1044570"/>
                <a:gd name="connsiteX140" fmla="*/ 7457 w 3312746"/>
                <a:gd name="connsiteY140" fmla="*/ 151101 h 1044570"/>
                <a:gd name="connsiteX141" fmla="*/ 8948 w 3312746"/>
                <a:gd name="connsiteY141" fmla="*/ 143645 h 1044570"/>
                <a:gd name="connsiteX142" fmla="*/ 10439 w 3312746"/>
                <a:gd name="connsiteY142" fmla="*/ 137680 h 1044570"/>
                <a:gd name="connsiteX143" fmla="*/ 11930 w 3312746"/>
                <a:gd name="connsiteY143" fmla="*/ 121276 h 1044570"/>
                <a:gd name="connsiteX144" fmla="*/ 13422 w 3312746"/>
                <a:gd name="connsiteY144" fmla="*/ 116802 h 1044570"/>
                <a:gd name="connsiteX145" fmla="*/ 17895 w 3312746"/>
                <a:gd name="connsiteY145" fmla="*/ 115311 h 1044570"/>
                <a:gd name="connsiteX146" fmla="*/ 31317 w 3312746"/>
                <a:gd name="connsiteY146" fmla="*/ 122767 h 1044570"/>
                <a:gd name="connsiteX147" fmla="*/ 48330 w 3312746"/>
                <a:gd name="connsiteY147" fmla="*/ 124743 h 1044570"/>
                <a:gd name="connsiteX148" fmla="*/ 67107 w 3312746"/>
                <a:gd name="connsiteY148" fmla="*/ 124258 h 1044570"/>
                <a:gd name="connsiteX149" fmla="*/ 90967 w 3312746"/>
                <a:gd name="connsiteY149" fmla="*/ 100398 h 1044570"/>
                <a:gd name="connsiteX150" fmla="*/ 67107 w 3312746"/>
                <a:gd name="connsiteY150" fmla="*/ 76538 h 1044570"/>
                <a:gd name="connsiteX151" fmla="*/ 50235 w 3312746"/>
                <a:gd name="connsiteY151" fmla="*/ 83526 h 1044570"/>
                <a:gd name="connsiteX152" fmla="*/ 44738 w 3312746"/>
                <a:gd name="connsiteY152" fmla="*/ 79521 h 1044570"/>
                <a:gd name="connsiteX153" fmla="*/ 40264 w 3312746"/>
                <a:gd name="connsiteY153" fmla="*/ 78029 h 1044570"/>
                <a:gd name="connsiteX154" fmla="*/ 31317 w 3312746"/>
                <a:gd name="connsiteY154" fmla="*/ 75047 h 1044570"/>
                <a:gd name="connsiteX155" fmla="*/ 25352 w 3312746"/>
                <a:gd name="connsiteY155" fmla="*/ 72064 h 1044570"/>
                <a:gd name="connsiteX156" fmla="*/ 23860 w 3312746"/>
                <a:gd name="connsiteY156" fmla="*/ 51187 h 1044570"/>
                <a:gd name="connsiteX157" fmla="*/ 20878 w 3312746"/>
                <a:gd name="connsiteY157" fmla="*/ 46713 h 1044570"/>
                <a:gd name="connsiteX158" fmla="*/ 19387 w 3312746"/>
                <a:gd name="connsiteY158" fmla="*/ 42239 h 1044570"/>
                <a:gd name="connsiteX159" fmla="*/ 16404 w 3312746"/>
                <a:gd name="connsiteY159" fmla="*/ 33292 h 1044570"/>
                <a:gd name="connsiteX160" fmla="*/ 11930 w 3312746"/>
                <a:gd name="connsiteY160" fmla="*/ 30309 h 1044570"/>
                <a:gd name="connsiteX161" fmla="*/ 10439 w 3312746"/>
                <a:gd name="connsiteY161" fmla="*/ 18379 h 1044570"/>
                <a:gd name="connsiteX162" fmla="*/ 11930 w 3312746"/>
                <a:gd name="connsiteY162" fmla="*/ 13905 h 1044570"/>
                <a:gd name="connsiteX163" fmla="*/ 13422 w 3312746"/>
                <a:gd name="connsiteY163" fmla="*/ 7940 h 1044570"/>
                <a:gd name="connsiteX164" fmla="*/ 16404 w 3312746"/>
                <a:gd name="connsiteY164" fmla="*/ 3466 h 1044570"/>
                <a:gd name="connsiteX165" fmla="*/ 20281 w 3312746"/>
                <a:gd name="connsiteY165" fmla="*/ 484 h 1044570"/>
                <a:gd name="connsiteX166" fmla="*/ 211893 w 3312746"/>
                <a:gd name="connsiteY166" fmla="*/ 484 h 1044570"/>
                <a:gd name="connsiteX167" fmla="*/ 347539 w 3312746"/>
                <a:gd name="connsiteY167" fmla="*/ 484 h 1044570"/>
                <a:gd name="connsiteX168" fmla="*/ 3312746 w 3312746"/>
                <a:gd name="connsiteY168" fmla="*/ 0 h 1044570"/>
                <a:gd name="connsiteX0" fmla="*/ 3312746 w 4046156"/>
                <a:gd name="connsiteY0" fmla="*/ 0 h 1095231"/>
                <a:gd name="connsiteX1" fmla="*/ 3312746 w 4046156"/>
                <a:gd name="connsiteY1" fmla="*/ 1044570 h 1095231"/>
                <a:gd name="connsiteX2" fmla="*/ 12428 w 4046156"/>
                <a:gd name="connsiteY2" fmla="*/ 1042876 h 1095231"/>
                <a:gd name="connsiteX3" fmla="*/ 10439 w 4046156"/>
                <a:gd name="connsiteY3" fmla="*/ 1039893 h 1095231"/>
                <a:gd name="connsiteX4" fmla="*/ 5965 w 4046156"/>
                <a:gd name="connsiteY4" fmla="*/ 1029454 h 1095231"/>
                <a:gd name="connsiteX5" fmla="*/ 4474 w 4046156"/>
                <a:gd name="connsiteY5" fmla="*/ 1023489 h 1095231"/>
                <a:gd name="connsiteX6" fmla="*/ 1492 w 4046156"/>
                <a:gd name="connsiteY6" fmla="*/ 1017524 h 1095231"/>
                <a:gd name="connsiteX7" fmla="*/ 7457 w 4046156"/>
                <a:gd name="connsiteY7" fmla="*/ 996646 h 1095231"/>
                <a:gd name="connsiteX8" fmla="*/ 8948 w 4046156"/>
                <a:gd name="connsiteY8" fmla="*/ 992173 h 1095231"/>
                <a:gd name="connsiteX9" fmla="*/ 23860 w 4046156"/>
                <a:gd name="connsiteY9" fmla="*/ 990681 h 1095231"/>
                <a:gd name="connsiteX10" fmla="*/ 38773 w 4046156"/>
                <a:gd name="connsiteY10" fmla="*/ 999629 h 1095231"/>
                <a:gd name="connsiteX11" fmla="*/ 55177 w 4046156"/>
                <a:gd name="connsiteY11" fmla="*/ 998138 h 1095231"/>
                <a:gd name="connsiteX12" fmla="*/ 57759 w 4046156"/>
                <a:gd name="connsiteY12" fmla="*/ 994266 h 1095231"/>
                <a:gd name="connsiteX13" fmla="*/ 67107 w 4046156"/>
                <a:gd name="connsiteY13" fmla="*/ 998138 h 1095231"/>
                <a:gd name="connsiteX14" fmla="*/ 90967 w 4046156"/>
                <a:gd name="connsiteY14" fmla="*/ 974278 h 1095231"/>
                <a:gd name="connsiteX15" fmla="*/ 67107 w 4046156"/>
                <a:gd name="connsiteY15" fmla="*/ 950418 h 1095231"/>
                <a:gd name="connsiteX16" fmla="*/ 43246 w 4046156"/>
                <a:gd name="connsiteY16" fmla="*/ 974278 h 1095231"/>
                <a:gd name="connsiteX17" fmla="*/ 43810 w 4046156"/>
                <a:gd name="connsiteY17" fmla="*/ 975636 h 1095231"/>
                <a:gd name="connsiteX18" fmla="*/ 34299 w 4046156"/>
                <a:gd name="connsiteY18" fmla="*/ 974278 h 1095231"/>
                <a:gd name="connsiteX19" fmla="*/ 29825 w 4046156"/>
                <a:gd name="connsiteY19" fmla="*/ 971295 h 1095231"/>
                <a:gd name="connsiteX20" fmla="*/ 22369 w 4046156"/>
                <a:gd name="connsiteY20" fmla="*/ 968313 h 1095231"/>
                <a:gd name="connsiteX21" fmla="*/ 17895 w 4046156"/>
                <a:gd name="connsiteY21" fmla="*/ 966821 h 1095231"/>
                <a:gd name="connsiteX22" fmla="*/ 13422 w 4046156"/>
                <a:gd name="connsiteY22" fmla="*/ 963839 h 1095231"/>
                <a:gd name="connsiteX23" fmla="*/ 14913 w 4046156"/>
                <a:gd name="connsiteY23" fmla="*/ 959365 h 1095231"/>
                <a:gd name="connsiteX24" fmla="*/ 16404 w 4046156"/>
                <a:gd name="connsiteY24" fmla="*/ 950418 h 1095231"/>
                <a:gd name="connsiteX25" fmla="*/ 17895 w 4046156"/>
                <a:gd name="connsiteY25" fmla="*/ 944453 h 1095231"/>
                <a:gd name="connsiteX26" fmla="*/ 14913 w 4046156"/>
                <a:gd name="connsiteY26" fmla="*/ 931031 h 1095231"/>
                <a:gd name="connsiteX27" fmla="*/ 13422 w 4046156"/>
                <a:gd name="connsiteY27" fmla="*/ 925066 h 1095231"/>
                <a:gd name="connsiteX28" fmla="*/ 10439 w 4046156"/>
                <a:gd name="connsiteY28" fmla="*/ 913136 h 1095231"/>
                <a:gd name="connsiteX29" fmla="*/ 7457 w 4046156"/>
                <a:gd name="connsiteY29" fmla="*/ 886293 h 1095231"/>
                <a:gd name="connsiteX30" fmla="*/ 8948 w 4046156"/>
                <a:gd name="connsiteY30" fmla="*/ 872872 h 1095231"/>
                <a:gd name="connsiteX31" fmla="*/ 32808 w 4046156"/>
                <a:gd name="connsiteY31" fmla="*/ 871380 h 1095231"/>
                <a:gd name="connsiteX32" fmla="*/ 35790 w 4046156"/>
                <a:gd name="connsiteY32" fmla="*/ 875854 h 1095231"/>
                <a:gd name="connsiteX33" fmla="*/ 58159 w 4046156"/>
                <a:gd name="connsiteY33" fmla="*/ 881819 h 1095231"/>
                <a:gd name="connsiteX34" fmla="*/ 67107 w 4046156"/>
                <a:gd name="connsiteY34" fmla="*/ 872872 h 1095231"/>
                <a:gd name="connsiteX35" fmla="*/ 90967 w 4046156"/>
                <a:gd name="connsiteY35" fmla="*/ 849012 h 1095231"/>
                <a:gd name="connsiteX36" fmla="*/ 67107 w 4046156"/>
                <a:gd name="connsiteY36" fmla="*/ 825152 h 1095231"/>
                <a:gd name="connsiteX37" fmla="*/ 43246 w 4046156"/>
                <a:gd name="connsiteY37" fmla="*/ 849012 h 1095231"/>
                <a:gd name="connsiteX38" fmla="*/ 45080 w 4046156"/>
                <a:gd name="connsiteY38" fmla="*/ 853436 h 1095231"/>
                <a:gd name="connsiteX39" fmla="*/ 26843 w 4046156"/>
                <a:gd name="connsiteY39" fmla="*/ 838573 h 1095231"/>
                <a:gd name="connsiteX40" fmla="*/ 23860 w 4046156"/>
                <a:gd name="connsiteY40" fmla="*/ 834099 h 1095231"/>
                <a:gd name="connsiteX41" fmla="*/ 8948 w 4046156"/>
                <a:gd name="connsiteY41" fmla="*/ 832608 h 1095231"/>
                <a:gd name="connsiteX42" fmla="*/ 7457 w 4046156"/>
                <a:gd name="connsiteY42" fmla="*/ 828134 h 1095231"/>
                <a:gd name="connsiteX43" fmla="*/ 5965 w 4046156"/>
                <a:gd name="connsiteY43" fmla="*/ 822169 h 1095231"/>
                <a:gd name="connsiteX44" fmla="*/ 4474 w 4046156"/>
                <a:gd name="connsiteY44" fmla="*/ 799800 h 1095231"/>
                <a:gd name="connsiteX45" fmla="*/ 5965 w 4046156"/>
                <a:gd name="connsiteY45" fmla="*/ 750588 h 1095231"/>
                <a:gd name="connsiteX46" fmla="*/ 7457 w 4046156"/>
                <a:gd name="connsiteY46" fmla="*/ 746114 h 1095231"/>
                <a:gd name="connsiteX47" fmla="*/ 37282 w 4046156"/>
                <a:gd name="connsiteY47" fmla="*/ 746114 h 1095231"/>
                <a:gd name="connsiteX48" fmla="*/ 46229 w 4046156"/>
                <a:gd name="connsiteY48" fmla="*/ 749097 h 1095231"/>
                <a:gd name="connsiteX49" fmla="*/ 50601 w 4046156"/>
                <a:gd name="connsiteY49" fmla="*/ 746734 h 1095231"/>
                <a:gd name="connsiteX50" fmla="*/ 67107 w 4046156"/>
                <a:gd name="connsiteY50" fmla="*/ 753571 h 1095231"/>
                <a:gd name="connsiteX51" fmla="*/ 90967 w 4046156"/>
                <a:gd name="connsiteY51" fmla="*/ 729711 h 1095231"/>
                <a:gd name="connsiteX52" fmla="*/ 67107 w 4046156"/>
                <a:gd name="connsiteY52" fmla="*/ 705851 h 1095231"/>
                <a:gd name="connsiteX53" fmla="*/ 50235 w 4046156"/>
                <a:gd name="connsiteY53" fmla="*/ 712839 h 1095231"/>
                <a:gd name="connsiteX54" fmla="*/ 40264 w 4046156"/>
                <a:gd name="connsiteY54" fmla="*/ 723746 h 1095231"/>
                <a:gd name="connsiteX55" fmla="*/ 35790 w 4046156"/>
                <a:gd name="connsiteY55" fmla="*/ 728219 h 1095231"/>
                <a:gd name="connsiteX56" fmla="*/ 31317 w 4046156"/>
                <a:gd name="connsiteY56" fmla="*/ 726728 h 1095231"/>
                <a:gd name="connsiteX57" fmla="*/ 26843 w 4046156"/>
                <a:gd name="connsiteY57" fmla="*/ 714798 h 1095231"/>
                <a:gd name="connsiteX58" fmla="*/ 22369 w 4046156"/>
                <a:gd name="connsiteY58" fmla="*/ 710324 h 1095231"/>
                <a:gd name="connsiteX59" fmla="*/ 23860 w 4046156"/>
                <a:gd name="connsiteY59" fmla="*/ 705851 h 1095231"/>
                <a:gd name="connsiteX60" fmla="*/ 28334 w 4046156"/>
                <a:gd name="connsiteY60" fmla="*/ 701377 h 1095231"/>
                <a:gd name="connsiteX61" fmla="*/ 29825 w 4046156"/>
                <a:gd name="connsiteY61" fmla="*/ 693921 h 1095231"/>
                <a:gd name="connsiteX62" fmla="*/ 28334 w 4046156"/>
                <a:gd name="connsiteY62" fmla="*/ 689447 h 1095231"/>
                <a:gd name="connsiteX63" fmla="*/ 23860 w 4046156"/>
                <a:gd name="connsiteY63" fmla="*/ 687956 h 1095231"/>
                <a:gd name="connsiteX64" fmla="*/ 19387 w 4046156"/>
                <a:gd name="connsiteY64" fmla="*/ 684973 h 1095231"/>
                <a:gd name="connsiteX65" fmla="*/ 10439 w 4046156"/>
                <a:gd name="connsiteY65" fmla="*/ 681991 h 1095231"/>
                <a:gd name="connsiteX66" fmla="*/ 8948 w 4046156"/>
                <a:gd name="connsiteY66" fmla="*/ 674534 h 1095231"/>
                <a:gd name="connsiteX67" fmla="*/ 5965 w 4046156"/>
                <a:gd name="connsiteY67" fmla="*/ 670060 h 1095231"/>
                <a:gd name="connsiteX68" fmla="*/ 2983 w 4046156"/>
                <a:gd name="connsiteY68" fmla="*/ 652165 h 1095231"/>
                <a:gd name="connsiteX69" fmla="*/ 5965 w 4046156"/>
                <a:gd name="connsiteY69" fmla="*/ 647691 h 1095231"/>
                <a:gd name="connsiteX70" fmla="*/ 8948 w 4046156"/>
                <a:gd name="connsiteY70" fmla="*/ 628305 h 1095231"/>
                <a:gd name="connsiteX71" fmla="*/ 11930 w 4046156"/>
                <a:gd name="connsiteY71" fmla="*/ 622340 h 1095231"/>
                <a:gd name="connsiteX72" fmla="*/ 17895 w 4046156"/>
                <a:gd name="connsiteY72" fmla="*/ 620848 h 1095231"/>
                <a:gd name="connsiteX73" fmla="*/ 31317 w 4046156"/>
                <a:gd name="connsiteY73" fmla="*/ 619357 h 1095231"/>
                <a:gd name="connsiteX74" fmla="*/ 47720 w 4046156"/>
                <a:gd name="connsiteY74" fmla="*/ 623831 h 1095231"/>
                <a:gd name="connsiteX75" fmla="*/ 56668 w 4046156"/>
                <a:gd name="connsiteY75" fmla="*/ 619357 h 1095231"/>
                <a:gd name="connsiteX76" fmla="*/ 67107 w 4046156"/>
                <a:gd name="connsiteY76" fmla="*/ 620849 h 1095231"/>
                <a:gd name="connsiteX77" fmla="*/ 90967 w 4046156"/>
                <a:gd name="connsiteY77" fmla="*/ 596989 h 1095231"/>
                <a:gd name="connsiteX78" fmla="*/ 67107 w 4046156"/>
                <a:gd name="connsiteY78" fmla="*/ 573129 h 1095231"/>
                <a:gd name="connsiteX79" fmla="*/ 25352 w 4046156"/>
                <a:gd name="connsiteY79" fmla="*/ 585058 h 1095231"/>
                <a:gd name="connsiteX80" fmla="*/ 13422 w 4046156"/>
                <a:gd name="connsiteY80" fmla="*/ 586550 h 1095231"/>
                <a:gd name="connsiteX81" fmla="*/ 8948 w 4046156"/>
                <a:gd name="connsiteY81" fmla="*/ 583567 h 1095231"/>
                <a:gd name="connsiteX82" fmla="*/ 1492 w 4046156"/>
                <a:gd name="connsiteY82" fmla="*/ 582076 h 1095231"/>
                <a:gd name="connsiteX83" fmla="*/ 0 w 4046156"/>
                <a:gd name="connsiteY83" fmla="*/ 577602 h 1095231"/>
                <a:gd name="connsiteX84" fmla="*/ 2983 w 4046156"/>
                <a:gd name="connsiteY84" fmla="*/ 571637 h 1095231"/>
                <a:gd name="connsiteX85" fmla="*/ 5965 w 4046156"/>
                <a:gd name="connsiteY85" fmla="*/ 538829 h 1095231"/>
                <a:gd name="connsiteX86" fmla="*/ 2983 w 4046156"/>
                <a:gd name="connsiteY86" fmla="*/ 506021 h 1095231"/>
                <a:gd name="connsiteX87" fmla="*/ 5965 w 4046156"/>
                <a:gd name="connsiteY87" fmla="*/ 495582 h 1095231"/>
                <a:gd name="connsiteX88" fmla="*/ 10439 w 4046156"/>
                <a:gd name="connsiteY88" fmla="*/ 492600 h 1095231"/>
                <a:gd name="connsiteX89" fmla="*/ 11930 w 4046156"/>
                <a:gd name="connsiteY89" fmla="*/ 488126 h 1095231"/>
                <a:gd name="connsiteX90" fmla="*/ 23860 w 4046156"/>
                <a:gd name="connsiteY90" fmla="*/ 488126 h 1095231"/>
                <a:gd name="connsiteX91" fmla="*/ 32808 w 4046156"/>
                <a:gd name="connsiteY91" fmla="*/ 491109 h 1095231"/>
                <a:gd name="connsiteX92" fmla="*/ 50703 w 4046156"/>
                <a:gd name="connsiteY92" fmla="*/ 489617 h 1095231"/>
                <a:gd name="connsiteX93" fmla="*/ 67107 w 4046156"/>
                <a:gd name="connsiteY93" fmla="*/ 491109 h 1095231"/>
                <a:gd name="connsiteX94" fmla="*/ 90967 w 4046156"/>
                <a:gd name="connsiteY94" fmla="*/ 467249 h 1095231"/>
                <a:gd name="connsiteX95" fmla="*/ 67107 w 4046156"/>
                <a:gd name="connsiteY95" fmla="*/ 443389 h 1095231"/>
                <a:gd name="connsiteX96" fmla="*/ 50235 w 4046156"/>
                <a:gd name="connsiteY96" fmla="*/ 450377 h 1095231"/>
                <a:gd name="connsiteX97" fmla="*/ 43247 w 4046156"/>
                <a:gd name="connsiteY97" fmla="*/ 459792 h 1095231"/>
                <a:gd name="connsiteX98" fmla="*/ 35790 w 4046156"/>
                <a:gd name="connsiteY98" fmla="*/ 458301 h 1095231"/>
                <a:gd name="connsiteX99" fmla="*/ 31317 w 4046156"/>
                <a:gd name="connsiteY99" fmla="*/ 456810 h 1095231"/>
                <a:gd name="connsiteX100" fmla="*/ 26843 w 4046156"/>
                <a:gd name="connsiteY100" fmla="*/ 455319 h 1095231"/>
                <a:gd name="connsiteX101" fmla="*/ 17895 w 4046156"/>
                <a:gd name="connsiteY101" fmla="*/ 452336 h 1095231"/>
                <a:gd name="connsiteX102" fmla="*/ 14913 w 4046156"/>
                <a:gd name="connsiteY102" fmla="*/ 446371 h 1095231"/>
                <a:gd name="connsiteX103" fmla="*/ 11930 w 4046156"/>
                <a:gd name="connsiteY103" fmla="*/ 441897 h 1095231"/>
                <a:gd name="connsiteX104" fmla="*/ 7457 w 4046156"/>
                <a:gd name="connsiteY104" fmla="*/ 440406 h 1095231"/>
                <a:gd name="connsiteX105" fmla="*/ 5965 w 4046156"/>
                <a:gd name="connsiteY105" fmla="*/ 404616 h 1095231"/>
                <a:gd name="connsiteX106" fmla="*/ 7457 w 4046156"/>
                <a:gd name="connsiteY106" fmla="*/ 380755 h 1095231"/>
                <a:gd name="connsiteX107" fmla="*/ 7457 w 4046156"/>
                <a:gd name="connsiteY107" fmla="*/ 364351 h 1095231"/>
                <a:gd name="connsiteX108" fmla="*/ 11930 w 4046156"/>
                <a:gd name="connsiteY108" fmla="*/ 358386 h 1095231"/>
                <a:gd name="connsiteX109" fmla="*/ 14913 w 4046156"/>
                <a:gd name="connsiteY109" fmla="*/ 353913 h 1095231"/>
                <a:gd name="connsiteX110" fmla="*/ 20878 w 4046156"/>
                <a:gd name="connsiteY110" fmla="*/ 352421 h 1095231"/>
                <a:gd name="connsiteX111" fmla="*/ 31317 w 4046156"/>
                <a:gd name="connsiteY111" fmla="*/ 359878 h 1095231"/>
                <a:gd name="connsiteX112" fmla="*/ 35790 w 4046156"/>
                <a:gd name="connsiteY112" fmla="*/ 361369 h 1095231"/>
                <a:gd name="connsiteX113" fmla="*/ 53595 w 4046156"/>
                <a:gd name="connsiteY113" fmla="*/ 363347 h 1095231"/>
                <a:gd name="connsiteX114" fmla="*/ 52604 w 4046156"/>
                <a:gd name="connsiteY114" fmla="*/ 359835 h 1095231"/>
                <a:gd name="connsiteX115" fmla="*/ 67107 w 4046156"/>
                <a:gd name="connsiteY115" fmla="*/ 365843 h 1095231"/>
                <a:gd name="connsiteX116" fmla="*/ 90967 w 4046156"/>
                <a:gd name="connsiteY116" fmla="*/ 341983 h 1095231"/>
                <a:gd name="connsiteX117" fmla="*/ 67107 w 4046156"/>
                <a:gd name="connsiteY117" fmla="*/ 318123 h 1095231"/>
                <a:gd name="connsiteX118" fmla="*/ 50235 w 4046156"/>
                <a:gd name="connsiteY118" fmla="*/ 325111 h 1095231"/>
                <a:gd name="connsiteX119" fmla="*/ 38773 w 4046156"/>
                <a:gd name="connsiteY119" fmla="*/ 325579 h 1095231"/>
                <a:gd name="connsiteX120" fmla="*/ 19387 w 4046156"/>
                <a:gd name="connsiteY120" fmla="*/ 324088 h 1095231"/>
                <a:gd name="connsiteX121" fmla="*/ 13422 w 4046156"/>
                <a:gd name="connsiteY121" fmla="*/ 319614 h 1095231"/>
                <a:gd name="connsiteX122" fmla="*/ 8948 w 4046156"/>
                <a:gd name="connsiteY122" fmla="*/ 282332 h 1095231"/>
                <a:gd name="connsiteX123" fmla="*/ 7457 w 4046156"/>
                <a:gd name="connsiteY123" fmla="*/ 253998 h 1095231"/>
                <a:gd name="connsiteX124" fmla="*/ 5965 w 4046156"/>
                <a:gd name="connsiteY124" fmla="*/ 243559 h 1095231"/>
                <a:gd name="connsiteX125" fmla="*/ 10439 w 4046156"/>
                <a:gd name="connsiteY125" fmla="*/ 240577 h 1095231"/>
                <a:gd name="connsiteX126" fmla="*/ 44738 w 4046156"/>
                <a:gd name="connsiteY126" fmla="*/ 239085 h 1095231"/>
                <a:gd name="connsiteX127" fmla="*/ 47720 w 4046156"/>
                <a:gd name="connsiteY127" fmla="*/ 231629 h 1095231"/>
                <a:gd name="connsiteX128" fmla="*/ 50235 w 4046156"/>
                <a:gd name="connsiteY128" fmla="*/ 233589 h 1095231"/>
                <a:gd name="connsiteX129" fmla="*/ 67107 w 4046156"/>
                <a:gd name="connsiteY129" fmla="*/ 240577 h 1095231"/>
                <a:gd name="connsiteX130" fmla="*/ 90967 w 4046156"/>
                <a:gd name="connsiteY130" fmla="*/ 216717 h 1095231"/>
                <a:gd name="connsiteX131" fmla="*/ 67107 w 4046156"/>
                <a:gd name="connsiteY131" fmla="*/ 192857 h 1095231"/>
                <a:gd name="connsiteX132" fmla="*/ 50235 w 4046156"/>
                <a:gd name="connsiteY132" fmla="*/ 199845 h 1095231"/>
                <a:gd name="connsiteX133" fmla="*/ 44956 w 4046156"/>
                <a:gd name="connsiteY133" fmla="*/ 211137 h 1095231"/>
                <a:gd name="connsiteX134" fmla="*/ 29825 w 4046156"/>
                <a:gd name="connsiteY134" fmla="*/ 204787 h 1095231"/>
                <a:gd name="connsiteX135" fmla="*/ 28334 w 4046156"/>
                <a:gd name="connsiteY135" fmla="*/ 209260 h 1095231"/>
                <a:gd name="connsiteX136" fmla="*/ 22369 w 4046156"/>
                <a:gd name="connsiteY136" fmla="*/ 210752 h 1095231"/>
                <a:gd name="connsiteX137" fmla="*/ 8948 w 4046156"/>
                <a:gd name="connsiteY137" fmla="*/ 200313 h 1095231"/>
                <a:gd name="connsiteX138" fmla="*/ 4474 w 4046156"/>
                <a:gd name="connsiteY138" fmla="*/ 189874 h 1095231"/>
                <a:gd name="connsiteX139" fmla="*/ 5965 w 4046156"/>
                <a:gd name="connsiteY139" fmla="*/ 185400 h 1095231"/>
                <a:gd name="connsiteX140" fmla="*/ 7457 w 4046156"/>
                <a:gd name="connsiteY140" fmla="*/ 151101 h 1095231"/>
                <a:gd name="connsiteX141" fmla="*/ 8948 w 4046156"/>
                <a:gd name="connsiteY141" fmla="*/ 143645 h 1095231"/>
                <a:gd name="connsiteX142" fmla="*/ 10439 w 4046156"/>
                <a:gd name="connsiteY142" fmla="*/ 137680 h 1095231"/>
                <a:gd name="connsiteX143" fmla="*/ 11930 w 4046156"/>
                <a:gd name="connsiteY143" fmla="*/ 121276 h 1095231"/>
                <a:gd name="connsiteX144" fmla="*/ 13422 w 4046156"/>
                <a:gd name="connsiteY144" fmla="*/ 116802 h 1095231"/>
                <a:gd name="connsiteX145" fmla="*/ 17895 w 4046156"/>
                <a:gd name="connsiteY145" fmla="*/ 115311 h 1095231"/>
                <a:gd name="connsiteX146" fmla="*/ 31317 w 4046156"/>
                <a:gd name="connsiteY146" fmla="*/ 122767 h 1095231"/>
                <a:gd name="connsiteX147" fmla="*/ 48330 w 4046156"/>
                <a:gd name="connsiteY147" fmla="*/ 124743 h 1095231"/>
                <a:gd name="connsiteX148" fmla="*/ 67107 w 4046156"/>
                <a:gd name="connsiteY148" fmla="*/ 124258 h 1095231"/>
                <a:gd name="connsiteX149" fmla="*/ 90967 w 4046156"/>
                <a:gd name="connsiteY149" fmla="*/ 100398 h 1095231"/>
                <a:gd name="connsiteX150" fmla="*/ 67107 w 4046156"/>
                <a:gd name="connsiteY150" fmla="*/ 76538 h 1095231"/>
                <a:gd name="connsiteX151" fmla="*/ 50235 w 4046156"/>
                <a:gd name="connsiteY151" fmla="*/ 83526 h 1095231"/>
                <a:gd name="connsiteX152" fmla="*/ 44738 w 4046156"/>
                <a:gd name="connsiteY152" fmla="*/ 79521 h 1095231"/>
                <a:gd name="connsiteX153" fmla="*/ 40264 w 4046156"/>
                <a:gd name="connsiteY153" fmla="*/ 78029 h 1095231"/>
                <a:gd name="connsiteX154" fmla="*/ 31317 w 4046156"/>
                <a:gd name="connsiteY154" fmla="*/ 75047 h 1095231"/>
                <a:gd name="connsiteX155" fmla="*/ 25352 w 4046156"/>
                <a:gd name="connsiteY155" fmla="*/ 72064 h 1095231"/>
                <a:gd name="connsiteX156" fmla="*/ 23860 w 4046156"/>
                <a:gd name="connsiteY156" fmla="*/ 51187 h 1095231"/>
                <a:gd name="connsiteX157" fmla="*/ 20878 w 4046156"/>
                <a:gd name="connsiteY157" fmla="*/ 46713 h 1095231"/>
                <a:gd name="connsiteX158" fmla="*/ 19387 w 4046156"/>
                <a:gd name="connsiteY158" fmla="*/ 42239 h 1095231"/>
                <a:gd name="connsiteX159" fmla="*/ 16404 w 4046156"/>
                <a:gd name="connsiteY159" fmla="*/ 33292 h 1095231"/>
                <a:gd name="connsiteX160" fmla="*/ 11930 w 4046156"/>
                <a:gd name="connsiteY160" fmla="*/ 30309 h 1095231"/>
                <a:gd name="connsiteX161" fmla="*/ 10439 w 4046156"/>
                <a:gd name="connsiteY161" fmla="*/ 18379 h 1095231"/>
                <a:gd name="connsiteX162" fmla="*/ 11930 w 4046156"/>
                <a:gd name="connsiteY162" fmla="*/ 13905 h 1095231"/>
                <a:gd name="connsiteX163" fmla="*/ 13422 w 4046156"/>
                <a:gd name="connsiteY163" fmla="*/ 7940 h 1095231"/>
                <a:gd name="connsiteX164" fmla="*/ 16404 w 4046156"/>
                <a:gd name="connsiteY164" fmla="*/ 3466 h 1095231"/>
                <a:gd name="connsiteX165" fmla="*/ 20281 w 4046156"/>
                <a:gd name="connsiteY165" fmla="*/ 484 h 1095231"/>
                <a:gd name="connsiteX166" fmla="*/ 211893 w 4046156"/>
                <a:gd name="connsiteY166" fmla="*/ 484 h 1095231"/>
                <a:gd name="connsiteX167" fmla="*/ 347539 w 4046156"/>
                <a:gd name="connsiteY167" fmla="*/ 484 h 1095231"/>
                <a:gd name="connsiteX168" fmla="*/ 3312746 w 4046156"/>
                <a:gd name="connsiteY168" fmla="*/ 0 h 1095231"/>
                <a:gd name="connsiteX0" fmla="*/ 3312746 w 4046156"/>
                <a:gd name="connsiteY0" fmla="*/ 0 h 1095231"/>
                <a:gd name="connsiteX1" fmla="*/ 3312746 w 4046156"/>
                <a:gd name="connsiteY1" fmla="*/ 1044570 h 1095231"/>
                <a:gd name="connsiteX2" fmla="*/ 12428 w 4046156"/>
                <a:gd name="connsiteY2" fmla="*/ 1042876 h 1095231"/>
                <a:gd name="connsiteX3" fmla="*/ 10439 w 4046156"/>
                <a:gd name="connsiteY3" fmla="*/ 1039893 h 1095231"/>
                <a:gd name="connsiteX4" fmla="*/ 5965 w 4046156"/>
                <a:gd name="connsiteY4" fmla="*/ 1029454 h 1095231"/>
                <a:gd name="connsiteX5" fmla="*/ 4474 w 4046156"/>
                <a:gd name="connsiteY5" fmla="*/ 1023489 h 1095231"/>
                <a:gd name="connsiteX6" fmla="*/ 1492 w 4046156"/>
                <a:gd name="connsiteY6" fmla="*/ 1017524 h 1095231"/>
                <a:gd name="connsiteX7" fmla="*/ 7457 w 4046156"/>
                <a:gd name="connsiteY7" fmla="*/ 996646 h 1095231"/>
                <a:gd name="connsiteX8" fmla="*/ 8948 w 4046156"/>
                <a:gd name="connsiteY8" fmla="*/ 992173 h 1095231"/>
                <a:gd name="connsiteX9" fmla="*/ 23860 w 4046156"/>
                <a:gd name="connsiteY9" fmla="*/ 990681 h 1095231"/>
                <a:gd name="connsiteX10" fmla="*/ 38773 w 4046156"/>
                <a:gd name="connsiteY10" fmla="*/ 999629 h 1095231"/>
                <a:gd name="connsiteX11" fmla="*/ 55177 w 4046156"/>
                <a:gd name="connsiteY11" fmla="*/ 998138 h 1095231"/>
                <a:gd name="connsiteX12" fmla="*/ 57759 w 4046156"/>
                <a:gd name="connsiteY12" fmla="*/ 994266 h 1095231"/>
                <a:gd name="connsiteX13" fmla="*/ 67107 w 4046156"/>
                <a:gd name="connsiteY13" fmla="*/ 998138 h 1095231"/>
                <a:gd name="connsiteX14" fmla="*/ 90967 w 4046156"/>
                <a:gd name="connsiteY14" fmla="*/ 974278 h 1095231"/>
                <a:gd name="connsiteX15" fmla="*/ 67107 w 4046156"/>
                <a:gd name="connsiteY15" fmla="*/ 950418 h 1095231"/>
                <a:gd name="connsiteX16" fmla="*/ 43246 w 4046156"/>
                <a:gd name="connsiteY16" fmla="*/ 974278 h 1095231"/>
                <a:gd name="connsiteX17" fmla="*/ 43810 w 4046156"/>
                <a:gd name="connsiteY17" fmla="*/ 975636 h 1095231"/>
                <a:gd name="connsiteX18" fmla="*/ 34299 w 4046156"/>
                <a:gd name="connsiteY18" fmla="*/ 974278 h 1095231"/>
                <a:gd name="connsiteX19" fmla="*/ 29825 w 4046156"/>
                <a:gd name="connsiteY19" fmla="*/ 971295 h 1095231"/>
                <a:gd name="connsiteX20" fmla="*/ 22369 w 4046156"/>
                <a:gd name="connsiteY20" fmla="*/ 968313 h 1095231"/>
                <a:gd name="connsiteX21" fmla="*/ 17895 w 4046156"/>
                <a:gd name="connsiteY21" fmla="*/ 966821 h 1095231"/>
                <a:gd name="connsiteX22" fmla="*/ 13422 w 4046156"/>
                <a:gd name="connsiteY22" fmla="*/ 963839 h 1095231"/>
                <a:gd name="connsiteX23" fmla="*/ 14913 w 4046156"/>
                <a:gd name="connsiteY23" fmla="*/ 959365 h 1095231"/>
                <a:gd name="connsiteX24" fmla="*/ 16404 w 4046156"/>
                <a:gd name="connsiteY24" fmla="*/ 950418 h 1095231"/>
                <a:gd name="connsiteX25" fmla="*/ 17895 w 4046156"/>
                <a:gd name="connsiteY25" fmla="*/ 944453 h 1095231"/>
                <a:gd name="connsiteX26" fmla="*/ 14913 w 4046156"/>
                <a:gd name="connsiteY26" fmla="*/ 931031 h 1095231"/>
                <a:gd name="connsiteX27" fmla="*/ 13422 w 4046156"/>
                <a:gd name="connsiteY27" fmla="*/ 925066 h 1095231"/>
                <a:gd name="connsiteX28" fmla="*/ 10439 w 4046156"/>
                <a:gd name="connsiteY28" fmla="*/ 913136 h 1095231"/>
                <a:gd name="connsiteX29" fmla="*/ 7457 w 4046156"/>
                <a:gd name="connsiteY29" fmla="*/ 886293 h 1095231"/>
                <a:gd name="connsiteX30" fmla="*/ 8948 w 4046156"/>
                <a:gd name="connsiteY30" fmla="*/ 872872 h 1095231"/>
                <a:gd name="connsiteX31" fmla="*/ 32808 w 4046156"/>
                <a:gd name="connsiteY31" fmla="*/ 871380 h 1095231"/>
                <a:gd name="connsiteX32" fmla="*/ 35790 w 4046156"/>
                <a:gd name="connsiteY32" fmla="*/ 875854 h 1095231"/>
                <a:gd name="connsiteX33" fmla="*/ 58159 w 4046156"/>
                <a:gd name="connsiteY33" fmla="*/ 881819 h 1095231"/>
                <a:gd name="connsiteX34" fmla="*/ 67107 w 4046156"/>
                <a:gd name="connsiteY34" fmla="*/ 872872 h 1095231"/>
                <a:gd name="connsiteX35" fmla="*/ 90967 w 4046156"/>
                <a:gd name="connsiteY35" fmla="*/ 849012 h 1095231"/>
                <a:gd name="connsiteX36" fmla="*/ 67107 w 4046156"/>
                <a:gd name="connsiteY36" fmla="*/ 825152 h 1095231"/>
                <a:gd name="connsiteX37" fmla="*/ 43246 w 4046156"/>
                <a:gd name="connsiteY37" fmla="*/ 849012 h 1095231"/>
                <a:gd name="connsiteX38" fmla="*/ 45080 w 4046156"/>
                <a:gd name="connsiteY38" fmla="*/ 853436 h 1095231"/>
                <a:gd name="connsiteX39" fmla="*/ 26843 w 4046156"/>
                <a:gd name="connsiteY39" fmla="*/ 838573 h 1095231"/>
                <a:gd name="connsiteX40" fmla="*/ 23860 w 4046156"/>
                <a:gd name="connsiteY40" fmla="*/ 834099 h 1095231"/>
                <a:gd name="connsiteX41" fmla="*/ 8948 w 4046156"/>
                <a:gd name="connsiteY41" fmla="*/ 832608 h 1095231"/>
                <a:gd name="connsiteX42" fmla="*/ 7457 w 4046156"/>
                <a:gd name="connsiteY42" fmla="*/ 828134 h 1095231"/>
                <a:gd name="connsiteX43" fmla="*/ 5965 w 4046156"/>
                <a:gd name="connsiteY43" fmla="*/ 822169 h 1095231"/>
                <a:gd name="connsiteX44" fmla="*/ 4474 w 4046156"/>
                <a:gd name="connsiteY44" fmla="*/ 799800 h 1095231"/>
                <a:gd name="connsiteX45" fmla="*/ 5965 w 4046156"/>
                <a:gd name="connsiteY45" fmla="*/ 750588 h 1095231"/>
                <a:gd name="connsiteX46" fmla="*/ 7457 w 4046156"/>
                <a:gd name="connsiteY46" fmla="*/ 746114 h 1095231"/>
                <a:gd name="connsiteX47" fmla="*/ 37282 w 4046156"/>
                <a:gd name="connsiteY47" fmla="*/ 746114 h 1095231"/>
                <a:gd name="connsiteX48" fmla="*/ 46229 w 4046156"/>
                <a:gd name="connsiteY48" fmla="*/ 749097 h 1095231"/>
                <a:gd name="connsiteX49" fmla="*/ 50601 w 4046156"/>
                <a:gd name="connsiteY49" fmla="*/ 746734 h 1095231"/>
                <a:gd name="connsiteX50" fmla="*/ 67107 w 4046156"/>
                <a:gd name="connsiteY50" fmla="*/ 753571 h 1095231"/>
                <a:gd name="connsiteX51" fmla="*/ 90967 w 4046156"/>
                <a:gd name="connsiteY51" fmla="*/ 729711 h 1095231"/>
                <a:gd name="connsiteX52" fmla="*/ 67107 w 4046156"/>
                <a:gd name="connsiteY52" fmla="*/ 705851 h 1095231"/>
                <a:gd name="connsiteX53" fmla="*/ 50235 w 4046156"/>
                <a:gd name="connsiteY53" fmla="*/ 712839 h 1095231"/>
                <a:gd name="connsiteX54" fmla="*/ 40264 w 4046156"/>
                <a:gd name="connsiteY54" fmla="*/ 723746 h 1095231"/>
                <a:gd name="connsiteX55" fmla="*/ 35790 w 4046156"/>
                <a:gd name="connsiteY55" fmla="*/ 728219 h 1095231"/>
                <a:gd name="connsiteX56" fmla="*/ 31317 w 4046156"/>
                <a:gd name="connsiteY56" fmla="*/ 726728 h 1095231"/>
                <a:gd name="connsiteX57" fmla="*/ 26843 w 4046156"/>
                <a:gd name="connsiteY57" fmla="*/ 714798 h 1095231"/>
                <a:gd name="connsiteX58" fmla="*/ 22369 w 4046156"/>
                <a:gd name="connsiteY58" fmla="*/ 710324 h 1095231"/>
                <a:gd name="connsiteX59" fmla="*/ 23860 w 4046156"/>
                <a:gd name="connsiteY59" fmla="*/ 705851 h 1095231"/>
                <a:gd name="connsiteX60" fmla="*/ 28334 w 4046156"/>
                <a:gd name="connsiteY60" fmla="*/ 701377 h 1095231"/>
                <a:gd name="connsiteX61" fmla="*/ 29825 w 4046156"/>
                <a:gd name="connsiteY61" fmla="*/ 693921 h 1095231"/>
                <a:gd name="connsiteX62" fmla="*/ 28334 w 4046156"/>
                <a:gd name="connsiteY62" fmla="*/ 689447 h 1095231"/>
                <a:gd name="connsiteX63" fmla="*/ 23860 w 4046156"/>
                <a:gd name="connsiteY63" fmla="*/ 687956 h 1095231"/>
                <a:gd name="connsiteX64" fmla="*/ 19387 w 4046156"/>
                <a:gd name="connsiteY64" fmla="*/ 684973 h 1095231"/>
                <a:gd name="connsiteX65" fmla="*/ 10439 w 4046156"/>
                <a:gd name="connsiteY65" fmla="*/ 681991 h 1095231"/>
                <a:gd name="connsiteX66" fmla="*/ 8948 w 4046156"/>
                <a:gd name="connsiteY66" fmla="*/ 674534 h 1095231"/>
                <a:gd name="connsiteX67" fmla="*/ 5965 w 4046156"/>
                <a:gd name="connsiteY67" fmla="*/ 670060 h 1095231"/>
                <a:gd name="connsiteX68" fmla="*/ 2983 w 4046156"/>
                <a:gd name="connsiteY68" fmla="*/ 652165 h 1095231"/>
                <a:gd name="connsiteX69" fmla="*/ 5965 w 4046156"/>
                <a:gd name="connsiteY69" fmla="*/ 647691 h 1095231"/>
                <a:gd name="connsiteX70" fmla="*/ 8948 w 4046156"/>
                <a:gd name="connsiteY70" fmla="*/ 628305 h 1095231"/>
                <a:gd name="connsiteX71" fmla="*/ 11930 w 4046156"/>
                <a:gd name="connsiteY71" fmla="*/ 622340 h 1095231"/>
                <a:gd name="connsiteX72" fmla="*/ 17895 w 4046156"/>
                <a:gd name="connsiteY72" fmla="*/ 620848 h 1095231"/>
                <a:gd name="connsiteX73" fmla="*/ 31317 w 4046156"/>
                <a:gd name="connsiteY73" fmla="*/ 619357 h 1095231"/>
                <a:gd name="connsiteX74" fmla="*/ 47720 w 4046156"/>
                <a:gd name="connsiteY74" fmla="*/ 623831 h 1095231"/>
                <a:gd name="connsiteX75" fmla="*/ 56668 w 4046156"/>
                <a:gd name="connsiteY75" fmla="*/ 619357 h 1095231"/>
                <a:gd name="connsiteX76" fmla="*/ 67107 w 4046156"/>
                <a:gd name="connsiteY76" fmla="*/ 620849 h 1095231"/>
                <a:gd name="connsiteX77" fmla="*/ 90967 w 4046156"/>
                <a:gd name="connsiteY77" fmla="*/ 596989 h 1095231"/>
                <a:gd name="connsiteX78" fmla="*/ 67107 w 4046156"/>
                <a:gd name="connsiteY78" fmla="*/ 573129 h 1095231"/>
                <a:gd name="connsiteX79" fmla="*/ 25352 w 4046156"/>
                <a:gd name="connsiteY79" fmla="*/ 585058 h 1095231"/>
                <a:gd name="connsiteX80" fmla="*/ 13422 w 4046156"/>
                <a:gd name="connsiteY80" fmla="*/ 586550 h 1095231"/>
                <a:gd name="connsiteX81" fmla="*/ 8948 w 4046156"/>
                <a:gd name="connsiteY81" fmla="*/ 583567 h 1095231"/>
                <a:gd name="connsiteX82" fmla="*/ 1492 w 4046156"/>
                <a:gd name="connsiteY82" fmla="*/ 582076 h 1095231"/>
                <a:gd name="connsiteX83" fmla="*/ 0 w 4046156"/>
                <a:gd name="connsiteY83" fmla="*/ 577602 h 1095231"/>
                <a:gd name="connsiteX84" fmla="*/ 2983 w 4046156"/>
                <a:gd name="connsiteY84" fmla="*/ 571637 h 1095231"/>
                <a:gd name="connsiteX85" fmla="*/ 5965 w 4046156"/>
                <a:gd name="connsiteY85" fmla="*/ 538829 h 1095231"/>
                <a:gd name="connsiteX86" fmla="*/ 2983 w 4046156"/>
                <a:gd name="connsiteY86" fmla="*/ 506021 h 1095231"/>
                <a:gd name="connsiteX87" fmla="*/ 5965 w 4046156"/>
                <a:gd name="connsiteY87" fmla="*/ 495582 h 1095231"/>
                <a:gd name="connsiteX88" fmla="*/ 10439 w 4046156"/>
                <a:gd name="connsiteY88" fmla="*/ 492600 h 1095231"/>
                <a:gd name="connsiteX89" fmla="*/ 11930 w 4046156"/>
                <a:gd name="connsiteY89" fmla="*/ 488126 h 1095231"/>
                <a:gd name="connsiteX90" fmla="*/ 23860 w 4046156"/>
                <a:gd name="connsiteY90" fmla="*/ 488126 h 1095231"/>
                <a:gd name="connsiteX91" fmla="*/ 32808 w 4046156"/>
                <a:gd name="connsiteY91" fmla="*/ 491109 h 1095231"/>
                <a:gd name="connsiteX92" fmla="*/ 50703 w 4046156"/>
                <a:gd name="connsiteY92" fmla="*/ 489617 h 1095231"/>
                <a:gd name="connsiteX93" fmla="*/ 67107 w 4046156"/>
                <a:gd name="connsiteY93" fmla="*/ 491109 h 1095231"/>
                <a:gd name="connsiteX94" fmla="*/ 90967 w 4046156"/>
                <a:gd name="connsiteY94" fmla="*/ 467249 h 1095231"/>
                <a:gd name="connsiteX95" fmla="*/ 67107 w 4046156"/>
                <a:gd name="connsiteY95" fmla="*/ 443389 h 1095231"/>
                <a:gd name="connsiteX96" fmla="*/ 50235 w 4046156"/>
                <a:gd name="connsiteY96" fmla="*/ 450377 h 1095231"/>
                <a:gd name="connsiteX97" fmla="*/ 43247 w 4046156"/>
                <a:gd name="connsiteY97" fmla="*/ 459792 h 1095231"/>
                <a:gd name="connsiteX98" fmla="*/ 35790 w 4046156"/>
                <a:gd name="connsiteY98" fmla="*/ 458301 h 1095231"/>
                <a:gd name="connsiteX99" fmla="*/ 31317 w 4046156"/>
                <a:gd name="connsiteY99" fmla="*/ 456810 h 1095231"/>
                <a:gd name="connsiteX100" fmla="*/ 26843 w 4046156"/>
                <a:gd name="connsiteY100" fmla="*/ 455319 h 1095231"/>
                <a:gd name="connsiteX101" fmla="*/ 17895 w 4046156"/>
                <a:gd name="connsiteY101" fmla="*/ 452336 h 1095231"/>
                <a:gd name="connsiteX102" fmla="*/ 14913 w 4046156"/>
                <a:gd name="connsiteY102" fmla="*/ 446371 h 1095231"/>
                <a:gd name="connsiteX103" fmla="*/ 11930 w 4046156"/>
                <a:gd name="connsiteY103" fmla="*/ 441897 h 1095231"/>
                <a:gd name="connsiteX104" fmla="*/ 7457 w 4046156"/>
                <a:gd name="connsiteY104" fmla="*/ 440406 h 1095231"/>
                <a:gd name="connsiteX105" fmla="*/ 5965 w 4046156"/>
                <a:gd name="connsiteY105" fmla="*/ 404616 h 1095231"/>
                <a:gd name="connsiteX106" fmla="*/ 7457 w 4046156"/>
                <a:gd name="connsiteY106" fmla="*/ 380755 h 1095231"/>
                <a:gd name="connsiteX107" fmla="*/ 7457 w 4046156"/>
                <a:gd name="connsiteY107" fmla="*/ 364351 h 1095231"/>
                <a:gd name="connsiteX108" fmla="*/ 11930 w 4046156"/>
                <a:gd name="connsiteY108" fmla="*/ 358386 h 1095231"/>
                <a:gd name="connsiteX109" fmla="*/ 14913 w 4046156"/>
                <a:gd name="connsiteY109" fmla="*/ 353913 h 1095231"/>
                <a:gd name="connsiteX110" fmla="*/ 20878 w 4046156"/>
                <a:gd name="connsiteY110" fmla="*/ 352421 h 1095231"/>
                <a:gd name="connsiteX111" fmla="*/ 31317 w 4046156"/>
                <a:gd name="connsiteY111" fmla="*/ 359878 h 1095231"/>
                <a:gd name="connsiteX112" fmla="*/ 35790 w 4046156"/>
                <a:gd name="connsiteY112" fmla="*/ 361369 h 1095231"/>
                <a:gd name="connsiteX113" fmla="*/ 53595 w 4046156"/>
                <a:gd name="connsiteY113" fmla="*/ 363347 h 1095231"/>
                <a:gd name="connsiteX114" fmla="*/ 52604 w 4046156"/>
                <a:gd name="connsiteY114" fmla="*/ 359835 h 1095231"/>
                <a:gd name="connsiteX115" fmla="*/ 67107 w 4046156"/>
                <a:gd name="connsiteY115" fmla="*/ 365843 h 1095231"/>
                <a:gd name="connsiteX116" fmla="*/ 90967 w 4046156"/>
                <a:gd name="connsiteY116" fmla="*/ 341983 h 1095231"/>
                <a:gd name="connsiteX117" fmla="*/ 67107 w 4046156"/>
                <a:gd name="connsiteY117" fmla="*/ 318123 h 1095231"/>
                <a:gd name="connsiteX118" fmla="*/ 50235 w 4046156"/>
                <a:gd name="connsiteY118" fmla="*/ 325111 h 1095231"/>
                <a:gd name="connsiteX119" fmla="*/ 38773 w 4046156"/>
                <a:gd name="connsiteY119" fmla="*/ 325579 h 1095231"/>
                <a:gd name="connsiteX120" fmla="*/ 19387 w 4046156"/>
                <a:gd name="connsiteY120" fmla="*/ 324088 h 1095231"/>
                <a:gd name="connsiteX121" fmla="*/ 13422 w 4046156"/>
                <a:gd name="connsiteY121" fmla="*/ 319614 h 1095231"/>
                <a:gd name="connsiteX122" fmla="*/ 8948 w 4046156"/>
                <a:gd name="connsiteY122" fmla="*/ 282332 h 1095231"/>
                <a:gd name="connsiteX123" fmla="*/ 7457 w 4046156"/>
                <a:gd name="connsiteY123" fmla="*/ 253998 h 1095231"/>
                <a:gd name="connsiteX124" fmla="*/ 5965 w 4046156"/>
                <a:gd name="connsiteY124" fmla="*/ 243559 h 1095231"/>
                <a:gd name="connsiteX125" fmla="*/ 10439 w 4046156"/>
                <a:gd name="connsiteY125" fmla="*/ 240577 h 1095231"/>
                <a:gd name="connsiteX126" fmla="*/ 44738 w 4046156"/>
                <a:gd name="connsiteY126" fmla="*/ 239085 h 1095231"/>
                <a:gd name="connsiteX127" fmla="*/ 47720 w 4046156"/>
                <a:gd name="connsiteY127" fmla="*/ 231629 h 1095231"/>
                <a:gd name="connsiteX128" fmla="*/ 50235 w 4046156"/>
                <a:gd name="connsiteY128" fmla="*/ 233589 h 1095231"/>
                <a:gd name="connsiteX129" fmla="*/ 67107 w 4046156"/>
                <a:gd name="connsiteY129" fmla="*/ 240577 h 1095231"/>
                <a:gd name="connsiteX130" fmla="*/ 90967 w 4046156"/>
                <a:gd name="connsiteY130" fmla="*/ 216717 h 1095231"/>
                <a:gd name="connsiteX131" fmla="*/ 67107 w 4046156"/>
                <a:gd name="connsiteY131" fmla="*/ 192857 h 1095231"/>
                <a:gd name="connsiteX132" fmla="*/ 50235 w 4046156"/>
                <a:gd name="connsiteY132" fmla="*/ 199845 h 1095231"/>
                <a:gd name="connsiteX133" fmla="*/ 44956 w 4046156"/>
                <a:gd name="connsiteY133" fmla="*/ 211137 h 1095231"/>
                <a:gd name="connsiteX134" fmla="*/ 29825 w 4046156"/>
                <a:gd name="connsiteY134" fmla="*/ 204787 h 1095231"/>
                <a:gd name="connsiteX135" fmla="*/ 28334 w 4046156"/>
                <a:gd name="connsiteY135" fmla="*/ 209260 h 1095231"/>
                <a:gd name="connsiteX136" fmla="*/ 22369 w 4046156"/>
                <a:gd name="connsiteY136" fmla="*/ 210752 h 1095231"/>
                <a:gd name="connsiteX137" fmla="*/ 8948 w 4046156"/>
                <a:gd name="connsiteY137" fmla="*/ 200313 h 1095231"/>
                <a:gd name="connsiteX138" fmla="*/ 4474 w 4046156"/>
                <a:gd name="connsiteY138" fmla="*/ 189874 h 1095231"/>
                <a:gd name="connsiteX139" fmla="*/ 5965 w 4046156"/>
                <a:gd name="connsiteY139" fmla="*/ 185400 h 1095231"/>
                <a:gd name="connsiteX140" fmla="*/ 7457 w 4046156"/>
                <a:gd name="connsiteY140" fmla="*/ 151101 h 1095231"/>
                <a:gd name="connsiteX141" fmla="*/ 8948 w 4046156"/>
                <a:gd name="connsiteY141" fmla="*/ 143645 h 1095231"/>
                <a:gd name="connsiteX142" fmla="*/ 10439 w 4046156"/>
                <a:gd name="connsiteY142" fmla="*/ 137680 h 1095231"/>
                <a:gd name="connsiteX143" fmla="*/ 11930 w 4046156"/>
                <a:gd name="connsiteY143" fmla="*/ 121276 h 1095231"/>
                <a:gd name="connsiteX144" fmla="*/ 13422 w 4046156"/>
                <a:gd name="connsiteY144" fmla="*/ 116802 h 1095231"/>
                <a:gd name="connsiteX145" fmla="*/ 17895 w 4046156"/>
                <a:gd name="connsiteY145" fmla="*/ 115311 h 1095231"/>
                <a:gd name="connsiteX146" fmla="*/ 31317 w 4046156"/>
                <a:gd name="connsiteY146" fmla="*/ 122767 h 1095231"/>
                <a:gd name="connsiteX147" fmla="*/ 48330 w 4046156"/>
                <a:gd name="connsiteY147" fmla="*/ 124743 h 1095231"/>
                <a:gd name="connsiteX148" fmla="*/ 67107 w 4046156"/>
                <a:gd name="connsiteY148" fmla="*/ 124258 h 1095231"/>
                <a:gd name="connsiteX149" fmla="*/ 90967 w 4046156"/>
                <a:gd name="connsiteY149" fmla="*/ 100398 h 1095231"/>
                <a:gd name="connsiteX150" fmla="*/ 67107 w 4046156"/>
                <a:gd name="connsiteY150" fmla="*/ 76538 h 1095231"/>
                <a:gd name="connsiteX151" fmla="*/ 50235 w 4046156"/>
                <a:gd name="connsiteY151" fmla="*/ 83526 h 1095231"/>
                <a:gd name="connsiteX152" fmla="*/ 44738 w 4046156"/>
                <a:gd name="connsiteY152" fmla="*/ 79521 h 1095231"/>
                <a:gd name="connsiteX153" fmla="*/ 40264 w 4046156"/>
                <a:gd name="connsiteY153" fmla="*/ 78029 h 1095231"/>
                <a:gd name="connsiteX154" fmla="*/ 31317 w 4046156"/>
                <a:gd name="connsiteY154" fmla="*/ 75047 h 1095231"/>
                <a:gd name="connsiteX155" fmla="*/ 25352 w 4046156"/>
                <a:gd name="connsiteY155" fmla="*/ 72064 h 1095231"/>
                <a:gd name="connsiteX156" fmla="*/ 23860 w 4046156"/>
                <a:gd name="connsiteY156" fmla="*/ 51187 h 1095231"/>
                <a:gd name="connsiteX157" fmla="*/ 20878 w 4046156"/>
                <a:gd name="connsiteY157" fmla="*/ 46713 h 1095231"/>
                <a:gd name="connsiteX158" fmla="*/ 19387 w 4046156"/>
                <a:gd name="connsiteY158" fmla="*/ 42239 h 1095231"/>
                <a:gd name="connsiteX159" fmla="*/ 16404 w 4046156"/>
                <a:gd name="connsiteY159" fmla="*/ 33292 h 1095231"/>
                <a:gd name="connsiteX160" fmla="*/ 11930 w 4046156"/>
                <a:gd name="connsiteY160" fmla="*/ 30309 h 1095231"/>
                <a:gd name="connsiteX161" fmla="*/ 10439 w 4046156"/>
                <a:gd name="connsiteY161" fmla="*/ 18379 h 1095231"/>
                <a:gd name="connsiteX162" fmla="*/ 11930 w 4046156"/>
                <a:gd name="connsiteY162" fmla="*/ 13905 h 1095231"/>
                <a:gd name="connsiteX163" fmla="*/ 13422 w 4046156"/>
                <a:gd name="connsiteY163" fmla="*/ 7940 h 1095231"/>
                <a:gd name="connsiteX164" fmla="*/ 16404 w 4046156"/>
                <a:gd name="connsiteY164" fmla="*/ 3466 h 1095231"/>
                <a:gd name="connsiteX165" fmla="*/ 20281 w 4046156"/>
                <a:gd name="connsiteY165" fmla="*/ 484 h 1095231"/>
                <a:gd name="connsiteX166" fmla="*/ 211893 w 4046156"/>
                <a:gd name="connsiteY166" fmla="*/ 484 h 1095231"/>
                <a:gd name="connsiteX167" fmla="*/ 347539 w 4046156"/>
                <a:gd name="connsiteY167" fmla="*/ 484 h 1095231"/>
                <a:gd name="connsiteX168" fmla="*/ 3312746 w 4046156"/>
                <a:gd name="connsiteY168" fmla="*/ 0 h 1095231"/>
                <a:gd name="connsiteX0" fmla="*/ 3312746 w 4046156"/>
                <a:gd name="connsiteY0" fmla="*/ 0 h 1095231"/>
                <a:gd name="connsiteX1" fmla="*/ 3312746 w 4046156"/>
                <a:gd name="connsiteY1" fmla="*/ 1044570 h 1095231"/>
                <a:gd name="connsiteX2" fmla="*/ 12428 w 4046156"/>
                <a:gd name="connsiteY2" fmla="*/ 1042876 h 1095231"/>
                <a:gd name="connsiteX3" fmla="*/ 10439 w 4046156"/>
                <a:gd name="connsiteY3" fmla="*/ 1039893 h 1095231"/>
                <a:gd name="connsiteX4" fmla="*/ 5965 w 4046156"/>
                <a:gd name="connsiteY4" fmla="*/ 1029454 h 1095231"/>
                <a:gd name="connsiteX5" fmla="*/ 4474 w 4046156"/>
                <a:gd name="connsiteY5" fmla="*/ 1023489 h 1095231"/>
                <a:gd name="connsiteX6" fmla="*/ 1492 w 4046156"/>
                <a:gd name="connsiteY6" fmla="*/ 1017524 h 1095231"/>
                <a:gd name="connsiteX7" fmla="*/ 7457 w 4046156"/>
                <a:gd name="connsiteY7" fmla="*/ 996646 h 1095231"/>
                <a:gd name="connsiteX8" fmla="*/ 8948 w 4046156"/>
                <a:gd name="connsiteY8" fmla="*/ 992173 h 1095231"/>
                <a:gd name="connsiteX9" fmla="*/ 23860 w 4046156"/>
                <a:gd name="connsiteY9" fmla="*/ 990681 h 1095231"/>
                <a:gd name="connsiteX10" fmla="*/ 38773 w 4046156"/>
                <a:gd name="connsiteY10" fmla="*/ 999629 h 1095231"/>
                <a:gd name="connsiteX11" fmla="*/ 55177 w 4046156"/>
                <a:gd name="connsiteY11" fmla="*/ 998138 h 1095231"/>
                <a:gd name="connsiteX12" fmla="*/ 57759 w 4046156"/>
                <a:gd name="connsiteY12" fmla="*/ 994266 h 1095231"/>
                <a:gd name="connsiteX13" fmla="*/ 67107 w 4046156"/>
                <a:gd name="connsiteY13" fmla="*/ 998138 h 1095231"/>
                <a:gd name="connsiteX14" fmla="*/ 90967 w 4046156"/>
                <a:gd name="connsiteY14" fmla="*/ 974278 h 1095231"/>
                <a:gd name="connsiteX15" fmla="*/ 67107 w 4046156"/>
                <a:gd name="connsiteY15" fmla="*/ 950418 h 1095231"/>
                <a:gd name="connsiteX16" fmla="*/ 43246 w 4046156"/>
                <a:gd name="connsiteY16" fmla="*/ 974278 h 1095231"/>
                <a:gd name="connsiteX17" fmla="*/ 43810 w 4046156"/>
                <a:gd name="connsiteY17" fmla="*/ 975636 h 1095231"/>
                <a:gd name="connsiteX18" fmla="*/ 34299 w 4046156"/>
                <a:gd name="connsiteY18" fmla="*/ 974278 h 1095231"/>
                <a:gd name="connsiteX19" fmla="*/ 29825 w 4046156"/>
                <a:gd name="connsiteY19" fmla="*/ 971295 h 1095231"/>
                <a:gd name="connsiteX20" fmla="*/ 22369 w 4046156"/>
                <a:gd name="connsiteY20" fmla="*/ 968313 h 1095231"/>
                <a:gd name="connsiteX21" fmla="*/ 17895 w 4046156"/>
                <a:gd name="connsiteY21" fmla="*/ 966821 h 1095231"/>
                <a:gd name="connsiteX22" fmla="*/ 13422 w 4046156"/>
                <a:gd name="connsiteY22" fmla="*/ 963839 h 1095231"/>
                <a:gd name="connsiteX23" fmla="*/ 14913 w 4046156"/>
                <a:gd name="connsiteY23" fmla="*/ 959365 h 1095231"/>
                <a:gd name="connsiteX24" fmla="*/ 16404 w 4046156"/>
                <a:gd name="connsiteY24" fmla="*/ 950418 h 1095231"/>
                <a:gd name="connsiteX25" fmla="*/ 17895 w 4046156"/>
                <a:gd name="connsiteY25" fmla="*/ 944453 h 1095231"/>
                <a:gd name="connsiteX26" fmla="*/ 14913 w 4046156"/>
                <a:gd name="connsiteY26" fmla="*/ 931031 h 1095231"/>
                <a:gd name="connsiteX27" fmla="*/ 13422 w 4046156"/>
                <a:gd name="connsiteY27" fmla="*/ 925066 h 1095231"/>
                <a:gd name="connsiteX28" fmla="*/ 10439 w 4046156"/>
                <a:gd name="connsiteY28" fmla="*/ 913136 h 1095231"/>
                <a:gd name="connsiteX29" fmla="*/ 7457 w 4046156"/>
                <a:gd name="connsiteY29" fmla="*/ 886293 h 1095231"/>
                <a:gd name="connsiteX30" fmla="*/ 8948 w 4046156"/>
                <a:gd name="connsiteY30" fmla="*/ 872872 h 1095231"/>
                <a:gd name="connsiteX31" fmla="*/ 32808 w 4046156"/>
                <a:gd name="connsiteY31" fmla="*/ 871380 h 1095231"/>
                <a:gd name="connsiteX32" fmla="*/ 35790 w 4046156"/>
                <a:gd name="connsiteY32" fmla="*/ 875854 h 1095231"/>
                <a:gd name="connsiteX33" fmla="*/ 58159 w 4046156"/>
                <a:gd name="connsiteY33" fmla="*/ 881819 h 1095231"/>
                <a:gd name="connsiteX34" fmla="*/ 67107 w 4046156"/>
                <a:gd name="connsiteY34" fmla="*/ 872872 h 1095231"/>
                <a:gd name="connsiteX35" fmla="*/ 90967 w 4046156"/>
                <a:gd name="connsiteY35" fmla="*/ 849012 h 1095231"/>
                <a:gd name="connsiteX36" fmla="*/ 67107 w 4046156"/>
                <a:gd name="connsiteY36" fmla="*/ 825152 h 1095231"/>
                <a:gd name="connsiteX37" fmla="*/ 43246 w 4046156"/>
                <a:gd name="connsiteY37" fmla="*/ 849012 h 1095231"/>
                <a:gd name="connsiteX38" fmla="*/ 45080 w 4046156"/>
                <a:gd name="connsiteY38" fmla="*/ 853436 h 1095231"/>
                <a:gd name="connsiteX39" fmla="*/ 26843 w 4046156"/>
                <a:gd name="connsiteY39" fmla="*/ 838573 h 1095231"/>
                <a:gd name="connsiteX40" fmla="*/ 23860 w 4046156"/>
                <a:gd name="connsiteY40" fmla="*/ 834099 h 1095231"/>
                <a:gd name="connsiteX41" fmla="*/ 8948 w 4046156"/>
                <a:gd name="connsiteY41" fmla="*/ 832608 h 1095231"/>
                <a:gd name="connsiteX42" fmla="*/ 7457 w 4046156"/>
                <a:gd name="connsiteY42" fmla="*/ 828134 h 1095231"/>
                <a:gd name="connsiteX43" fmla="*/ 5965 w 4046156"/>
                <a:gd name="connsiteY43" fmla="*/ 822169 h 1095231"/>
                <a:gd name="connsiteX44" fmla="*/ 4474 w 4046156"/>
                <a:gd name="connsiteY44" fmla="*/ 799800 h 1095231"/>
                <a:gd name="connsiteX45" fmla="*/ 5965 w 4046156"/>
                <a:gd name="connsiteY45" fmla="*/ 750588 h 1095231"/>
                <a:gd name="connsiteX46" fmla="*/ 7457 w 4046156"/>
                <a:gd name="connsiteY46" fmla="*/ 746114 h 1095231"/>
                <a:gd name="connsiteX47" fmla="*/ 37282 w 4046156"/>
                <a:gd name="connsiteY47" fmla="*/ 746114 h 1095231"/>
                <a:gd name="connsiteX48" fmla="*/ 46229 w 4046156"/>
                <a:gd name="connsiteY48" fmla="*/ 749097 h 1095231"/>
                <a:gd name="connsiteX49" fmla="*/ 50601 w 4046156"/>
                <a:gd name="connsiteY49" fmla="*/ 746734 h 1095231"/>
                <a:gd name="connsiteX50" fmla="*/ 67107 w 4046156"/>
                <a:gd name="connsiteY50" fmla="*/ 753571 h 1095231"/>
                <a:gd name="connsiteX51" fmla="*/ 90967 w 4046156"/>
                <a:gd name="connsiteY51" fmla="*/ 729711 h 1095231"/>
                <a:gd name="connsiteX52" fmla="*/ 67107 w 4046156"/>
                <a:gd name="connsiteY52" fmla="*/ 705851 h 1095231"/>
                <a:gd name="connsiteX53" fmla="*/ 50235 w 4046156"/>
                <a:gd name="connsiteY53" fmla="*/ 712839 h 1095231"/>
                <a:gd name="connsiteX54" fmla="*/ 40264 w 4046156"/>
                <a:gd name="connsiteY54" fmla="*/ 723746 h 1095231"/>
                <a:gd name="connsiteX55" fmla="*/ 35790 w 4046156"/>
                <a:gd name="connsiteY55" fmla="*/ 728219 h 1095231"/>
                <a:gd name="connsiteX56" fmla="*/ 31317 w 4046156"/>
                <a:gd name="connsiteY56" fmla="*/ 726728 h 1095231"/>
                <a:gd name="connsiteX57" fmla="*/ 26843 w 4046156"/>
                <a:gd name="connsiteY57" fmla="*/ 714798 h 1095231"/>
                <a:gd name="connsiteX58" fmla="*/ 22369 w 4046156"/>
                <a:gd name="connsiteY58" fmla="*/ 710324 h 1095231"/>
                <a:gd name="connsiteX59" fmla="*/ 23860 w 4046156"/>
                <a:gd name="connsiteY59" fmla="*/ 705851 h 1095231"/>
                <a:gd name="connsiteX60" fmla="*/ 28334 w 4046156"/>
                <a:gd name="connsiteY60" fmla="*/ 701377 h 1095231"/>
                <a:gd name="connsiteX61" fmla="*/ 29825 w 4046156"/>
                <a:gd name="connsiteY61" fmla="*/ 693921 h 1095231"/>
                <a:gd name="connsiteX62" fmla="*/ 28334 w 4046156"/>
                <a:gd name="connsiteY62" fmla="*/ 689447 h 1095231"/>
                <a:gd name="connsiteX63" fmla="*/ 23860 w 4046156"/>
                <a:gd name="connsiteY63" fmla="*/ 687956 h 1095231"/>
                <a:gd name="connsiteX64" fmla="*/ 19387 w 4046156"/>
                <a:gd name="connsiteY64" fmla="*/ 684973 h 1095231"/>
                <a:gd name="connsiteX65" fmla="*/ 10439 w 4046156"/>
                <a:gd name="connsiteY65" fmla="*/ 681991 h 1095231"/>
                <a:gd name="connsiteX66" fmla="*/ 8948 w 4046156"/>
                <a:gd name="connsiteY66" fmla="*/ 674534 h 1095231"/>
                <a:gd name="connsiteX67" fmla="*/ 5965 w 4046156"/>
                <a:gd name="connsiteY67" fmla="*/ 670060 h 1095231"/>
                <a:gd name="connsiteX68" fmla="*/ 2983 w 4046156"/>
                <a:gd name="connsiteY68" fmla="*/ 652165 h 1095231"/>
                <a:gd name="connsiteX69" fmla="*/ 5965 w 4046156"/>
                <a:gd name="connsiteY69" fmla="*/ 647691 h 1095231"/>
                <a:gd name="connsiteX70" fmla="*/ 8948 w 4046156"/>
                <a:gd name="connsiteY70" fmla="*/ 628305 h 1095231"/>
                <a:gd name="connsiteX71" fmla="*/ 11930 w 4046156"/>
                <a:gd name="connsiteY71" fmla="*/ 622340 h 1095231"/>
                <a:gd name="connsiteX72" fmla="*/ 17895 w 4046156"/>
                <a:gd name="connsiteY72" fmla="*/ 620848 h 1095231"/>
                <a:gd name="connsiteX73" fmla="*/ 31317 w 4046156"/>
                <a:gd name="connsiteY73" fmla="*/ 619357 h 1095231"/>
                <a:gd name="connsiteX74" fmla="*/ 47720 w 4046156"/>
                <a:gd name="connsiteY74" fmla="*/ 623831 h 1095231"/>
                <a:gd name="connsiteX75" fmla="*/ 56668 w 4046156"/>
                <a:gd name="connsiteY75" fmla="*/ 619357 h 1095231"/>
                <a:gd name="connsiteX76" fmla="*/ 67107 w 4046156"/>
                <a:gd name="connsiteY76" fmla="*/ 620849 h 1095231"/>
                <a:gd name="connsiteX77" fmla="*/ 90967 w 4046156"/>
                <a:gd name="connsiteY77" fmla="*/ 596989 h 1095231"/>
                <a:gd name="connsiteX78" fmla="*/ 67107 w 4046156"/>
                <a:gd name="connsiteY78" fmla="*/ 573129 h 1095231"/>
                <a:gd name="connsiteX79" fmla="*/ 25352 w 4046156"/>
                <a:gd name="connsiteY79" fmla="*/ 585058 h 1095231"/>
                <a:gd name="connsiteX80" fmla="*/ 13422 w 4046156"/>
                <a:gd name="connsiteY80" fmla="*/ 586550 h 1095231"/>
                <a:gd name="connsiteX81" fmla="*/ 8948 w 4046156"/>
                <a:gd name="connsiteY81" fmla="*/ 583567 h 1095231"/>
                <a:gd name="connsiteX82" fmla="*/ 1492 w 4046156"/>
                <a:gd name="connsiteY82" fmla="*/ 582076 h 1095231"/>
                <a:gd name="connsiteX83" fmla="*/ 0 w 4046156"/>
                <a:gd name="connsiteY83" fmla="*/ 577602 h 1095231"/>
                <a:gd name="connsiteX84" fmla="*/ 2983 w 4046156"/>
                <a:gd name="connsiteY84" fmla="*/ 571637 h 1095231"/>
                <a:gd name="connsiteX85" fmla="*/ 5965 w 4046156"/>
                <a:gd name="connsiteY85" fmla="*/ 538829 h 1095231"/>
                <a:gd name="connsiteX86" fmla="*/ 2983 w 4046156"/>
                <a:gd name="connsiteY86" fmla="*/ 506021 h 1095231"/>
                <a:gd name="connsiteX87" fmla="*/ 5965 w 4046156"/>
                <a:gd name="connsiteY87" fmla="*/ 495582 h 1095231"/>
                <a:gd name="connsiteX88" fmla="*/ 10439 w 4046156"/>
                <a:gd name="connsiteY88" fmla="*/ 492600 h 1095231"/>
                <a:gd name="connsiteX89" fmla="*/ 11930 w 4046156"/>
                <a:gd name="connsiteY89" fmla="*/ 488126 h 1095231"/>
                <a:gd name="connsiteX90" fmla="*/ 23860 w 4046156"/>
                <a:gd name="connsiteY90" fmla="*/ 488126 h 1095231"/>
                <a:gd name="connsiteX91" fmla="*/ 32808 w 4046156"/>
                <a:gd name="connsiteY91" fmla="*/ 491109 h 1095231"/>
                <a:gd name="connsiteX92" fmla="*/ 50703 w 4046156"/>
                <a:gd name="connsiteY92" fmla="*/ 489617 h 1095231"/>
                <a:gd name="connsiteX93" fmla="*/ 67107 w 4046156"/>
                <a:gd name="connsiteY93" fmla="*/ 491109 h 1095231"/>
                <a:gd name="connsiteX94" fmla="*/ 90967 w 4046156"/>
                <a:gd name="connsiteY94" fmla="*/ 467249 h 1095231"/>
                <a:gd name="connsiteX95" fmla="*/ 67107 w 4046156"/>
                <a:gd name="connsiteY95" fmla="*/ 443389 h 1095231"/>
                <a:gd name="connsiteX96" fmla="*/ 50235 w 4046156"/>
                <a:gd name="connsiteY96" fmla="*/ 450377 h 1095231"/>
                <a:gd name="connsiteX97" fmla="*/ 43247 w 4046156"/>
                <a:gd name="connsiteY97" fmla="*/ 459792 h 1095231"/>
                <a:gd name="connsiteX98" fmla="*/ 35790 w 4046156"/>
                <a:gd name="connsiteY98" fmla="*/ 458301 h 1095231"/>
                <a:gd name="connsiteX99" fmla="*/ 31317 w 4046156"/>
                <a:gd name="connsiteY99" fmla="*/ 456810 h 1095231"/>
                <a:gd name="connsiteX100" fmla="*/ 26843 w 4046156"/>
                <a:gd name="connsiteY100" fmla="*/ 455319 h 1095231"/>
                <a:gd name="connsiteX101" fmla="*/ 17895 w 4046156"/>
                <a:gd name="connsiteY101" fmla="*/ 452336 h 1095231"/>
                <a:gd name="connsiteX102" fmla="*/ 14913 w 4046156"/>
                <a:gd name="connsiteY102" fmla="*/ 446371 h 1095231"/>
                <a:gd name="connsiteX103" fmla="*/ 11930 w 4046156"/>
                <a:gd name="connsiteY103" fmla="*/ 441897 h 1095231"/>
                <a:gd name="connsiteX104" fmla="*/ 7457 w 4046156"/>
                <a:gd name="connsiteY104" fmla="*/ 440406 h 1095231"/>
                <a:gd name="connsiteX105" fmla="*/ 5965 w 4046156"/>
                <a:gd name="connsiteY105" fmla="*/ 404616 h 1095231"/>
                <a:gd name="connsiteX106" fmla="*/ 7457 w 4046156"/>
                <a:gd name="connsiteY106" fmla="*/ 380755 h 1095231"/>
                <a:gd name="connsiteX107" fmla="*/ 7457 w 4046156"/>
                <a:gd name="connsiteY107" fmla="*/ 364351 h 1095231"/>
                <a:gd name="connsiteX108" fmla="*/ 11930 w 4046156"/>
                <a:gd name="connsiteY108" fmla="*/ 358386 h 1095231"/>
                <a:gd name="connsiteX109" fmla="*/ 14913 w 4046156"/>
                <a:gd name="connsiteY109" fmla="*/ 353913 h 1095231"/>
                <a:gd name="connsiteX110" fmla="*/ 20878 w 4046156"/>
                <a:gd name="connsiteY110" fmla="*/ 352421 h 1095231"/>
                <a:gd name="connsiteX111" fmla="*/ 31317 w 4046156"/>
                <a:gd name="connsiteY111" fmla="*/ 359878 h 1095231"/>
                <a:gd name="connsiteX112" fmla="*/ 35790 w 4046156"/>
                <a:gd name="connsiteY112" fmla="*/ 361369 h 1095231"/>
                <a:gd name="connsiteX113" fmla="*/ 53595 w 4046156"/>
                <a:gd name="connsiteY113" fmla="*/ 363347 h 1095231"/>
                <a:gd name="connsiteX114" fmla="*/ 52604 w 4046156"/>
                <a:gd name="connsiteY114" fmla="*/ 359835 h 1095231"/>
                <a:gd name="connsiteX115" fmla="*/ 67107 w 4046156"/>
                <a:gd name="connsiteY115" fmla="*/ 365843 h 1095231"/>
                <a:gd name="connsiteX116" fmla="*/ 90967 w 4046156"/>
                <a:gd name="connsiteY116" fmla="*/ 341983 h 1095231"/>
                <a:gd name="connsiteX117" fmla="*/ 67107 w 4046156"/>
                <a:gd name="connsiteY117" fmla="*/ 318123 h 1095231"/>
                <a:gd name="connsiteX118" fmla="*/ 50235 w 4046156"/>
                <a:gd name="connsiteY118" fmla="*/ 325111 h 1095231"/>
                <a:gd name="connsiteX119" fmla="*/ 38773 w 4046156"/>
                <a:gd name="connsiteY119" fmla="*/ 325579 h 1095231"/>
                <a:gd name="connsiteX120" fmla="*/ 19387 w 4046156"/>
                <a:gd name="connsiteY120" fmla="*/ 324088 h 1095231"/>
                <a:gd name="connsiteX121" fmla="*/ 13422 w 4046156"/>
                <a:gd name="connsiteY121" fmla="*/ 319614 h 1095231"/>
                <a:gd name="connsiteX122" fmla="*/ 8948 w 4046156"/>
                <a:gd name="connsiteY122" fmla="*/ 282332 h 1095231"/>
                <a:gd name="connsiteX123" fmla="*/ 7457 w 4046156"/>
                <a:gd name="connsiteY123" fmla="*/ 253998 h 1095231"/>
                <a:gd name="connsiteX124" fmla="*/ 5965 w 4046156"/>
                <a:gd name="connsiteY124" fmla="*/ 243559 h 1095231"/>
                <a:gd name="connsiteX125" fmla="*/ 10439 w 4046156"/>
                <a:gd name="connsiteY125" fmla="*/ 240577 h 1095231"/>
                <a:gd name="connsiteX126" fmla="*/ 44738 w 4046156"/>
                <a:gd name="connsiteY126" fmla="*/ 239085 h 1095231"/>
                <a:gd name="connsiteX127" fmla="*/ 47720 w 4046156"/>
                <a:gd name="connsiteY127" fmla="*/ 231629 h 1095231"/>
                <a:gd name="connsiteX128" fmla="*/ 50235 w 4046156"/>
                <a:gd name="connsiteY128" fmla="*/ 233589 h 1095231"/>
                <a:gd name="connsiteX129" fmla="*/ 67107 w 4046156"/>
                <a:gd name="connsiteY129" fmla="*/ 240577 h 1095231"/>
                <a:gd name="connsiteX130" fmla="*/ 90967 w 4046156"/>
                <a:gd name="connsiteY130" fmla="*/ 216717 h 1095231"/>
                <a:gd name="connsiteX131" fmla="*/ 67107 w 4046156"/>
                <a:gd name="connsiteY131" fmla="*/ 192857 h 1095231"/>
                <a:gd name="connsiteX132" fmla="*/ 50235 w 4046156"/>
                <a:gd name="connsiteY132" fmla="*/ 199845 h 1095231"/>
                <a:gd name="connsiteX133" fmla="*/ 44956 w 4046156"/>
                <a:gd name="connsiteY133" fmla="*/ 211137 h 1095231"/>
                <a:gd name="connsiteX134" fmla="*/ 29825 w 4046156"/>
                <a:gd name="connsiteY134" fmla="*/ 204787 h 1095231"/>
                <a:gd name="connsiteX135" fmla="*/ 28334 w 4046156"/>
                <a:gd name="connsiteY135" fmla="*/ 209260 h 1095231"/>
                <a:gd name="connsiteX136" fmla="*/ 22369 w 4046156"/>
                <a:gd name="connsiteY136" fmla="*/ 210752 h 1095231"/>
                <a:gd name="connsiteX137" fmla="*/ 8948 w 4046156"/>
                <a:gd name="connsiteY137" fmla="*/ 200313 h 1095231"/>
                <a:gd name="connsiteX138" fmla="*/ 4474 w 4046156"/>
                <a:gd name="connsiteY138" fmla="*/ 189874 h 1095231"/>
                <a:gd name="connsiteX139" fmla="*/ 5965 w 4046156"/>
                <a:gd name="connsiteY139" fmla="*/ 185400 h 1095231"/>
                <a:gd name="connsiteX140" fmla="*/ 7457 w 4046156"/>
                <a:gd name="connsiteY140" fmla="*/ 151101 h 1095231"/>
                <a:gd name="connsiteX141" fmla="*/ 8948 w 4046156"/>
                <a:gd name="connsiteY141" fmla="*/ 143645 h 1095231"/>
                <a:gd name="connsiteX142" fmla="*/ 10439 w 4046156"/>
                <a:gd name="connsiteY142" fmla="*/ 137680 h 1095231"/>
                <a:gd name="connsiteX143" fmla="*/ 11930 w 4046156"/>
                <a:gd name="connsiteY143" fmla="*/ 121276 h 1095231"/>
                <a:gd name="connsiteX144" fmla="*/ 13422 w 4046156"/>
                <a:gd name="connsiteY144" fmla="*/ 116802 h 1095231"/>
                <a:gd name="connsiteX145" fmla="*/ 17895 w 4046156"/>
                <a:gd name="connsiteY145" fmla="*/ 115311 h 1095231"/>
                <a:gd name="connsiteX146" fmla="*/ 31317 w 4046156"/>
                <a:gd name="connsiteY146" fmla="*/ 122767 h 1095231"/>
                <a:gd name="connsiteX147" fmla="*/ 48330 w 4046156"/>
                <a:gd name="connsiteY147" fmla="*/ 124743 h 1095231"/>
                <a:gd name="connsiteX148" fmla="*/ 67107 w 4046156"/>
                <a:gd name="connsiteY148" fmla="*/ 124258 h 1095231"/>
                <a:gd name="connsiteX149" fmla="*/ 90967 w 4046156"/>
                <a:gd name="connsiteY149" fmla="*/ 100398 h 1095231"/>
                <a:gd name="connsiteX150" fmla="*/ 67107 w 4046156"/>
                <a:gd name="connsiteY150" fmla="*/ 76538 h 1095231"/>
                <a:gd name="connsiteX151" fmla="*/ 50235 w 4046156"/>
                <a:gd name="connsiteY151" fmla="*/ 83526 h 1095231"/>
                <a:gd name="connsiteX152" fmla="*/ 44738 w 4046156"/>
                <a:gd name="connsiteY152" fmla="*/ 79521 h 1095231"/>
                <a:gd name="connsiteX153" fmla="*/ 40264 w 4046156"/>
                <a:gd name="connsiteY153" fmla="*/ 78029 h 1095231"/>
                <a:gd name="connsiteX154" fmla="*/ 31317 w 4046156"/>
                <a:gd name="connsiteY154" fmla="*/ 75047 h 1095231"/>
                <a:gd name="connsiteX155" fmla="*/ 25352 w 4046156"/>
                <a:gd name="connsiteY155" fmla="*/ 72064 h 1095231"/>
                <a:gd name="connsiteX156" fmla="*/ 23860 w 4046156"/>
                <a:gd name="connsiteY156" fmla="*/ 51187 h 1095231"/>
                <a:gd name="connsiteX157" fmla="*/ 20878 w 4046156"/>
                <a:gd name="connsiteY157" fmla="*/ 46713 h 1095231"/>
                <a:gd name="connsiteX158" fmla="*/ 19387 w 4046156"/>
                <a:gd name="connsiteY158" fmla="*/ 42239 h 1095231"/>
                <a:gd name="connsiteX159" fmla="*/ 16404 w 4046156"/>
                <a:gd name="connsiteY159" fmla="*/ 33292 h 1095231"/>
                <a:gd name="connsiteX160" fmla="*/ 11930 w 4046156"/>
                <a:gd name="connsiteY160" fmla="*/ 30309 h 1095231"/>
                <a:gd name="connsiteX161" fmla="*/ 10439 w 4046156"/>
                <a:gd name="connsiteY161" fmla="*/ 18379 h 1095231"/>
                <a:gd name="connsiteX162" fmla="*/ 11930 w 4046156"/>
                <a:gd name="connsiteY162" fmla="*/ 13905 h 1095231"/>
                <a:gd name="connsiteX163" fmla="*/ 13422 w 4046156"/>
                <a:gd name="connsiteY163" fmla="*/ 7940 h 1095231"/>
                <a:gd name="connsiteX164" fmla="*/ 16404 w 4046156"/>
                <a:gd name="connsiteY164" fmla="*/ 3466 h 1095231"/>
                <a:gd name="connsiteX165" fmla="*/ 20281 w 4046156"/>
                <a:gd name="connsiteY165" fmla="*/ 484 h 1095231"/>
                <a:gd name="connsiteX166" fmla="*/ 211893 w 4046156"/>
                <a:gd name="connsiteY166" fmla="*/ 484 h 1095231"/>
                <a:gd name="connsiteX167" fmla="*/ 347539 w 4046156"/>
                <a:gd name="connsiteY167" fmla="*/ 484 h 1095231"/>
                <a:gd name="connsiteX168" fmla="*/ 3312746 w 4046156"/>
                <a:gd name="connsiteY168" fmla="*/ 0 h 1095231"/>
                <a:gd name="connsiteX0" fmla="*/ 3312746 w 3312746"/>
                <a:gd name="connsiteY0" fmla="*/ 0 h 1044570"/>
                <a:gd name="connsiteX1" fmla="*/ 3312746 w 3312746"/>
                <a:gd name="connsiteY1" fmla="*/ 1044570 h 1044570"/>
                <a:gd name="connsiteX2" fmla="*/ 12428 w 3312746"/>
                <a:gd name="connsiteY2" fmla="*/ 1042876 h 1044570"/>
                <a:gd name="connsiteX3" fmla="*/ 10439 w 3312746"/>
                <a:gd name="connsiteY3" fmla="*/ 1039893 h 1044570"/>
                <a:gd name="connsiteX4" fmla="*/ 5965 w 3312746"/>
                <a:gd name="connsiteY4" fmla="*/ 1029454 h 1044570"/>
                <a:gd name="connsiteX5" fmla="*/ 4474 w 3312746"/>
                <a:gd name="connsiteY5" fmla="*/ 1023489 h 1044570"/>
                <a:gd name="connsiteX6" fmla="*/ 1492 w 3312746"/>
                <a:gd name="connsiteY6" fmla="*/ 1017524 h 1044570"/>
                <a:gd name="connsiteX7" fmla="*/ 7457 w 3312746"/>
                <a:gd name="connsiteY7" fmla="*/ 996646 h 1044570"/>
                <a:gd name="connsiteX8" fmla="*/ 8948 w 3312746"/>
                <a:gd name="connsiteY8" fmla="*/ 992173 h 1044570"/>
                <a:gd name="connsiteX9" fmla="*/ 23860 w 3312746"/>
                <a:gd name="connsiteY9" fmla="*/ 990681 h 1044570"/>
                <a:gd name="connsiteX10" fmla="*/ 38773 w 3312746"/>
                <a:gd name="connsiteY10" fmla="*/ 999629 h 1044570"/>
                <a:gd name="connsiteX11" fmla="*/ 55177 w 3312746"/>
                <a:gd name="connsiteY11" fmla="*/ 998138 h 1044570"/>
                <a:gd name="connsiteX12" fmla="*/ 57759 w 3312746"/>
                <a:gd name="connsiteY12" fmla="*/ 994266 h 1044570"/>
                <a:gd name="connsiteX13" fmla="*/ 67107 w 3312746"/>
                <a:gd name="connsiteY13" fmla="*/ 998138 h 1044570"/>
                <a:gd name="connsiteX14" fmla="*/ 90967 w 3312746"/>
                <a:gd name="connsiteY14" fmla="*/ 974278 h 1044570"/>
                <a:gd name="connsiteX15" fmla="*/ 67107 w 3312746"/>
                <a:gd name="connsiteY15" fmla="*/ 950418 h 1044570"/>
                <a:gd name="connsiteX16" fmla="*/ 43246 w 3312746"/>
                <a:gd name="connsiteY16" fmla="*/ 974278 h 1044570"/>
                <a:gd name="connsiteX17" fmla="*/ 43810 w 3312746"/>
                <a:gd name="connsiteY17" fmla="*/ 975636 h 1044570"/>
                <a:gd name="connsiteX18" fmla="*/ 34299 w 3312746"/>
                <a:gd name="connsiteY18" fmla="*/ 974278 h 1044570"/>
                <a:gd name="connsiteX19" fmla="*/ 29825 w 3312746"/>
                <a:gd name="connsiteY19" fmla="*/ 971295 h 1044570"/>
                <a:gd name="connsiteX20" fmla="*/ 22369 w 3312746"/>
                <a:gd name="connsiteY20" fmla="*/ 968313 h 1044570"/>
                <a:gd name="connsiteX21" fmla="*/ 17895 w 3312746"/>
                <a:gd name="connsiteY21" fmla="*/ 966821 h 1044570"/>
                <a:gd name="connsiteX22" fmla="*/ 13422 w 3312746"/>
                <a:gd name="connsiteY22" fmla="*/ 963839 h 1044570"/>
                <a:gd name="connsiteX23" fmla="*/ 14913 w 3312746"/>
                <a:gd name="connsiteY23" fmla="*/ 959365 h 1044570"/>
                <a:gd name="connsiteX24" fmla="*/ 16404 w 3312746"/>
                <a:gd name="connsiteY24" fmla="*/ 950418 h 1044570"/>
                <a:gd name="connsiteX25" fmla="*/ 17895 w 3312746"/>
                <a:gd name="connsiteY25" fmla="*/ 944453 h 1044570"/>
                <a:gd name="connsiteX26" fmla="*/ 14913 w 3312746"/>
                <a:gd name="connsiteY26" fmla="*/ 931031 h 1044570"/>
                <a:gd name="connsiteX27" fmla="*/ 13422 w 3312746"/>
                <a:gd name="connsiteY27" fmla="*/ 925066 h 1044570"/>
                <a:gd name="connsiteX28" fmla="*/ 10439 w 3312746"/>
                <a:gd name="connsiteY28" fmla="*/ 913136 h 1044570"/>
                <a:gd name="connsiteX29" fmla="*/ 7457 w 3312746"/>
                <a:gd name="connsiteY29" fmla="*/ 886293 h 1044570"/>
                <a:gd name="connsiteX30" fmla="*/ 8948 w 3312746"/>
                <a:gd name="connsiteY30" fmla="*/ 872872 h 1044570"/>
                <a:gd name="connsiteX31" fmla="*/ 32808 w 3312746"/>
                <a:gd name="connsiteY31" fmla="*/ 871380 h 1044570"/>
                <a:gd name="connsiteX32" fmla="*/ 35790 w 3312746"/>
                <a:gd name="connsiteY32" fmla="*/ 875854 h 1044570"/>
                <a:gd name="connsiteX33" fmla="*/ 58159 w 3312746"/>
                <a:gd name="connsiteY33" fmla="*/ 881819 h 1044570"/>
                <a:gd name="connsiteX34" fmla="*/ 67107 w 3312746"/>
                <a:gd name="connsiteY34" fmla="*/ 872872 h 1044570"/>
                <a:gd name="connsiteX35" fmla="*/ 90967 w 3312746"/>
                <a:gd name="connsiteY35" fmla="*/ 849012 h 1044570"/>
                <a:gd name="connsiteX36" fmla="*/ 67107 w 3312746"/>
                <a:gd name="connsiteY36" fmla="*/ 825152 h 1044570"/>
                <a:gd name="connsiteX37" fmla="*/ 43246 w 3312746"/>
                <a:gd name="connsiteY37" fmla="*/ 849012 h 1044570"/>
                <a:gd name="connsiteX38" fmla="*/ 45080 w 3312746"/>
                <a:gd name="connsiteY38" fmla="*/ 853436 h 1044570"/>
                <a:gd name="connsiteX39" fmla="*/ 26843 w 3312746"/>
                <a:gd name="connsiteY39" fmla="*/ 838573 h 1044570"/>
                <a:gd name="connsiteX40" fmla="*/ 23860 w 3312746"/>
                <a:gd name="connsiteY40" fmla="*/ 834099 h 1044570"/>
                <a:gd name="connsiteX41" fmla="*/ 8948 w 3312746"/>
                <a:gd name="connsiteY41" fmla="*/ 832608 h 1044570"/>
                <a:gd name="connsiteX42" fmla="*/ 7457 w 3312746"/>
                <a:gd name="connsiteY42" fmla="*/ 828134 h 1044570"/>
                <a:gd name="connsiteX43" fmla="*/ 5965 w 3312746"/>
                <a:gd name="connsiteY43" fmla="*/ 822169 h 1044570"/>
                <a:gd name="connsiteX44" fmla="*/ 4474 w 3312746"/>
                <a:gd name="connsiteY44" fmla="*/ 799800 h 1044570"/>
                <a:gd name="connsiteX45" fmla="*/ 5965 w 3312746"/>
                <a:gd name="connsiteY45" fmla="*/ 750588 h 1044570"/>
                <a:gd name="connsiteX46" fmla="*/ 7457 w 3312746"/>
                <a:gd name="connsiteY46" fmla="*/ 746114 h 1044570"/>
                <a:gd name="connsiteX47" fmla="*/ 37282 w 3312746"/>
                <a:gd name="connsiteY47" fmla="*/ 746114 h 1044570"/>
                <a:gd name="connsiteX48" fmla="*/ 46229 w 3312746"/>
                <a:gd name="connsiteY48" fmla="*/ 749097 h 1044570"/>
                <a:gd name="connsiteX49" fmla="*/ 50601 w 3312746"/>
                <a:gd name="connsiteY49" fmla="*/ 746734 h 1044570"/>
                <a:gd name="connsiteX50" fmla="*/ 67107 w 3312746"/>
                <a:gd name="connsiteY50" fmla="*/ 753571 h 1044570"/>
                <a:gd name="connsiteX51" fmla="*/ 90967 w 3312746"/>
                <a:gd name="connsiteY51" fmla="*/ 729711 h 1044570"/>
                <a:gd name="connsiteX52" fmla="*/ 67107 w 3312746"/>
                <a:gd name="connsiteY52" fmla="*/ 705851 h 1044570"/>
                <a:gd name="connsiteX53" fmla="*/ 50235 w 3312746"/>
                <a:gd name="connsiteY53" fmla="*/ 712839 h 1044570"/>
                <a:gd name="connsiteX54" fmla="*/ 40264 w 3312746"/>
                <a:gd name="connsiteY54" fmla="*/ 723746 h 1044570"/>
                <a:gd name="connsiteX55" fmla="*/ 35790 w 3312746"/>
                <a:gd name="connsiteY55" fmla="*/ 728219 h 1044570"/>
                <a:gd name="connsiteX56" fmla="*/ 31317 w 3312746"/>
                <a:gd name="connsiteY56" fmla="*/ 726728 h 1044570"/>
                <a:gd name="connsiteX57" fmla="*/ 26843 w 3312746"/>
                <a:gd name="connsiteY57" fmla="*/ 714798 h 1044570"/>
                <a:gd name="connsiteX58" fmla="*/ 22369 w 3312746"/>
                <a:gd name="connsiteY58" fmla="*/ 710324 h 1044570"/>
                <a:gd name="connsiteX59" fmla="*/ 23860 w 3312746"/>
                <a:gd name="connsiteY59" fmla="*/ 705851 h 1044570"/>
                <a:gd name="connsiteX60" fmla="*/ 28334 w 3312746"/>
                <a:gd name="connsiteY60" fmla="*/ 701377 h 1044570"/>
                <a:gd name="connsiteX61" fmla="*/ 29825 w 3312746"/>
                <a:gd name="connsiteY61" fmla="*/ 693921 h 1044570"/>
                <a:gd name="connsiteX62" fmla="*/ 28334 w 3312746"/>
                <a:gd name="connsiteY62" fmla="*/ 689447 h 1044570"/>
                <a:gd name="connsiteX63" fmla="*/ 23860 w 3312746"/>
                <a:gd name="connsiteY63" fmla="*/ 687956 h 1044570"/>
                <a:gd name="connsiteX64" fmla="*/ 19387 w 3312746"/>
                <a:gd name="connsiteY64" fmla="*/ 684973 h 1044570"/>
                <a:gd name="connsiteX65" fmla="*/ 10439 w 3312746"/>
                <a:gd name="connsiteY65" fmla="*/ 681991 h 1044570"/>
                <a:gd name="connsiteX66" fmla="*/ 8948 w 3312746"/>
                <a:gd name="connsiteY66" fmla="*/ 674534 h 1044570"/>
                <a:gd name="connsiteX67" fmla="*/ 5965 w 3312746"/>
                <a:gd name="connsiteY67" fmla="*/ 670060 h 1044570"/>
                <a:gd name="connsiteX68" fmla="*/ 2983 w 3312746"/>
                <a:gd name="connsiteY68" fmla="*/ 652165 h 1044570"/>
                <a:gd name="connsiteX69" fmla="*/ 5965 w 3312746"/>
                <a:gd name="connsiteY69" fmla="*/ 647691 h 1044570"/>
                <a:gd name="connsiteX70" fmla="*/ 8948 w 3312746"/>
                <a:gd name="connsiteY70" fmla="*/ 628305 h 1044570"/>
                <a:gd name="connsiteX71" fmla="*/ 11930 w 3312746"/>
                <a:gd name="connsiteY71" fmla="*/ 622340 h 1044570"/>
                <a:gd name="connsiteX72" fmla="*/ 17895 w 3312746"/>
                <a:gd name="connsiteY72" fmla="*/ 620848 h 1044570"/>
                <a:gd name="connsiteX73" fmla="*/ 31317 w 3312746"/>
                <a:gd name="connsiteY73" fmla="*/ 619357 h 1044570"/>
                <a:gd name="connsiteX74" fmla="*/ 47720 w 3312746"/>
                <a:gd name="connsiteY74" fmla="*/ 623831 h 1044570"/>
                <a:gd name="connsiteX75" fmla="*/ 56668 w 3312746"/>
                <a:gd name="connsiteY75" fmla="*/ 619357 h 1044570"/>
                <a:gd name="connsiteX76" fmla="*/ 67107 w 3312746"/>
                <a:gd name="connsiteY76" fmla="*/ 620849 h 1044570"/>
                <a:gd name="connsiteX77" fmla="*/ 90967 w 3312746"/>
                <a:gd name="connsiteY77" fmla="*/ 596989 h 1044570"/>
                <a:gd name="connsiteX78" fmla="*/ 67107 w 3312746"/>
                <a:gd name="connsiteY78" fmla="*/ 573129 h 1044570"/>
                <a:gd name="connsiteX79" fmla="*/ 25352 w 3312746"/>
                <a:gd name="connsiteY79" fmla="*/ 585058 h 1044570"/>
                <a:gd name="connsiteX80" fmla="*/ 13422 w 3312746"/>
                <a:gd name="connsiteY80" fmla="*/ 586550 h 1044570"/>
                <a:gd name="connsiteX81" fmla="*/ 8948 w 3312746"/>
                <a:gd name="connsiteY81" fmla="*/ 583567 h 1044570"/>
                <a:gd name="connsiteX82" fmla="*/ 1492 w 3312746"/>
                <a:gd name="connsiteY82" fmla="*/ 582076 h 1044570"/>
                <a:gd name="connsiteX83" fmla="*/ 0 w 3312746"/>
                <a:gd name="connsiteY83" fmla="*/ 577602 h 1044570"/>
                <a:gd name="connsiteX84" fmla="*/ 2983 w 3312746"/>
                <a:gd name="connsiteY84" fmla="*/ 571637 h 1044570"/>
                <a:gd name="connsiteX85" fmla="*/ 5965 w 3312746"/>
                <a:gd name="connsiteY85" fmla="*/ 538829 h 1044570"/>
                <a:gd name="connsiteX86" fmla="*/ 2983 w 3312746"/>
                <a:gd name="connsiteY86" fmla="*/ 506021 h 1044570"/>
                <a:gd name="connsiteX87" fmla="*/ 5965 w 3312746"/>
                <a:gd name="connsiteY87" fmla="*/ 495582 h 1044570"/>
                <a:gd name="connsiteX88" fmla="*/ 10439 w 3312746"/>
                <a:gd name="connsiteY88" fmla="*/ 492600 h 1044570"/>
                <a:gd name="connsiteX89" fmla="*/ 11930 w 3312746"/>
                <a:gd name="connsiteY89" fmla="*/ 488126 h 1044570"/>
                <a:gd name="connsiteX90" fmla="*/ 23860 w 3312746"/>
                <a:gd name="connsiteY90" fmla="*/ 488126 h 1044570"/>
                <a:gd name="connsiteX91" fmla="*/ 32808 w 3312746"/>
                <a:gd name="connsiteY91" fmla="*/ 491109 h 1044570"/>
                <a:gd name="connsiteX92" fmla="*/ 50703 w 3312746"/>
                <a:gd name="connsiteY92" fmla="*/ 489617 h 1044570"/>
                <a:gd name="connsiteX93" fmla="*/ 67107 w 3312746"/>
                <a:gd name="connsiteY93" fmla="*/ 491109 h 1044570"/>
                <a:gd name="connsiteX94" fmla="*/ 90967 w 3312746"/>
                <a:gd name="connsiteY94" fmla="*/ 467249 h 1044570"/>
                <a:gd name="connsiteX95" fmla="*/ 67107 w 3312746"/>
                <a:gd name="connsiteY95" fmla="*/ 443389 h 1044570"/>
                <a:gd name="connsiteX96" fmla="*/ 50235 w 3312746"/>
                <a:gd name="connsiteY96" fmla="*/ 450377 h 1044570"/>
                <a:gd name="connsiteX97" fmla="*/ 43247 w 3312746"/>
                <a:gd name="connsiteY97" fmla="*/ 459792 h 1044570"/>
                <a:gd name="connsiteX98" fmla="*/ 35790 w 3312746"/>
                <a:gd name="connsiteY98" fmla="*/ 458301 h 1044570"/>
                <a:gd name="connsiteX99" fmla="*/ 31317 w 3312746"/>
                <a:gd name="connsiteY99" fmla="*/ 456810 h 1044570"/>
                <a:gd name="connsiteX100" fmla="*/ 26843 w 3312746"/>
                <a:gd name="connsiteY100" fmla="*/ 455319 h 1044570"/>
                <a:gd name="connsiteX101" fmla="*/ 17895 w 3312746"/>
                <a:gd name="connsiteY101" fmla="*/ 452336 h 1044570"/>
                <a:gd name="connsiteX102" fmla="*/ 14913 w 3312746"/>
                <a:gd name="connsiteY102" fmla="*/ 446371 h 1044570"/>
                <a:gd name="connsiteX103" fmla="*/ 11930 w 3312746"/>
                <a:gd name="connsiteY103" fmla="*/ 441897 h 1044570"/>
                <a:gd name="connsiteX104" fmla="*/ 7457 w 3312746"/>
                <a:gd name="connsiteY104" fmla="*/ 440406 h 1044570"/>
                <a:gd name="connsiteX105" fmla="*/ 5965 w 3312746"/>
                <a:gd name="connsiteY105" fmla="*/ 404616 h 1044570"/>
                <a:gd name="connsiteX106" fmla="*/ 7457 w 3312746"/>
                <a:gd name="connsiteY106" fmla="*/ 380755 h 1044570"/>
                <a:gd name="connsiteX107" fmla="*/ 7457 w 3312746"/>
                <a:gd name="connsiteY107" fmla="*/ 364351 h 1044570"/>
                <a:gd name="connsiteX108" fmla="*/ 11930 w 3312746"/>
                <a:gd name="connsiteY108" fmla="*/ 358386 h 1044570"/>
                <a:gd name="connsiteX109" fmla="*/ 14913 w 3312746"/>
                <a:gd name="connsiteY109" fmla="*/ 353913 h 1044570"/>
                <a:gd name="connsiteX110" fmla="*/ 20878 w 3312746"/>
                <a:gd name="connsiteY110" fmla="*/ 352421 h 1044570"/>
                <a:gd name="connsiteX111" fmla="*/ 31317 w 3312746"/>
                <a:gd name="connsiteY111" fmla="*/ 359878 h 1044570"/>
                <a:gd name="connsiteX112" fmla="*/ 35790 w 3312746"/>
                <a:gd name="connsiteY112" fmla="*/ 361369 h 1044570"/>
                <a:gd name="connsiteX113" fmla="*/ 53595 w 3312746"/>
                <a:gd name="connsiteY113" fmla="*/ 363347 h 1044570"/>
                <a:gd name="connsiteX114" fmla="*/ 52604 w 3312746"/>
                <a:gd name="connsiteY114" fmla="*/ 359835 h 1044570"/>
                <a:gd name="connsiteX115" fmla="*/ 67107 w 3312746"/>
                <a:gd name="connsiteY115" fmla="*/ 365843 h 1044570"/>
                <a:gd name="connsiteX116" fmla="*/ 90967 w 3312746"/>
                <a:gd name="connsiteY116" fmla="*/ 341983 h 1044570"/>
                <a:gd name="connsiteX117" fmla="*/ 67107 w 3312746"/>
                <a:gd name="connsiteY117" fmla="*/ 318123 h 1044570"/>
                <a:gd name="connsiteX118" fmla="*/ 50235 w 3312746"/>
                <a:gd name="connsiteY118" fmla="*/ 325111 h 1044570"/>
                <a:gd name="connsiteX119" fmla="*/ 38773 w 3312746"/>
                <a:gd name="connsiteY119" fmla="*/ 325579 h 1044570"/>
                <a:gd name="connsiteX120" fmla="*/ 19387 w 3312746"/>
                <a:gd name="connsiteY120" fmla="*/ 324088 h 1044570"/>
                <a:gd name="connsiteX121" fmla="*/ 13422 w 3312746"/>
                <a:gd name="connsiteY121" fmla="*/ 319614 h 1044570"/>
                <a:gd name="connsiteX122" fmla="*/ 8948 w 3312746"/>
                <a:gd name="connsiteY122" fmla="*/ 282332 h 1044570"/>
                <a:gd name="connsiteX123" fmla="*/ 7457 w 3312746"/>
                <a:gd name="connsiteY123" fmla="*/ 253998 h 1044570"/>
                <a:gd name="connsiteX124" fmla="*/ 5965 w 3312746"/>
                <a:gd name="connsiteY124" fmla="*/ 243559 h 1044570"/>
                <a:gd name="connsiteX125" fmla="*/ 10439 w 3312746"/>
                <a:gd name="connsiteY125" fmla="*/ 240577 h 1044570"/>
                <a:gd name="connsiteX126" fmla="*/ 44738 w 3312746"/>
                <a:gd name="connsiteY126" fmla="*/ 239085 h 1044570"/>
                <a:gd name="connsiteX127" fmla="*/ 47720 w 3312746"/>
                <a:gd name="connsiteY127" fmla="*/ 231629 h 1044570"/>
                <a:gd name="connsiteX128" fmla="*/ 50235 w 3312746"/>
                <a:gd name="connsiteY128" fmla="*/ 233589 h 1044570"/>
                <a:gd name="connsiteX129" fmla="*/ 67107 w 3312746"/>
                <a:gd name="connsiteY129" fmla="*/ 240577 h 1044570"/>
                <a:gd name="connsiteX130" fmla="*/ 90967 w 3312746"/>
                <a:gd name="connsiteY130" fmla="*/ 216717 h 1044570"/>
                <a:gd name="connsiteX131" fmla="*/ 67107 w 3312746"/>
                <a:gd name="connsiteY131" fmla="*/ 192857 h 1044570"/>
                <a:gd name="connsiteX132" fmla="*/ 50235 w 3312746"/>
                <a:gd name="connsiteY132" fmla="*/ 199845 h 1044570"/>
                <a:gd name="connsiteX133" fmla="*/ 44956 w 3312746"/>
                <a:gd name="connsiteY133" fmla="*/ 211137 h 1044570"/>
                <a:gd name="connsiteX134" fmla="*/ 29825 w 3312746"/>
                <a:gd name="connsiteY134" fmla="*/ 204787 h 1044570"/>
                <a:gd name="connsiteX135" fmla="*/ 28334 w 3312746"/>
                <a:gd name="connsiteY135" fmla="*/ 209260 h 1044570"/>
                <a:gd name="connsiteX136" fmla="*/ 22369 w 3312746"/>
                <a:gd name="connsiteY136" fmla="*/ 210752 h 1044570"/>
                <a:gd name="connsiteX137" fmla="*/ 8948 w 3312746"/>
                <a:gd name="connsiteY137" fmla="*/ 200313 h 1044570"/>
                <a:gd name="connsiteX138" fmla="*/ 4474 w 3312746"/>
                <a:gd name="connsiteY138" fmla="*/ 189874 h 1044570"/>
                <a:gd name="connsiteX139" fmla="*/ 5965 w 3312746"/>
                <a:gd name="connsiteY139" fmla="*/ 185400 h 1044570"/>
                <a:gd name="connsiteX140" fmla="*/ 7457 w 3312746"/>
                <a:gd name="connsiteY140" fmla="*/ 151101 h 1044570"/>
                <a:gd name="connsiteX141" fmla="*/ 8948 w 3312746"/>
                <a:gd name="connsiteY141" fmla="*/ 143645 h 1044570"/>
                <a:gd name="connsiteX142" fmla="*/ 10439 w 3312746"/>
                <a:gd name="connsiteY142" fmla="*/ 137680 h 1044570"/>
                <a:gd name="connsiteX143" fmla="*/ 11930 w 3312746"/>
                <a:gd name="connsiteY143" fmla="*/ 121276 h 1044570"/>
                <a:gd name="connsiteX144" fmla="*/ 13422 w 3312746"/>
                <a:gd name="connsiteY144" fmla="*/ 116802 h 1044570"/>
                <a:gd name="connsiteX145" fmla="*/ 17895 w 3312746"/>
                <a:gd name="connsiteY145" fmla="*/ 115311 h 1044570"/>
                <a:gd name="connsiteX146" fmla="*/ 31317 w 3312746"/>
                <a:gd name="connsiteY146" fmla="*/ 122767 h 1044570"/>
                <a:gd name="connsiteX147" fmla="*/ 48330 w 3312746"/>
                <a:gd name="connsiteY147" fmla="*/ 124743 h 1044570"/>
                <a:gd name="connsiteX148" fmla="*/ 67107 w 3312746"/>
                <a:gd name="connsiteY148" fmla="*/ 124258 h 1044570"/>
                <a:gd name="connsiteX149" fmla="*/ 90967 w 3312746"/>
                <a:gd name="connsiteY149" fmla="*/ 100398 h 1044570"/>
                <a:gd name="connsiteX150" fmla="*/ 67107 w 3312746"/>
                <a:gd name="connsiteY150" fmla="*/ 76538 h 1044570"/>
                <a:gd name="connsiteX151" fmla="*/ 50235 w 3312746"/>
                <a:gd name="connsiteY151" fmla="*/ 83526 h 1044570"/>
                <a:gd name="connsiteX152" fmla="*/ 44738 w 3312746"/>
                <a:gd name="connsiteY152" fmla="*/ 79521 h 1044570"/>
                <a:gd name="connsiteX153" fmla="*/ 40264 w 3312746"/>
                <a:gd name="connsiteY153" fmla="*/ 78029 h 1044570"/>
                <a:gd name="connsiteX154" fmla="*/ 31317 w 3312746"/>
                <a:gd name="connsiteY154" fmla="*/ 75047 h 1044570"/>
                <a:gd name="connsiteX155" fmla="*/ 25352 w 3312746"/>
                <a:gd name="connsiteY155" fmla="*/ 72064 h 1044570"/>
                <a:gd name="connsiteX156" fmla="*/ 23860 w 3312746"/>
                <a:gd name="connsiteY156" fmla="*/ 51187 h 1044570"/>
                <a:gd name="connsiteX157" fmla="*/ 20878 w 3312746"/>
                <a:gd name="connsiteY157" fmla="*/ 46713 h 1044570"/>
                <a:gd name="connsiteX158" fmla="*/ 19387 w 3312746"/>
                <a:gd name="connsiteY158" fmla="*/ 42239 h 1044570"/>
                <a:gd name="connsiteX159" fmla="*/ 16404 w 3312746"/>
                <a:gd name="connsiteY159" fmla="*/ 33292 h 1044570"/>
                <a:gd name="connsiteX160" fmla="*/ 11930 w 3312746"/>
                <a:gd name="connsiteY160" fmla="*/ 30309 h 1044570"/>
                <a:gd name="connsiteX161" fmla="*/ 10439 w 3312746"/>
                <a:gd name="connsiteY161" fmla="*/ 18379 h 1044570"/>
                <a:gd name="connsiteX162" fmla="*/ 11930 w 3312746"/>
                <a:gd name="connsiteY162" fmla="*/ 13905 h 1044570"/>
                <a:gd name="connsiteX163" fmla="*/ 13422 w 3312746"/>
                <a:gd name="connsiteY163" fmla="*/ 7940 h 1044570"/>
                <a:gd name="connsiteX164" fmla="*/ 16404 w 3312746"/>
                <a:gd name="connsiteY164" fmla="*/ 3466 h 1044570"/>
                <a:gd name="connsiteX165" fmla="*/ 20281 w 3312746"/>
                <a:gd name="connsiteY165" fmla="*/ 484 h 1044570"/>
                <a:gd name="connsiteX166" fmla="*/ 211893 w 3312746"/>
                <a:gd name="connsiteY166" fmla="*/ 484 h 1044570"/>
                <a:gd name="connsiteX167" fmla="*/ 347539 w 3312746"/>
                <a:gd name="connsiteY167" fmla="*/ 484 h 1044570"/>
                <a:gd name="connsiteX168" fmla="*/ 3312746 w 3312746"/>
                <a:gd name="connsiteY168" fmla="*/ 0 h 1044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3312746" h="1044570">
                  <a:moveTo>
                    <a:pt x="3312746" y="0"/>
                  </a:moveTo>
                  <a:cubicBezTo>
                    <a:pt x="3312746" y="348190"/>
                    <a:pt x="3312714" y="398807"/>
                    <a:pt x="3312746" y="1044570"/>
                  </a:cubicBezTo>
                  <a:cubicBezTo>
                    <a:pt x="1662572" y="872412"/>
                    <a:pt x="1660221" y="874395"/>
                    <a:pt x="12428" y="1042876"/>
                  </a:cubicBezTo>
                  <a:lnTo>
                    <a:pt x="10439" y="1039893"/>
                  </a:lnTo>
                  <a:cubicBezTo>
                    <a:pt x="8272" y="1036281"/>
                    <a:pt x="7087" y="1033379"/>
                    <a:pt x="5965" y="1029454"/>
                  </a:cubicBezTo>
                  <a:cubicBezTo>
                    <a:pt x="5402" y="1027484"/>
                    <a:pt x="5194" y="1025408"/>
                    <a:pt x="4474" y="1023489"/>
                  </a:cubicBezTo>
                  <a:cubicBezTo>
                    <a:pt x="3694" y="1021408"/>
                    <a:pt x="2486" y="1019513"/>
                    <a:pt x="1492" y="1017524"/>
                  </a:cubicBezTo>
                  <a:cubicBezTo>
                    <a:pt x="11269" y="1011005"/>
                    <a:pt x="4736" y="1017048"/>
                    <a:pt x="7457" y="996646"/>
                  </a:cubicBezTo>
                  <a:cubicBezTo>
                    <a:pt x="7665" y="995088"/>
                    <a:pt x="7471" y="992710"/>
                    <a:pt x="8948" y="992173"/>
                  </a:cubicBezTo>
                  <a:cubicBezTo>
                    <a:pt x="13643" y="990466"/>
                    <a:pt x="18890" y="991178"/>
                    <a:pt x="23860" y="990681"/>
                  </a:cubicBezTo>
                  <a:cubicBezTo>
                    <a:pt x="33032" y="995267"/>
                    <a:pt x="27975" y="992431"/>
                    <a:pt x="38773" y="999629"/>
                  </a:cubicBezTo>
                  <a:cubicBezTo>
                    <a:pt x="47307" y="1000696"/>
                    <a:pt x="49683" y="1003632"/>
                    <a:pt x="55177" y="998138"/>
                  </a:cubicBezTo>
                  <a:lnTo>
                    <a:pt x="57759" y="994266"/>
                  </a:lnTo>
                  <a:lnTo>
                    <a:pt x="67107" y="998138"/>
                  </a:lnTo>
                  <a:cubicBezTo>
                    <a:pt x="80284" y="998138"/>
                    <a:pt x="90967" y="987455"/>
                    <a:pt x="90967" y="974278"/>
                  </a:cubicBezTo>
                  <a:cubicBezTo>
                    <a:pt x="90967" y="961100"/>
                    <a:pt x="80284" y="950418"/>
                    <a:pt x="67107" y="950418"/>
                  </a:cubicBezTo>
                  <a:cubicBezTo>
                    <a:pt x="53929" y="950418"/>
                    <a:pt x="43246" y="961100"/>
                    <a:pt x="43246" y="974278"/>
                  </a:cubicBezTo>
                  <a:lnTo>
                    <a:pt x="43810" y="975636"/>
                  </a:lnTo>
                  <a:lnTo>
                    <a:pt x="34299" y="974278"/>
                  </a:lnTo>
                  <a:cubicBezTo>
                    <a:pt x="32583" y="973763"/>
                    <a:pt x="31429" y="972097"/>
                    <a:pt x="29825" y="971295"/>
                  </a:cubicBezTo>
                  <a:cubicBezTo>
                    <a:pt x="27431" y="970098"/>
                    <a:pt x="24876" y="969253"/>
                    <a:pt x="22369" y="968313"/>
                  </a:cubicBezTo>
                  <a:cubicBezTo>
                    <a:pt x="20897" y="967761"/>
                    <a:pt x="19301" y="967524"/>
                    <a:pt x="17895" y="966821"/>
                  </a:cubicBezTo>
                  <a:cubicBezTo>
                    <a:pt x="16293" y="966019"/>
                    <a:pt x="14913" y="964833"/>
                    <a:pt x="13422" y="963839"/>
                  </a:cubicBezTo>
                  <a:cubicBezTo>
                    <a:pt x="13919" y="962348"/>
                    <a:pt x="14572" y="960899"/>
                    <a:pt x="14913" y="959365"/>
                  </a:cubicBezTo>
                  <a:cubicBezTo>
                    <a:pt x="15569" y="956413"/>
                    <a:pt x="15811" y="953382"/>
                    <a:pt x="16404" y="950418"/>
                  </a:cubicBezTo>
                  <a:cubicBezTo>
                    <a:pt x="16806" y="948408"/>
                    <a:pt x="17398" y="946441"/>
                    <a:pt x="17895" y="944453"/>
                  </a:cubicBezTo>
                  <a:cubicBezTo>
                    <a:pt x="15448" y="937110"/>
                    <a:pt x="16663" y="941529"/>
                    <a:pt x="14913" y="931031"/>
                  </a:cubicBezTo>
                  <a:cubicBezTo>
                    <a:pt x="14576" y="929009"/>
                    <a:pt x="13919" y="927054"/>
                    <a:pt x="13422" y="925066"/>
                  </a:cubicBezTo>
                  <a:lnTo>
                    <a:pt x="10439" y="913136"/>
                  </a:lnTo>
                  <a:cubicBezTo>
                    <a:pt x="8255" y="904402"/>
                    <a:pt x="8573" y="895226"/>
                    <a:pt x="7457" y="886293"/>
                  </a:cubicBezTo>
                  <a:cubicBezTo>
                    <a:pt x="7327" y="885254"/>
                    <a:pt x="3306" y="874126"/>
                    <a:pt x="8948" y="872872"/>
                  </a:cubicBezTo>
                  <a:cubicBezTo>
                    <a:pt x="16727" y="871144"/>
                    <a:pt x="24855" y="871878"/>
                    <a:pt x="32808" y="871380"/>
                  </a:cubicBezTo>
                  <a:cubicBezTo>
                    <a:pt x="33802" y="872871"/>
                    <a:pt x="34430" y="874688"/>
                    <a:pt x="35790" y="875854"/>
                  </a:cubicBezTo>
                  <a:cubicBezTo>
                    <a:pt x="43543" y="882499"/>
                    <a:pt x="47235" y="880727"/>
                    <a:pt x="58159" y="881819"/>
                  </a:cubicBezTo>
                  <a:cubicBezTo>
                    <a:pt x="63379" y="881322"/>
                    <a:pt x="61639" y="878340"/>
                    <a:pt x="67107" y="872872"/>
                  </a:cubicBezTo>
                  <a:cubicBezTo>
                    <a:pt x="72574" y="867404"/>
                    <a:pt x="90967" y="862189"/>
                    <a:pt x="90967" y="849012"/>
                  </a:cubicBezTo>
                  <a:cubicBezTo>
                    <a:pt x="90967" y="835834"/>
                    <a:pt x="80284" y="825152"/>
                    <a:pt x="67107" y="825152"/>
                  </a:cubicBezTo>
                  <a:cubicBezTo>
                    <a:pt x="53929" y="825152"/>
                    <a:pt x="43246" y="835834"/>
                    <a:pt x="43246" y="849012"/>
                  </a:cubicBezTo>
                  <a:lnTo>
                    <a:pt x="45080" y="853436"/>
                  </a:lnTo>
                  <a:lnTo>
                    <a:pt x="26843" y="838573"/>
                  </a:lnTo>
                  <a:cubicBezTo>
                    <a:pt x="23500" y="835463"/>
                    <a:pt x="24855" y="835590"/>
                    <a:pt x="23860" y="834099"/>
                  </a:cubicBezTo>
                  <a:cubicBezTo>
                    <a:pt x="18890" y="833602"/>
                    <a:pt x="13643" y="834315"/>
                    <a:pt x="8948" y="832608"/>
                  </a:cubicBezTo>
                  <a:cubicBezTo>
                    <a:pt x="7471" y="832070"/>
                    <a:pt x="7889" y="829646"/>
                    <a:pt x="7457" y="828134"/>
                  </a:cubicBezTo>
                  <a:cubicBezTo>
                    <a:pt x="6894" y="826163"/>
                    <a:pt x="6180" y="824207"/>
                    <a:pt x="5965" y="822169"/>
                  </a:cubicBezTo>
                  <a:cubicBezTo>
                    <a:pt x="5183" y="814737"/>
                    <a:pt x="4474" y="807273"/>
                    <a:pt x="4474" y="799800"/>
                  </a:cubicBezTo>
                  <a:cubicBezTo>
                    <a:pt x="4474" y="783388"/>
                    <a:pt x="5468" y="766992"/>
                    <a:pt x="5965" y="750588"/>
                  </a:cubicBezTo>
                  <a:cubicBezTo>
                    <a:pt x="6462" y="749097"/>
                    <a:pt x="2238" y="746860"/>
                    <a:pt x="7457" y="746114"/>
                  </a:cubicBezTo>
                  <a:cubicBezTo>
                    <a:pt x="12676" y="745368"/>
                    <a:pt x="30820" y="745617"/>
                    <a:pt x="37282" y="746114"/>
                  </a:cubicBezTo>
                  <a:cubicBezTo>
                    <a:pt x="43744" y="746612"/>
                    <a:pt x="43247" y="748103"/>
                    <a:pt x="46229" y="749097"/>
                  </a:cubicBezTo>
                  <a:cubicBezTo>
                    <a:pt x="48449" y="749200"/>
                    <a:pt x="47121" y="745988"/>
                    <a:pt x="50601" y="746734"/>
                  </a:cubicBezTo>
                  <a:lnTo>
                    <a:pt x="67107" y="753571"/>
                  </a:lnTo>
                  <a:cubicBezTo>
                    <a:pt x="80284" y="753571"/>
                    <a:pt x="90967" y="742888"/>
                    <a:pt x="90967" y="729711"/>
                  </a:cubicBezTo>
                  <a:cubicBezTo>
                    <a:pt x="90967" y="716533"/>
                    <a:pt x="80284" y="705851"/>
                    <a:pt x="67107" y="705851"/>
                  </a:cubicBezTo>
                  <a:cubicBezTo>
                    <a:pt x="60518" y="705851"/>
                    <a:pt x="54553" y="708522"/>
                    <a:pt x="50235" y="712839"/>
                  </a:cubicBezTo>
                  <a:lnTo>
                    <a:pt x="40264" y="723746"/>
                  </a:lnTo>
                  <a:cubicBezTo>
                    <a:pt x="38197" y="723332"/>
                    <a:pt x="37282" y="726728"/>
                    <a:pt x="35790" y="728219"/>
                  </a:cubicBezTo>
                  <a:cubicBezTo>
                    <a:pt x="34299" y="727722"/>
                    <a:pt x="32544" y="727710"/>
                    <a:pt x="31317" y="726728"/>
                  </a:cubicBezTo>
                  <a:cubicBezTo>
                    <a:pt x="26230" y="722658"/>
                    <a:pt x="29673" y="720458"/>
                    <a:pt x="26843" y="714798"/>
                  </a:cubicBezTo>
                  <a:cubicBezTo>
                    <a:pt x="25900" y="712912"/>
                    <a:pt x="23860" y="711815"/>
                    <a:pt x="22369" y="710324"/>
                  </a:cubicBezTo>
                  <a:cubicBezTo>
                    <a:pt x="22866" y="708833"/>
                    <a:pt x="22989" y="707158"/>
                    <a:pt x="23860" y="705851"/>
                  </a:cubicBezTo>
                  <a:cubicBezTo>
                    <a:pt x="25030" y="704096"/>
                    <a:pt x="27391" y="703263"/>
                    <a:pt x="28334" y="701377"/>
                  </a:cubicBezTo>
                  <a:cubicBezTo>
                    <a:pt x="29468" y="699110"/>
                    <a:pt x="29328" y="696406"/>
                    <a:pt x="29825" y="693921"/>
                  </a:cubicBezTo>
                  <a:cubicBezTo>
                    <a:pt x="29328" y="692430"/>
                    <a:pt x="29446" y="690558"/>
                    <a:pt x="28334" y="689447"/>
                  </a:cubicBezTo>
                  <a:cubicBezTo>
                    <a:pt x="27223" y="688335"/>
                    <a:pt x="25266" y="688659"/>
                    <a:pt x="23860" y="687956"/>
                  </a:cubicBezTo>
                  <a:cubicBezTo>
                    <a:pt x="22257" y="687154"/>
                    <a:pt x="20878" y="685967"/>
                    <a:pt x="19387" y="684973"/>
                  </a:cubicBezTo>
                  <a:cubicBezTo>
                    <a:pt x="19387" y="684973"/>
                    <a:pt x="12662" y="684214"/>
                    <a:pt x="10439" y="681991"/>
                  </a:cubicBezTo>
                  <a:cubicBezTo>
                    <a:pt x="8647" y="680198"/>
                    <a:pt x="9445" y="677019"/>
                    <a:pt x="8948" y="674534"/>
                  </a:cubicBezTo>
                  <a:cubicBezTo>
                    <a:pt x="7954" y="673043"/>
                    <a:pt x="6767" y="671664"/>
                    <a:pt x="5965" y="670060"/>
                  </a:cubicBezTo>
                  <a:cubicBezTo>
                    <a:pt x="3467" y="665065"/>
                    <a:pt x="3455" y="656414"/>
                    <a:pt x="2983" y="652165"/>
                  </a:cubicBezTo>
                  <a:cubicBezTo>
                    <a:pt x="3977" y="650674"/>
                    <a:pt x="5398" y="649392"/>
                    <a:pt x="5965" y="647691"/>
                  </a:cubicBezTo>
                  <a:cubicBezTo>
                    <a:pt x="6484" y="646136"/>
                    <a:pt x="8832" y="629114"/>
                    <a:pt x="8948" y="628305"/>
                  </a:cubicBezTo>
                  <a:cubicBezTo>
                    <a:pt x="9942" y="626317"/>
                    <a:pt x="10222" y="623764"/>
                    <a:pt x="11930" y="622340"/>
                  </a:cubicBezTo>
                  <a:cubicBezTo>
                    <a:pt x="13505" y="621028"/>
                    <a:pt x="15869" y="621160"/>
                    <a:pt x="17895" y="620848"/>
                  </a:cubicBezTo>
                  <a:cubicBezTo>
                    <a:pt x="22344" y="620164"/>
                    <a:pt x="26843" y="619854"/>
                    <a:pt x="31317" y="619357"/>
                  </a:cubicBezTo>
                  <a:cubicBezTo>
                    <a:pt x="36293" y="621016"/>
                    <a:pt x="43096" y="623411"/>
                    <a:pt x="47720" y="623831"/>
                  </a:cubicBezTo>
                  <a:cubicBezTo>
                    <a:pt x="50438" y="624079"/>
                    <a:pt x="53437" y="619854"/>
                    <a:pt x="56668" y="619357"/>
                  </a:cubicBezTo>
                  <a:cubicBezTo>
                    <a:pt x="59899" y="618860"/>
                    <a:pt x="61390" y="624577"/>
                    <a:pt x="67107" y="620849"/>
                  </a:cubicBezTo>
                  <a:cubicBezTo>
                    <a:pt x="72823" y="617121"/>
                    <a:pt x="90967" y="610166"/>
                    <a:pt x="90967" y="596989"/>
                  </a:cubicBezTo>
                  <a:cubicBezTo>
                    <a:pt x="90967" y="583811"/>
                    <a:pt x="78043" y="575118"/>
                    <a:pt x="67107" y="573129"/>
                  </a:cubicBezTo>
                  <a:cubicBezTo>
                    <a:pt x="56171" y="571140"/>
                    <a:pt x="34300" y="582821"/>
                    <a:pt x="25352" y="585058"/>
                  </a:cubicBezTo>
                  <a:cubicBezTo>
                    <a:pt x="19884" y="581827"/>
                    <a:pt x="17399" y="586053"/>
                    <a:pt x="13422" y="586550"/>
                  </a:cubicBezTo>
                  <a:cubicBezTo>
                    <a:pt x="11931" y="585555"/>
                    <a:pt x="10626" y="584196"/>
                    <a:pt x="8948" y="583567"/>
                  </a:cubicBezTo>
                  <a:cubicBezTo>
                    <a:pt x="6574" y="582677"/>
                    <a:pt x="3601" y="583482"/>
                    <a:pt x="1492" y="582076"/>
                  </a:cubicBezTo>
                  <a:cubicBezTo>
                    <a:pt x="184" y="581204"/>
                    <a:pt x="497" y="579093"/>
                    <a:pt x="0" y="577602"/>
                  </a:cubicBezTo>
                  <a:cubicBezTo>
                    <a:pt x="995" y="575614"/>
                    <a:pt x="2203" y="573719"/>
                    <a:pt x="2983" y="571637"/>
                  </a:cubicBezTo>
                  <a:cubicBezTo>
                    <a:pt x="6328" y="562715"/>
                    <a:pt x="5754" y="542632"/>
                    <a:pt x="5965" y="538829"/>
                  </a:cubicBezTo>
                  <a:cubicBezTo>
                    <a:pt x="3802" y="525846"/>
                    <a:pt x="2983" y="522820"/>
                    <a:pt x="2983" y="506021"/>
                  </a:cubicBezTo>
                  <a:cubicBezTo>
                    <a:pt x="2983" y="504149"/>
                    <a:pt x="5262" y="497692"/>
                    <a:pt x="5965" y="495582"/>
                  </a:cubicBezTo>
                  <a:cubicBezTo>
                    <a:pt x="7456" y="494588"/>
                    <a:pt x="9319" y="494000"/>
                    <a:pt x="10439" y="492600"/>
                  </a:cubicBezTo>
                  <a:cubicBezTo>
                    <a:pt x="11421" y="491373"/>
                    <a:pt x="9693" y="488872"/>
                    <a:pt x="11930" y="488126"/>
                  </a:cubicBezTo>
                  <a:cubicBezTo>
                    <a:pt x="14167" y="487380"/>
                    <a:pt x="20381" y="487629"/>
                    <a:pt x="23860" y="488126"/>
                  </a:cubicBezTo>
                  <a:cubicBezTo>
                    <a:pt x="27340" y="488623"/>
                    <a:pt x="29825" y="490115"/>
                    <a:pt x="32808" y="491109"/>
                  </a:cubicBezTo>
                  <a:cubicBezTo>
                    <a:pt x="37282" y="491358"/>
                    <a:pt x="44987" y="489617"/>
                    <a:pt x="50703" y="489617"/>
                  </a:cubicBezTo>
                  <a:cubicBezTo>
                    <a:pt x="56420" y="489617"/>
                    <a:pt x="60397" y="494837"/>
                    <a:pt x="67107" y="491109"/>
                  </a:cubicBezTo>
                  <a:cubicBezTo>
                    <a:pt x="73817" y="487381"/>
                    <a:pt x="90967" y="480426"/>
                    <a:pt x="90967" y="467249"/>
                  </a:cubicBezTo>
                  <a:cubicBezTo>
                    <a:pt x="90967" y="454071"/>
                    <a:pt x="80284" y="443389"/>
                    <a:pt x="67107" y="443389"/>
                  </a:cubicBezTo>
                  <a:cubicBezTo>
                    <a:pt x="60518" y="443389"/>
                    <a:pt x="54553" y="446060"/>
                    <a:pt x="50235" y="450377"/>
                  </a:cubicBezTo>
                  <a:lnTo>
                    <a:pt x="43247" y="459792"/>
                  </a:lnTo>
                  <a:lnTo>
                    <a:pt x="35790" y="458301"/>
                  </a:lnTo>
                  <a:cubicBezTo>
                    <a:pt x="34249" y="457993"/>
                    <a:pt x="32808" y="457307"/>
                    <a:pt x="31317" y="456810"/>
                  </a:cubicBezTo>
                  <a:lnTo>
                    <a:pt x="26843" y="455319"/>
                  </a:lnTo>
                  <a:cubicBezTo>
                    <a:pt x="23860" y="454324"/>
                    <a:pt x="20410" y="454222"/>
                    <a:pt x="17895" y="452336"/>
                  </a:cubicBezTo>
                  <a:cubicBezTo>
                    <a:pt x="16117" y="451002"/>
                    <a:pt x="16016" y="448301"/>
                    <a:pt x="14913" y="446371"/>
                  </a:cubicBezTo>
                  <a:cubicBezTo>
                    <a:pt x="14024" y="444815"/>
                    <a:pt x="13330" y="443017"/>
                    <a:pt x="11930" y="441897"/>
                  </a:cubicBezTo>
                  <a:cubicBezTo>
                    <a:pt x="10703" y="440915"/>
                    <a:pt x="7705" y="441958"/>
                    <a:pt x="7457" y="440406"/>
                  </a:cubicBezTo>
                  <a:cubicBezTo>
                    <a:pt x="5571" y="428615"/>
                    <a:pt x="6462" y="416546"/>
                    <a:pt x="5965" y="404616"/>
                  </a:cubicBezTo>
                  <a:cubicBezTo>
                    <a:pt x="6462" y="396662"/>
                    <a:pt x="7457" y="388724"/>
                    <a:pt x="7457" y="380755"/>
                  </a:cubicBezTo>
                  <a:cubicBezTo>
                    <a:pt x="7457" y="362206"/>
                    <a:pt x="4036" y="374612"/>
                    <a:pt x="7457" y="364351"/>
                  </a:cubicBezTo>
                  <a:cubicBezTo>
                    <a:pt x="8948" y="362363"/>
                    <a:pt x="10486" y="360408"/>
                    <a:pt x="11930" y="358386"/>
                  </a:cubicBezTo>
                  <a:cubicBezTo>
                    <a:pt x="12972" y="356928"/>
                    <a:pt x="13422" y="354907"/>
                    <a:pt x="14913" y="353913"/>
                  </a:cubicBezTo>
                  <a:cubicBezTo>
                    <a:pt x="16618" y="352776"/>
                    <a:pt x="18890" y="352918"/>
                    <a:pt x="20878" y="352421"/>
                  </a:cubicBezTo>
                  <a:cubicBezTo>
                    <a:pt x="22229" y="353434"/>
                    <a:pt x="29137" y="358788"/>
                    <a:pt x="31317" y="359878"/>
                  </a:cubicBezTo>
                  <a:cubicBezTo>
                    <a:pt x="32723" y="360581"/>
                    <a:pt x="34299" y="360872"/>
                    <a:pt x="35790" y="361369"/>
                  </a:cubicBezTo>
                  <a:cubicBezTo>
                    <a:pt x="45344" y="362165"/>
                    <a:pt x="52691" y="365883"/>
                    <a:pt x="53595" y="363347"/>
                  </a:cubicBezTo>
                  <a:lnTo>
                    <a:pt x="52604" y="359835"/>
                  </a:lnTo>
                  <a:lnTo>
                    <a:pt x="67107" y="365843"/>
                  </a:lnTo>
                  <a:cubicBezTo>
                    <a:pt x="80284" y="365843"/>
                    <a:pt x="90967" y="355160"/>
                    <a:pt x="90967" y="341983"/>
                  </a:cubicBezTo>
                  <a:cubicBezTo>
                    <a:pt x="90967" y="328805"/>
                    <a:pt x="80284" y="318123"/>
                    <a:pt x="67107" y="318123"/>
                  </a:cubicBezTo>
                  <a:cubicBezTo>
                    <a:pt x="60518" y="318123"/>
                    <a:pt x="54553" y="320794"/>
                    <a:pt x="50235" y="325111"/>
                  </a:cubicBezTo>
                  <a:lnTo>
                    <a:pt x="38773" y="325579"/>
                  </a:lnTo>
                  <a:cubicBezTo>
                    <a:pt x="34797" y="323342"/>
                    <a:pt x="25696" y="325572"/>
                    <a:pt x="19387" y="324088"/>
                  </a:cubicBezTo>
                  <a:cubicBezTo>
                    <a:pt x="16968" y="323518"/>
                    <a:pt x="15179" y="321371"/>
                    <a:pt x="13422" y="319614"/>
                  </a:cubicBezTo>
                  <a:cubicBezTo>
                    <a:pt x="4579" y="310770"/>
                    <a:pt x="9223" y="287986"/>
                    <a:pt x="8948" y="282332"/>
                  </a:cubicBezTo>
                  <a:cubicBezTo>
                    <a:pt x="8487" y="272886"/>
                    <a:pt x="8182" y="263428"/>
                    <a:pt x="7457" y="253998"/>
                  </a:cubicBezTo>
                  <a:cubicBezTo>
                    <a:pt x="7187" y="250494"/>
                    <a:pt x="5203" y="246990"/>
                    <a:pt x="5965" y="243559"/>
                  </a:cubicBezTo>
                  <a:cubicBezTo>
                    <a:pt x="6354" y="241809"/>
                    <a:pt x="8948" y="241571"/>
                    <a:pt x="10439" y="240577"/>
                  </a:cubicBezTo>
                  <a:lnTo>
                    <a:pt x="44738" y="239085"/>
                  </a:lnTo>
                  <a:cubicBezTo>
                    <a:pt x="47341" y="238460"/>
                    <a:pt x="46804" y="232545"/>
                    <a:pt x="47720" y="231629"/>
                  </a:cubicBezTo>
                  <a:cubicBezTo>
                    <a:pt x="48637" y="230713"/>
                    <a:pt x="47004" y="232098"/>
                    <a:pt x="50235" y="233589"/>
                  </a:cubicBezTo>
                  <a:cubicBezTo>
                    <a:pt x="54553" y="237907"/>
                    <a:pt x="60518" y="240577"/>
                    <a:pt x="67107" y="240577"/>
                  </a:cubicBezTo>
                  <a:cubicBezTo>
                    <a:pt x="80284" y="240577"/>
                    <a:pt x="90967" y="229894"/>
                    <a:pt x="90967" y="216717"/>
                  </a:cubicBezTo>
                  <a:cubicBezTo>
                    <a:pt x="90967" y="203539"/>
                    <a:pt x="80284" y="192857"/>
                    <a:pt x="67107" y="192857"/>
                  </a:cubicBezTo>
                  <a:cubicBezTo>
                    <a:pt x="60518" y="192857"/>
                    <a:pt x="54553" y="195528"/>
                    <a:pt x="50235" y="199845"/>
                  </a:cubicBezTo>
                  <a:lnTo>
                    <a:pt x="44956" y="211137"/>
                  </a:lnTo>
                  <a:cubicBezTo>
                    <a:pt x="41554" y="211960"/>
                    <a:pt x="32596" y="205099"/>
                    <a:pt x="29825" y="204787"/>
                  </a:cubicBezTo>
                  <a:cubicBezTo>
                    <a:pt x="27055" y="204474"/>
                    <a:pt x="29562" y="208278"/>
                    <a:pt x="28334" y="209260"/>
                  </a:cubicBezTo>
                  <a:cubicBezTo>
                    <a:pt x="26733" y="210541"/>
                    <a:pt x="24357" y="210255"/>
                    <a:pt x="22369" y="210752"/>
                  </a:cubicBezTo>
                  <a:cubicBezTo>
                    <a:pt x="14486" y="208123"/>
                    <a:pt x="17419" y="209842"/>
                    <a:pt x="8948" y="200313"/>
                  </a:cubicBezTo>
                  <a:cubicBezTo>
                    <a:pt x="6512" y="197573"/>
                    <a:pt x="4474" y="193645"/>
                    <a:pt x="4474" y="189874"/>
                  </a:cubicBezTo>
                  <a:cubicBezTo>
                    <a:pt x="4474" y="188302"/>
                    <a:pt x="5844" y="186967"/>
                    <a:pt x="5965" y="185400"/>
                  </a:cubicBezTo>
                  <a:cubicBezTo>
                    <a:pt x="6843" y="173990"/>
                    <a:pt x="6960" y="162534"/>
                    <a:pt x="7457" y="151101"/>
                  </a:cubicBezTo>
                  <a:cubicBezTo>
                    <a:pt x="7954" y="148616"/>
                    <a:pt x="8398" y="146119"/>
                    <a:pt x="8948" y="143645"/>
                  </a:cubicBezTo>
                  <a:cubicBezTo>
                    <a:pt x="9393" y="141644"/>
                    <a:pt x="10169" y="139711"/>
                    <a:pt x="10439" y="137680"/>
                  </a:cubicBezTo>
                  <a:cubicBezTo>
                    <a:pt x="11165" y="132237"/>
                    <a:pt x="11154" y="126711"/>
                    <a:pt x="11930" y="121276"/>
                  </a:cubicBezTo>
                  <a:cubicBezTo>
                    <a:pt x="12152" y="119720"/>
                    <a:pt x="12310" y="117914"/>
                    <a:pt x="13422" y="116802"/>
                  </a:cubicBezTo>
                  <a:cubicBezTo>
                    <a:pt x="14534" y="115691"/>
                    <a:pt x="16404" y="115808"/>
                    <a:pt x="17895" y="115311"/>
                  </a:cubicBezTo>
                  <a:cubicBezTo>
                    <a:pt x="25770" y="117936"/>
                    <a:pt x="21061" y="115930"/>
                    <a:pt x="31317" y="122767"/>
                  </a:cubicBezTo>
                  <a:cubicBezTo>
                    <a:pt x="41077" y="123581"/>
                    <a:pt x="45923" y="125485"/>
                    <a:pt x="48330" y="124743"/>
                  </a:cubicBezTo>
                  <a:lnTo>
                    <a:pt x="67107" y="124258"/>
                  </a:lnTo>
                  <a:cubicBezTo>
                    <a:pt x="80284" y="124258"/>
                    <a:pt x="90967" y="113576"/>
                    <a:pt x="90967" y="100398"/>
                  </a:cubicBezTo>
                  <a:cubicBezTo>
                    <a:pt x="90967" y="87221"/>
                    <a:pt x="80284" y="76538"/>
                    <a:pt x="67107" y="76538"/>
                  </a:cubicBezTo>
                  <a:cubicBezTo>
                    <a:pt x="60518" y="76538"/>
                    <a:pt x="54553" y="79209"/>
                    <a:pt x="50235" y="83526"/>
                  </a:cubicBezTo>
                  <a:lnTo>
                    <a:pt x="44738" y="79521"/>
                  </a:lnTo>
                  <a:lnTo>
                    <a:pt x="40264" y="78029"/>
                  </a:lnTo>
                  <a:cubicBezTo>
                    <a:pt x="37282" y="77035"/>
                    <a:pt x="34236" y="76214"/>
                    <a:pt x="31317" y="75047"/>
                  </a:cubicBezTo>
                  <a:cubicBezTo>
                    <a:pt x="29253" y="74221"/>
                    <a:pt x="26015" y="74186"/>
                    <a:pt x="25352" y="72064"/>
                  </a:cubicBezTo>
                  <a:cubicBezTo>
                    <a:pt x="23271" y="65405"/>
                    <a:pt x="24357" y="58146"/>
                    <a:pt x="23860" y="51187"/>
                  </a:cubicBezTo>
                  <a:lnTo>
                    <a:pt x="20878" y="46713"/>
                  </a:lnTo>
                  <a:cubicBezTo>
                    <a:pt x="20006" y="45404"/>
                    <a:pt x="19884" y="43730"/>
                    <a:pt x="19387" y="42239"/>
                  </a:cubicBezTo>
                  <a:lnTo>
                    <a:pt x="16404" y="33292"/>
                  </a:lnTo>
                  <a:cubicBezTo>
                    <a:pt x="14913" y="32297"/>
                    <a:pt x="12596" y="31973"/>
                    <a:pt x="11930" y="30309"/>
                  </a:cubicBezTo>
                  <a:cubicBezTo>
                    <a:pt x="10442" y="26587"/>
                    <a:pt x="10439" y="22386"/>
                    <a:pt x="10439" y="18379"/>
                  </a:cubicBezTo>
                  <a:cubicBezTo>
                    <a:pt x="10439" y="16807"/>
                    <a:pt x="11498" y="15416"/>
                    <a:pt x="11930" y="13905"/>
                  </a:cubicBezTo>
                  <a:cubicBezTo>
                    <a:pt x="12493" y="11934"/>
                    <a:pt x="12925" y="9929"/>
                    <a:pt x="13422" y="7940"/>
                  </a:cubicBezTo>
                  <a:lnTo>
                    <a:pt x="16404" y="3466"/>
                  </a:lnTo>
                  <a:lnTo>
                    <a:pt x="20281" y="484"/>
                  </a:lnTo>
                  <a:lnTo>
                    <a:pt x="211893" y="484"/>
                  </a:lnTo>
                  <a:lnTo>
                    <a:pt x="347539" y="484"/>
                  </a:lnTo>
                  <a:lnTo>
                    <a:pt x="3312746" y="0"/>
                  </a:lnTo>
                  <a:close/>
                </a:path>
              </a:pathLst>
            </a:custGeom>
            <a:grpFill/>
            <a:ln w="9525">
              <a:solidFill>
                <a:srgbClr val="0070C0"/>
              </a:solidFill>
            </a:ln>
            <a:effectLst>
              <a:outerShdw blurRad="63500" dist="152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latin typeface="Arial" panose="020B0604020202020204" pitchFamily="34" charset="0"/>
                  <a:cs typeface="Arial" panose="020B0604020202020204" pitchFamily="34" charset="0"/>
                </a:rPr>
                <a:t>e</a:t>
              </a:r>
              <a:endParaRPr lang="en-GB" dirty="0">
                <a:latin typeface="Arial" panose="020B0604020202020204" pitchFamily="34" charset="0"/>
                <a:cs typeface="Arial" panose="020B0604020202020204" pitchFamily="34" charset="0"/>
              </a:endParaRPr>
            </a:p>
          </p:txBody>
        </p:sp>
        <p:sp>
          <p:nvSpPr>
            <p:cNvPr id="15" name="Freeform 39"/>
            <p:cNvSpPr/>
            <p:nvPr/>
          </p:nvSpPr>
          <p:spPr>
            <a:xfrm>
              <a:off x="5123228" y="1593855"/>
              <a:ext cx="3312746" cy="1044571"/>
            </a:xfrm>
            <a:custGeom>
              <a:avLst/>
              <a:gdLst>
                <a:gd name="connsiteX0" fmla="*/ 3312746 w 3312746"/>
                <a:gd name="connsiteY0" fmla="*/ 0 h 1044570"/>
                <a:gd name="connsiteX1" fmla="*/ 3312746 w 3312746"/>
                <a:gd name="connsiteY1" fmla="*/ 1044570 h 1044570"/>
                <a:gd name="connsiteX2" fmla="*/ 211893 w 3312746"/>
                <a:gd name="connsiteY2" fmla="*/ 1044484 h 1044570"/>
                <a:gd name="connsiteX3" fmla="*/ 12428 w 3312746"/>
                <a:gd name="connsiteY3" fmla="*/ 1042876 h 1044570"/>
                <a:gd name="connsiteX4" fmla="*/ 10439 w 3312746"/>
                <a:gd name="connsiteY4" fmla="*/ 1039893 h 1044570"/>
                <a:gd name="connsiteX5" fmla="*/ 5965 w 3312746"/>
                <a:gd name="connsiteY5" fmla="*/ 1029454 h 1044570"/>
                <a:gd name="connsiteX6" fmla="*/ 4474 w 3312746"/>
                <a:gd name="connsiteY6" fmla="*/ 1023489 h 1044570"/>
                <a:gd name="connsiteX7" fmla="*/ 1492 w 3312746"/>
                <a:gd name="connsiteY7" fmla="*/ 1017524 h 1044570"/>
                <a:gd name="connsiteX8" fmla="*/ 7457 w 3312746"/>
                <a:gd name="connsiteY8" fmla="*/ 996646 h 1044570"/>
                <a:gd name="connsiteX9" fmla="*/ 8948 w 3312746"/>
                <a:gd name="connsiteY9" fmla="*/ 992173 h 1044570"/>
                <a:gd name="connsiteX10" fmla="*/ 23860 w 3312746"/>
                <a:gd name="connsiteY10" fmla="*/ 990681 h 1044570"/>
                <a:gd name="connsiteX11" fmla="*/ 38773 w 3312746"/>
                <a:gd name="connsiteY11" fmla="*/ 999629 h 1044570"/>
                <a:gd name="connsiteX12" fmla="*/ 55177 w 3312746"/>
                <a:gd name="connsiteY12" fmla="*/ 998138 h 1044570"/>
                <a:gd name="connsiteX13" fmla="*/ 57759 w 3312746"/>
                <a:gd name="connsiteY13" fmla="*/ 994266 h 1044570"/>
                <a:gd name="connsiteX14" fmla="*/ 67107 w 3312746"/>
                <a:gd name="connsiteY14" fmla="*/ 998138 h 1044570"/>
                <a:gd name="connsiteX15" fmla="*/ 90967 w 3312746"/>
                <a:gd name="connsiteY15" fmla="*/ 974278 h 1044570"/>
                <a:gd name="connsiteX16" fmla="*/ 67107 w 3312746"/>
                <a:gd name="connsiteY16" fmla="*/ 950418 h 1044570"/>
                <a:gd name="connsiteX17" fmla="*/ 43246 w 3312746"/>
                <a:gd name="connsiteY17" fmla="*/ 974278 h 1044570"/>
                <a:gd name="connsiteX18" fmla="*/ 43810 w 3312746"/>
                <a:gd name="connsiteY18" fmla="*/ 975636 h 1044570"/>
                <a:gd name="connsiteX19" fmla="*/ 34299 w 3312746"/>
                <a:gd name="connsiteY19" fmla="*/ 974278 h 1044570"/>
                <a:gd name="connsiteX20" fmla="*/ 29825 w 3312746"/>
                <a:gd name="connsiteY20" fmla="*/ 971295 h 1044570"/>
                <a:gd name="connsiteX21" fmla="*/ 22369 w 3312746"/>
                <a:gd name="connsiteY21" fmla="*/ 968313 h 1044570"/>
                <a:gd name="connsiteX22" fmla="*/ 17895 w 3312746"/>
                <a:gd name="connsiteY22" fmla="*/ 966821 h 1044570"/>
                <a:gd name="connsiteX23" fmla="*/ 13422 w 3312746"/>
                <a:gd name="connsiteY23" fmla="*/ 963839 h 1044570"/>
                <a:gd name="connsiteX24" fmla="*/ 14913 w 3312746"/>
                <a:gd name="connsiteY24" fmla="*/ 959365 h 1044570"/>
                <a:gd name="connsiteX25" fmla="*/ 16404 w 3312746"/>
                <a:gd name="connsiteY25" fmla="*/ 950418 h 1044570"/>
                <a:gd name="connsiteX26" fmla="*/ 17895 w 3312746"/>
                <a:gd name="connsiteY26" fmla="*/ 944453 h 1044570"/>
                <a:gd name="connsiteX27" fmla="*/ 14913 w 3312746"/>
                <a:gd name="connsiteY27" fmla="*/ 931031 h 1044570"/>
                <a:gd name="connsiteX28" fmla="*/ 13422 w 3312746"/>
                <a:gd name="connsiteY28" fmla="*/ 925066 h 1044570"/>
                <a:gd name="connsiteX29" fmla="*/ 10439 w 3312746"/>
                <a:gd name="connsiteY29" fmla="*/ 913136 h 1044570"/>
                <a:gd name="connsiteX30" fmla="*/ 7457 w 3312746"/>
                <a:gd name="connsiteY30" fmla="*/ 886293 h 1044570"/>
                <a:gd name="connsiteX31" fmla="*/ 8948 w 3312746"/>
                <a:gd name="connsiteY31" fmla="*/ 872872 h 1044570"/>
                <a:gd name="connsiteX32" fmla="*/ 32808 w 3312746"/>
                <a:gd name="connsiteY32" fmla="*/ 871380 h 1044570"/>
                <a:gd name="connsiteX33" fmla="*/ 35790 w 3312746"/>
                <a:gd name="connsiteY33" fmla="*/ 875854 h 1044570"/>
                <a:gd name="connsiteX34" fmla="*/ 58159 w 3312746"/>
                <a:gd name="connsiteY34" fmla="*/ 881819 h 1044570"/>
                <a:gd name="connsiteX35" fmla="*/ 67107 w 3312746"/>
                <a:gd name="connsiteY35" fmla="*/ 872872 h 1044570"/>
                <a:gd name="connsiteX36" fmla="*/ 90967 w 3312746"/>
                <a:gd name="connsiteY36" fmla="*/ 849012 h 1044570"/>
                <a:gd name="connsiteX37" fmla="*/ 67107 w 3312746"/>
                <a:gd name="connsiteY37" fmla="*/ 825152 h 1044570"/>
                <a:gd name="connsiteX38" fmla="*/ 43246 w 3312746"/>
                <a:gd name="connsiteY38" fmla="*/ 849012 h 1044570"/>
                <a:gd name="connsiteX39" fmla="*/ 45080 w 3312746"/>
                <a:gd name="connsiteY39" fmla="*/ 853436 h 1044570"/>
                <a:gd name="connsiteX40" fmla="*/ 26843 w 3312746"/>
                <a:gd name="connsiteY40" fmla="*/ 838573 h 1044570"/>
                <a:gd name="connsiteX41" fmla="*/ 23860 w 3312746"/>
                <a:gd name="connsiteY41" fmla="*/ 834099 h 1044570"/>
                <a:gd name="connsiteX42" fmla="*/ 8948 w 3312746"/>
                <a:gd name="connsiteY42" fmla="*/ 832608 h 1044570"/>
                <a:gd name="connsiteX43" fmla="*/ 7457 w 3312746"/>
                <a:gd name="connsiteY43" fmla="*/ 828134 h 1044570"/>
                <a:gd name="connsiteX44" fmla="*/ 5965 w 3312746"/>
                <a:gd name="connsiteY44" fmla="*/ 822169 h 1044570"/>
                <a:gd name="connsiteX45" fmla="*/ 4474 w 3312746"/>
                <a:gd name="connsiteY45" fmla="*/ 799800 h 1044570"/>
                <a:gd name="connsiteX46" fmla="*/ 5965 w 3312746"/>
                <a:gd name="connsiteY46" fmla="*/ 750588 h 1044570"/>
                <a:gd name="connsiteX47" fmla="*/ 7457 w 3312746"/>
                <a:gd name="connsiteY47" fmla="*/ 746114 h 1044570"/>
                <a:gd name="connsiteX48" fmla="*/ 37282 w 3312746"/>
                <a:gd name="connsiteY48" fmla="*/ 746114 h 1044570"/>
                <a:gd name="connsiteX49" fmla="*/ 46229 w 3312746"/>
                <a:gd name="connsiteY49" fmla="*/ 749097 h 1044570"/>
                <a:gd name="connsiteX50" fmla="*/ 50601 w 3312746"/>
                <a:gd name="connsiteY50" fmla="*/ 746734 h 1044570"/>
                <a:gd name="connsiteX51" fmla="*/ 67107 w 3312746"/>
                <a:gd name="connsiteY51" fmla="*/ 753571 h 1044570"/>
                <a:gd name="connsiteX52" fmla="*/ 90967 w 3312746"/>
                <a:gd name="connsiteY52" fmla="*/ 729711 h 1044570"/>
                <a:gd name="connsiteX53" fmla="*/ 67107 w 3312746"/>
                <a:gd name="connsiteY53" fmla="*/ 705851 h 1044570"/>
                <a:gd name="connsiteX54" fmla="*/ 50235 w 3312746"/>
                <a:gd name="connsiteY54" fmla="*/ 712839 h 1044570"/>
                <a:gd name="connsiteX55" fmla="*/ 40264 w 3312746"/>
                <a:gd name="connsiteY55" fmla="*/ 723746 h 1044570"/>
                <a:gd name="connsiteX56" fmla="*/ 35790 w 3312746"/>
                <a:gd name="connsiteY56" fmla="*/ 728219 h 1044570"/>
                <a:gd name="connsiteX57" fmla="*/ 31317 w 3312746"/>
                <a:gd name="connsiteY57" fmla="*/ 726728 h 1044570"/>
                <a:gd name="connsiteX58" fmla="*/ 26843 w 3312746"/>
                <a:gd name="connsiteY58" fmla="*/ 714798 h 1044570"/>
                <a:gd name="connsiteX59" fmla="*/ 22369 w 3312746"/>
                <a:gd name="connsiteY59" fmla="*/ 710324 h 1044570"/>
                <a:gd name="connsiteX60" fmla="*/ 23860 w 3312746"/>
                <a:gd name="connsiteY60" fmla="*/ 705851 h 1044570"/>
                <a:gd name="connsiteX61" fmla="*/ 28334 w 3312746"/>
                <a:gd name="connsiteY61" fmla="*/ 701377 h 1044570"/>
                <a:gd name="connsiteX62" fmla="*/ 29825 w 3312746"/>
                <a:gd name="connsiteY62" fmla="*/ 693921 h 1044570"/>
                <a:gd name="connsiteX63" fmla="*/ 28334 w 3312746"/>
                <a:gd name="connsiteY63" fmla="*/ 689447 h 1044570"/>
                <a:gd name="connsiteX64" fmla="*/ 23860 w 3312746"/>
                <a:gd name="connsiteY64" fmla="*/ 687956 h 1044570"/>
                <a:gd name="connsiteX65" fmla="*/ 19387 w 3312746"/>
                <a:gd name="connsiteY65" fmla="*/ 684973 h 1044570"/>
                <a:gd name="connsiteX66" fmla="*/ 10439 w 3312746"/>
                <a:gd name="connsiteY66" fmla="*/ 681991 h 1044570"/>
                <a:gd name="connsiteX67" fmla="*/ 8948 w 3312746"/>
                <a:gd name="connsiteY67" fmla="*/ 674534 h 1044570"/>
                <a:gd name="connsiteX68" fmla="*/ 5965 w 3312746"/>
                <a:gd name="connsiteY68" fmla="*/ 670060 h 1044570"/>
                <a:gd name="connsiteX69" fmla="*/ 2983 w 3312746"/>
                <a:gd name="connsiteY69" fmla="*/ 652165 h 1044570"/>
                <a:gd name="connsiteX70" fmla="*/ 5965 w 3312746"/>
                <a:gd name="connsiteY70" fmla="*/ 647691 h 1044570"/>
                <a:gd name="connsiteX71" fmla="*/ 8948 w 3312746"/>
                <a:gd name="connsiteY71" fmla="*/ 628305 h 1044570"/>
                <a:gd name="connsiteX72" fmla="*/ 11930 w 3312746"/>
                <a:gd name="connsiteY72" fmla="*/ 622340 h 1044570"/>
                <a:gd name="connsiteX73" fmla="*/ 17895 w 3312746"/>
                <a:gd name="connsiteY73" fmla="*/ 620848 h 1044570"/>
                <a:gd name="connsiteX74" fmla="*/ 31317 w 3312746"/>
                <a:gd name="connsiteY74" fmla="*/ 619357 h 1044570"/>
                <a:gd name="connsiteX75" fmla="*/ 47720 w 3312746"/>
                <a:gd name="connsiteY75" fmla="*/ 623831 h 1044570"/>
                <a:gd name="connsiteX76" fmla="*/ 56668 w 3312746"/>
                <a:gd name="connsiteY76" fmla="*/ 619357 h 1044570"/>
                <a:gd name="connsiteX77" fmla="*/ 67107 w 3312746"/>
                <a:gd name="connsiteY77" fmla="*/ 620849 h 1044570"/>
                <a:gd name="connsiteX78" fmla="*/ 90967 w 3312746"/>
                <a:gd name="connsiteY78" fmla="*/ 596989 h 1044570"/>
                <a:gd name="connsiteX79" fmla="*/ 67107 w 3312746"/>
                <a:gd name="connsiteY79" fmla="*/ 573129 h 1044570"/>
                <a:gd name="connsiteX80" fmla="*/ 25352 w 3312746"/>
                <a:gd name="connsiteY80" fmla="*/ 585058 h 1044570"/>
                <a:gd name="connsiteX81" fmla="*/ 13422 w 3312746"/>
                <a:gd name="connsiteY81" fmla="*/ 586550 h 1044570"/>
                <a:gd name="connsiteX82" fmla="*/ 8948 w 3312746"/>
                <a:gd name="connsiteY82" fmla="*/ 583567 h 1044570"/>
                <a:gd name="connsiteX83" fmla="*/ 1492 w 3312746"/>
                <a:gd name="connsiteY83" fmla="*/ 582076 h 1044570"/>
                <a:gd name="connsiteX84" fmla="*/ 0 w 3312746"/>
                <a:gd name="connsiteY84" fmla="*/ 577602 h 1044570"/>
                <a:gd name="connsiteX85" fmla="*/ 2983 w 3312746"/>
                <a:gd name="connsiteY85" fmla="*/ 571637 h 1044570"/>
                <a:gd name="connsiteX86" fmla="*/ 5965 w 3312746"/>
                <a:gd name="connsiteY86" fmla="*/ 538829 h 1044570"/>
                <a:gd name="connsiteX87" fmla="*/ 2983 w 3312746"/>
                <a:gd name="connsiteY87" fmla="*/ 506021 h 1044570"/>
                <a:gd name="connsiteX88" fmla="*/ 5965 w 3312746"/>
                <a:gd name="connsiteY88" fmla="*/ 495582 h 1044570"/>
                <a:gd name="connsiteX89" fmla="*/ 10439 w 3312746"/>
                <a:gd name="connsiteY89" fmla="*/ 492600 h 1044570"/>
                <a:gd name="connsiteX90" fmla="*/ 11930 w 3312746"/>
                <a:gd name="connsiteY90" fmla="*/ 488126 h 1044570"/>
                <a:gd name="connsiteX91" fmla="*/ 23860 w 3312746"/>
                <a:gd name="connsiteY91" fmla="*/ 488126 h 1044570"/>
                <a:gd name="connsiteX92" fmla="*/ 32808 w 3312746"/>
                <a:gd name="connsiteY92" fmla="*/ 491109 h 1044570"/>
                <a:gd name="connsiteX93" fmla="*/ 50703 w 3312746"/>
                <a:gd name="connsiteY93" fmla="*/ 489617 h 1044570"/>
                <a:gd name="connsiteX94" fmla="*/ 67107 w 3312746"/>
                <a:gd name="connsiteY94" fmla="*/ 491109 h 1044570"/>
                <a:gd name="connsiteX95" fmla="*/ 90967 w 3312746"/>
                <a:gd name="connsiteY95" fmla="*/ 467249 h 1044570"/>
                <a:gd name="connsiteX96" fmla="*/ 67107 w 3312746"/>
                <a:gd name="connsiteY96" fmla="*/ 443389 h 1044570"/>
                <a:gd name="connsiteX97" fmla="*/ 50235 w 3312746"/>
                <a:gd name="connsiteY97" fmla="*/ 450377 h 1044570"/>
                <a:gd name="connsiteX98" fmla="*/ 43247 w 3312746"/>
                <a:gd name="connsiteY98" fmla="*/ 459792 h 1044570"/>
                <a:gd name="connsiteX99" fmla="*/ 35790 w 3312746"/>
                <a:gd name="connsiteY99" fmla="*/ 458301 h 1044570"/>
                <a:gd name="connsiteX100" fmla="*/ 31317 w 3312746"/>
                <a:gd name="connsiteY100" fmla="*/ 456810 h 1044570"/>
                <a:gd name="connsiteX101" fmla="*/ 26843 w 3312746"/>
                <a:gd name="connsiteY101" fmla="*/ 455319 h 1044570"/>
                <a:gd name="connsiteX102" fmla="*/ 17895 w 3312746"/>
                <a:gd name="connsiteY102" fmla="*/ 452336 h 1044570"/>
                <a:gd name="connsiteX103" fmla="*/ 14913 w 3312746"/>
                <a:gd name="connsiteY103" fmla="*/ 446371 h 1044570"/>
                <a:gd name="connsiteX104" fmla="*/ 11930 w 3312746"/>
                <a:gd name="connsiteY104" fmla="*/ 441897 h 1044570"/>
                <a:gd name="connsiteX105" fmla="*/ 7457 w 3312746"/>
                <a:gd name="connsiteY105" fmla="*/ 440406 h 1044570"/>
                <a:gd name="connsiteX106" fmla="*/ 5965 w 3312746"/>
                <a:gd name="connsiteY106" fmla="*/ 404616 h 1044570"/>
                <a:gd name="connsiteX107" fmla="*/ 7457 w 3312746"/>
                <a:gd name="connsiteY107" fmla="*/ 380755 h 1044570"/>
                <a:gd name="connsiteX108" fmla="*/ 7457 w 3312746"/>
                <a:gd name="connsiteY108" fmla="*/ 364351 h 1044570"/>
                <a:gd name="connsiteX109" fmla="*/ 11930 w 3312746"/>
                <a:gd name="connsiteY109" fmla="*/ 358386 h 1044570"/>
                <a:gd name="connsiteX110" fmla="*/ 14913 w 3312746"/>
                <a:gd name="connsiteY110" fmla="*/ 353913 h 1044570"/>
                <a:gd name="connsiteX111" fmla="*/ 20878 w 3312746"/>
                <a:gd name="connsiteY111" fmla="*/ 352421 h 1044570"/>
                <a:gd name="connsiteX112" fmla="*/ 31317 w 3312746"/>
                <a:gd name="connsiteY112" fmla="*/ 359878 h 1044570"/>
                <a:gd name="connsiteX113" fmla="*/ 35790 w 3312746"/>
                <a:gd name="connsiteY113" fmla="*/ 361369 h 1044570"/>
                <a:gd name="connsiteX114" fmla="*/ 53595 w 3312746"/>
                <a:gd name="connsiteY114" fmla="*/ 363347 h 1044570"/>
                <a:gd name="connsiteX115" fmla="*/ 52604 w 3312746"/>
                <a:gd name="connsiteY115" fmla="*/ 359835 h 1044570"/>
                <a:gd name="connsiteX116" fmla="*/ 67107 w 3312746"/>
                <a:gd name="connsiteY116" fmla="*/ 365843 h 1044570"/>
                <a:gd name="connsiteX117" fmla="*/ 90967 w 3312746"/>
                <a:gd name="connsiteY117" fmla="*/ 341983 h 1044570"/>
                <a:gd name="connsiteX118" fmla="*/ 67107 w 3312746"/>
                <a:gd name="connsiteY118" fmla="*/ 318123 h 1044570"/>
                <a:gd name="connsiteX119" fmla="*/ 50235 w 3312746"/>
                <a:gd name="connsiteY119" fmla="*/ 325111 h 1044570"/>
                <a:gd name="connsiteX120" fmla="*/ 38773 w 3312746"/>
                <a:gd name="connsiteY120" fmla="*/ 325579 h 1044570"/>
                <a:gd name="connsiteX121" fmla="*/ 19387 w 3312746"/>
                <a:gd name="connsiteY121" fmla="*/ 324088 h 1044570"/>
                <a:gd name="connsiteX122" fmla="*/ 13422 w 3312746"/>
                <a:gd name="connsiteY122" fmla="*/ 319614 h 1044570"/>
                <a:gd name="connsiteX123" fmla="*/ 8948 w 3312746"/>
                <a:gd name="connsiteY123" fmla="*/ 282332 h 1044570"/>
                <a:gd name="connsiteX124" fmla="*/ 7457 w 3312746"/>
                <a:gd name="connsiteY124" fmla="*/ 253998 h 1044570"/>
                <a:gd name="connsiteX125" fmla="*/ 5965 w 3312746"/>
                <a:gd name="connsiteY125" fmla="*/ 243559 h 1044570"/>
                <a:gd name="connsiteX126" fmla="*/ 10439 w 3312746"/>
                <a:gd name="connsiteY126" fmla="*/ 240577 h 1044570"/>
                <a:gd name="connsiteX127" fmla="*/ 44738 w 3312746"/>
                <a:gd name="connsiteY127" fmla="*/ 239085 h 1044570"/>
                <a:gd name="connsiteX128" fmla="*/ 47720 w 3312746"/>
                <a:gd name="connsiteY128" fmla="*/ 231629 h 1044570"/>
                <a:gd name="connsiteX129" fmla="*/ 50235 w 3312746"/>
                <a:gd name="connsiteY129" fmla="*/ 233589 h 1044570"/>
                <a:gd name="connsiteX130" fmla="*/ 67107 w 3312746"/>
                <a:gd name="connsiteY130" fmla="*/ 240577 h 1044570"/>
                <a:gd name="connsiteX131" fmla="*/ 90967 w 3312746"/>
                <a:gd name="connsiteY131" fmla="*/ 216717 h 1044570"/>
                <a:gd name="connsiteX132" fmla="*/ 67107 w 3312746"/>
                <a:gd name="connsiteY132" fmla="*/ 192857 h 1044570"/>
                <a:gd name="connsiteX133" fmla="*/ 50235 w 3312746"/>
                <a:gd name="connsiteY133" fmla="*/ 199845 h 1044570"/>
                <a:gd name="connsiteX134" fmla="*/ 44956 w 3312746"/>
                <a:gd name="connsiteY134" fmla="*/ 211137 h 1044570"/>
                <a:gd name="connsiteX135" fmla="*/ 29825 w 3312746"/>
                <a:gd name="connsiteY135" fmla="*/ 204787 h 1044570"/>
                <a:gd name="connsiteX136" fmla="*/ 28334 w 3312746"/>
                <a:gd name="connsiteY136" fmla="*/ 209260 h 1044570"/>
                <a:gd name="connsiteX137" fmla="*/ 22369 w 3312746"/>
                <a:gd name="connsiteY137" fmla="*/ 210752 h 1044570"/>
                <a:gd name="connsiteX138" fmla="*/ 8948 w 3312746"/>
                <a:gd name="connsiteY138" fmla="*/ 200313 h 1044570"/>
                <a:gd name="connsiteX139" fmla="*/ 4474 w 3312746"/>
                <a:gd name="connsiteY139" fmla="*/ 189874 h 1044570"/>
                <a:gd name="connsiteX140" fmla="*/ 5965 w 3312746"/>
                <a:gd name="connsiteY140" fmla="*/ 185400 h 1044570"/>
                <a:gd name="connsiteX141" fmla="*/ 7457 w 3312746"/>
                <a:gd name="connsiteY141" fmla="*/ 151101 h 1044570"/>
                <a:gd name="connsiteX142" fmla="*/ 8948 w 3312746"/>
                <a:gd name="connsiteY142" fmla="*/ 143645 h 1044570"/>
                <a:gd name="connsiteX143" fmla="*/ 10439 w 3312746"/>
                <a:gd name="connsiteY143" fmla="*/ 137680 h 1044570"/>
                <a:gd name="connsiteX144" fmla="*/ 11930 w 3312746"/>
                <a:gd name="connsiteY144" fmla="*/ 121276 h 1044570"/>
                <a:gd name="connsiteX145" fmla="*/ 13422 w 3312746"/>
                <a:gd name="connsiteY145" fmla="*/ 116802 h 1044570"/>
                <a:gd name="connsiteX146" fmla="*/ 17895 w 3312746"/>
                <a:gd name="connsiteY146" fmla="*/ 115311 h 1044570"/>
                <a:gd name="connsiteX147" fmla="*/ 31317 w 3312746"/>
                <a:gd name="connsiteY147" fmla="*/ 122767 h 1044570"/>
                <a:gd name="connsiteX148" fmla="*/ 48330 w 3312746"/>
                <a:gd name="connsiteY148" fmla="*/ 124743 h 1044570"/>
                <a:gd name="connsiteX149" fmla="*/ 67107 w 3312746"/>
                <a:gd name="connsiteY149" fmla="*/ 124258 h 1044570"/>
                <a:gd name="connsiteX150" fmla="*/ 90967 w 3312746"/>
                <a:gd name="connsiteY150" fmla="*/ 100398 h 1044570"/>
                <a:gd name="connsiteX151" fmla="*/ 67107 w 3312746"/>
                <a:gd name="connsiteY151" fmla="*/ 76538 h 1044570"/>
                <a:gd name="connsiteX152" fmla="*/ 50235 w 3312746"/>
                <a:gd name="connsiteY152" fmla="*/ 83526 h 1044570"/>
                <a:gd name="connsiteX153" fmla="*/ 44738 w 3312746"/>
                <a:gd name="connsiteY153" fmla="*/ 79521 h 1044570"/>
                <a:gd name="connsiteX154" fmla="*/ 40264 w 3312746"/>
                <a:gd name="connsiteY154" fmla="*/ 78029 h 1044570"/>
                <a:gd name="connsiteX155" fmla="*/ 31317 w 3312746"/>
                <a:gd name="connsiteY155" fmla="*/ 75047 h 1044570"/>
                <a:gd name="connsiteX156" fmla="*/ 25352 w 3312746"/>
                <a:gd name="connsiteY156" fmla="*/ 72064 h 1044570"/>
                <a:gd name="connsiteX157" fmla="*/ 23860 w 3312746"/>
                <a:gd name="connsiteY157" fmla="*/ 51187 h 1044570"/>
                <a:gd name="connsiteX158" fmla="*/ 20878 w 3312746"/>
                <a:gd name="connsiteY158" fmla="*/ 46713 h 1044570"/>
                <a:gd name="connsiteX159" fmla="*/ 19387 w 3312746"/>
                <a:gd name="connsiteY159" fmla="*/ 42239 h 1044570"/>
                <a:gd name="connsiteX160" fmla="*/ 16404 w 3312746"/>
                <a:gd name="connsiteY160" fmla="*/ 33292 h 1044570"/>
                <a:gd name="connsiteX161" fmla="*/ 11930 w 3312746"/>
                <a:gd name="connsiteY161" fmla="*/ 30309 h 1044570"/>
                <a:gd name="connsiteX162" fmla="*/ 10439 w 3312746"/>
                <a:gd name="connsiteY162" fmla="*/ 18379 h 1044570"/>
                <a:gd name="connsiteX163" fmla="*/ 11930 w 3312746"/>
                <a:gd name="connsiteY163" fmla="*/ 13905 h 1044570"/>
                <a:gd name="connsiteX164" fmla="*/ 13422 w 3312746"/>
                <a:gd name="connsiteY164" fmla="*/ 7940 h 1044570"/>
                <a:gd name="connsiteX165" fmla="*/ 16404 w 3312746"/>
                <a:gd name="connsiteY165" fmla="*/ 3466 h 1044570"/>
                <a:gd name="connsiteX166" fmla="*/ 20281 w 3312746"/>
                <a:gd name="connsiteY166" fmla="*/ 484 h 1044570"/>
                <a:gd name="connsiteX167" fmla="*/ 211893 w 3312746"/>
                <a:gd name="connsiteY167" fmla="*/ 484 h 1044570"/>
                <a:gd name="connsiteX168" fmla="*/ 347539 w 3312746"/>
                <a:gd name="connsiteY168" fmla="*/ 484 h 1044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3312746" h="1044570">
                  <a:moveTo>
                    <a:pt x="3312746" y="0"/>
                  </a:moveTo>
                  <a:lnTo>
                    <a:pt x="3312746" y="1044570"/>
                  </a:lnTo>
                  <a:lnTo>
                    <a:pt x="211893" y="1044484"/>
                  </a:lnTo>
                  <a:lnTo>
                    <a:pt x="12428" y="1042876"/>
                  </a:lnTo>
                  <a:lnTo>
                    <a:pt x="10439" y="1039893"/>
                  </a:lnTo>
                  <a:cubicBezTo>
                    <a:pt x="8272" y="1036281"/>
                    <a:pt x="7087" y="1033379"/>
                    <a:pt x="5965" y="1029454"/>
                  </a:cubicBezTo>
                  <a:cubicBezTo>
                    <a:pt x="5402" y="1027484"/>
                    <a:pt x="5194" y="1025408"/>
                    <a:pt x="4474" y="1023489"/>
                  </a:cubicBezTo>
                  <a:cubicBezTo>
                    <a:pt x="3694" y="1021408"/>
                    <a:pt x="2486" y="1019513"/>
                    <a:pt x="1492" y="1017524"/>
                  </a:cubicBezTo>
                  <a:cubicBezTo>
                    <a:pt x="11269" y="1011005"/>
                    <a:pt x="4736" y="1017048"/>
                    <a:pt x="7457" y="996646"/>
                  </a:cubicBezTo>
                  <a:cubicBezTo>
                    <a:pt x="7665" y="995088"/>
                    <a:pt x="7471" y="992710"/>
                    <a:pt x="8948" y="992173"/>
                  </a:cubicBezTo>
                  <a:cubicBezTo>
                    <a:pt x="13643" y="990466"/>
                    <a:pt x="18890" y="991178"/>
                    <a:pt x="23860" y="990681"/>
                  </a:cubicBezTo>
                  <a:cubicBezTo>
                    <a:pt x="33032" y="995267"/>
                    <a:pt x="27975" y="992431"/>
                    <a:pt x="38773" y="999629"/>
                  </a:cubicBezTo>
                  <a:cubicBezTo>
                    <a:pt x="47307" y="1000696"/>
                    <a:pt x="49683" y="1003632"/>
                    <a:pt x="55177" y="998138"/>
                  </a:cubicBezTo>
                  <a:lnTo>
                    <a:pt x="57759" y="994266"/>
                  </a:lnTo>
                  <a:lnTo>
                    <a:pt x="67107" y="998138"/>
                  </a:lnTo>
                  <a:cubicBezTo>
                    <a:pt x="80284" y="998138"/>
                    <a:pt x="90967" y="987455"/>
                    <a:pt x="90967" y="974278"/>
                  </a:cubicBezTo>
                  <a:cubicBezTo>
                    <a:pt x="90967" y="961100"/>
                    <a:pt x="80284" y="950418"/>
                    <a:pt x="67107" y="950418"/>
                  </a:cubicBezTo>
                  <a:cubicBezTo>
                    <a:pt x="53929" y="950418"/>
                    <a:pt x="43246" y="961100"/>
                    <a:pt x="43246" y="974278"/>
                  </a:cubicBezTo>
                  <a:lnTo>
                    <a:pt x="43810" y="975636"/>
                  </a:lnTo>
                  <a:lnTo>
                    <a:pt x="34299" y="974278"/>
                  </a:lnTo>
                  <a:cubicBezTo>
                    <a:pt x="32583" y="973763"/>
                    <a:pt x="31429" y="972097"/>
                    <a:pt x="29825" y="971295"/>
                  </a:cubicBezTo>
                  <a:cubicBezTo>
                    <a:pt x="27431" y="970098"/>
                    <a:pt x="24876" y="969253"/>
                    <a:pt x="22369" y="968313"/>
                  </a:cubicBezTo>
                  <a:cubicBezTo>
                    <a:pt x="20897" y="967761"/>
                    <a:pt x="19301" y="967524"/>
                    <a:pt x="17895" y="966821"/>
                  </a:cubicBezTo>
                  <a:cubicBezTo>
                    <a:pt x="16293" y="966019"/>
                    <a:pt x="14913" y="964833"/>
                    <a:pt x="13422" y="963839"/>
                  </a:cubicBezTo>
                  <a:cubicBezTo>
                    <a:pt x="13919" y="962348"/>
                    <a:pt x="14572" y="960899"/>
                    <a:pt x="14913" y="959365"/>
                  </a:cubicBezTo>
                  <a:cubicBezTo>
                    <a:pt x="15569" y="956413"/>
                    <a:pt x="15811" y="953382"/>
                    <a:pt x="16404" y="950418"/>
                  </a:cubicBezTo>
                  <a:cubicBezTo>
                    <a:pt x="16806" y="948408"/>
                    <a:pt x="17398" y="946441"/>
                    <a:pt x="17895" y="944453"/>
                  </a:cubicBezTo>
                  <a:cubicBezTo>
                    <a:pt x="15448" y="937110"/>
                    <a:pt x="16663" y="941529"/>
                    <a:pt x="14913" y="931031"/>
                  </a:cubicBezTo>
                  <a:cubicBezTo>
                    <a:pt x="14576" y="929009"/>
                    <a:pt x="13919" y="927054"/>
                    <a:pt x="13422" y="925066"/>
                  </a:cubicBezTo>
                  <a:lnTo>
                    <a:pt x="10439" y="913136"/>
                  </a:lnTo>
                  <a:cubicBezTo>
                    <a:pt x="8255" y="904402"/>
                    <a:pt x="8573" y="895226"/>
                    <a:pt x="7457" y="886293"/>
                  </a:cubicBezTo>
                  <a:cubicBezTo>
                    <a:pt x="7327" y="885254"/>
                    <a:pt x="3306" y="874126"/>
                    <a:pt x="8948" y="872872"/>
                  </a:cubicBezTo>
                  <a:cubicBezTo>
                    <a:pt x="16727" y="871144"/>
                    <a:pt x="24855" y="871878"/>
                    <a:pt x="32808" y="871380"/>
                  </a:cubicBezTo>
                  <a:cubicBezTo>
                    <a:pt x="33802" y="872871"/>
                    <a:pt x="34430" y="874688"/>
                    <a:pt x="35790" y="875854"/>
                  </a:cubicBezTo>
                  <a:cubicBezTo>
                    <a:pt x="43543" y="882499"/>
                    <a:pt x="47235" y="880727"/>
                    <a:pt x="58159" y="881819"/>
                  </a:cubicBezTo>
                  <a:cubicBezTo>
                    <a:pt x="63379" y="881322"/>
                    <a:pt x="61639" y="878340"/>
                    <a:pt x="67107" y="872872"/>
                  </a:cubicBezTo>
                  <a:cubicBezTo>
                    <a:pt x="72574" y="867404"/>
                    <a:pt x="90967" y="862189"/>
                    <a:pt x="90967" y="849012"/>
                  </a:cubicBezTo>
                  <a:cubicBezTo>
                    <a:pt x="90967" y="835834"/>
                    <a:pt x="80284" y="825152"/>
                    <a:pt x="67107" y="825152"/>
                  </a:cubicBezTo>
                  <a:cubicBezTo>
                    <a:pt x="53929" y="825152"/>
                    <a:pt x="43246" y="835834"/>
                    <a:pt x="43246" y="849012"/>
                  </a:cubicBezTo>
                  <a:lnTo>
                    <a:pt x="45080" y="853436"/>
                  </a:lnTo>
                  <a:lnTo>
                    <a:pt x="26843" y="838573"/>
                  </a:lnTo>
                  <a:cubicBezTo>
                    <a:pt x="23500" y="835463"/>
                    <a:pt x="24855" y="835590"/>
                    <a:pt x="23860" y="834099"/>
                  </a:cubicBezTo>
                  <a:cubicBezTo>
                    <a:pt x="18890" y="833602"/>
                    <a:pt x="13643" y="834315"/>
                    <a:pt x="8948" y="832608"/>
                  </a:cubicBezTo>
                  <a:cubicBezTo>
                    <a:pt x="7471" y="832070"/>
                    <a:pt x="7889" y="829646"/>
                    <a:pt x="7457" y="828134"/>
                  </a:cubicBezTo>
                  <a:cubicBezTo>
                    <a:pt x="6894" y="826163"/>
                    <a:pt x="6180" y="824207"/>
                    <a:pt x="5965" y="822169"/>
                  </a:cubicBezTo>
                  <a:cubicBezTo>
                    <a:pt x="5183" y="814737"/>
                    <a:pt x="4474" y="807273"/>
                    <a:pt x="4474" y="799800"/>
                  </a:cubicBezTo>
                  <a:cubicBezTo>
                    <a:pt x="4474" y="783388"/>
                    <a:pt x="5468" y="766992"/>
                    <a:pt x="5965" y="750588"/>
                  </a:cubicBezTo>
                  <a:cubicBezTo>
                    <a:pt x="6462" y="749097"/>
                    <a:pt x="2238" y="746860"/>
                    <a:pt x="7457" y="746114"/>
                  </a:cubicBezTo>
                  <a:cubicBezTo>
                    <a:pt x="12676" y="745368"/>
                    <a:pt x="30820" y="745617"/>
                    <a:pt x="37282" y="746114"/>
                  </a:cubicBezTo>
                  <a:cubicBezTo>
                    <a:pt x="43744" y="746612"/>
                    <a:pt x="43247" y="748103"/>
                    <a:pt x="46229" y="749097"/>
                  </a:cubicBezTo>
                  <a:cubicBezTo>
                    <a:pt x="48449" y="749200"/>
                    <a:pt x="47121" y="745988"/>
                    <a:pt x="50601" y="746734"/>
                  </a:cubicBezTo>
                  <a:lnTo>
                    <a:pt x="67107" y="753571"/>
                  </a:lnTo>
                  <a:cubicBezTo>
                    <a:pt x="80284" y="753571"/>
                    <a:pt x="90967" y="742888"/>
                    <a:pt x="90967" y="729711"/>
                  </a:cubicBezTo>
                  <a:cubicBezTo>
                    <a:pt x="90967" y="716533"/>
                    <a:pt x="80284" y="705851"/>
                    <a:pt x="67107" y="705851"/>
                  </a:cubicBezTo>
                  <a:cubicBezTo>
                    <a:pt x="60518" y="705851"/>
                    <a:pt x="54553" y="708522"/>
                    <a:pt x="50235" y="712839"/>
                  </a:cubicBezTo>
                  <a:lnTo>
                    <a:pt x="40264" y="723746"/>
                  </a:lnTo>
                  <a:cubicBezTo>
                    <a:pt x="38197" y="723332"/>
                    <a:pt x="37282" y="726728"/>
                    <a:pt x="35790" y="728219"/>
                  </a:cubicBezTo>
                  <a:cubicBezTo>
                    <a:pt x="34299" y="727722"/>
                    <a:pt x="32544" y="727710"/>
                    <a:pt x="31317" y="726728"/>
                  </a:cubicBezTo>
                  <a:cubicBezTo>
                    <a:pt x="26230" y="722658"/>
                    <a:pt x="29673" y="720458"/>
                    <a:pt x="26843" y="714798"/>
                  </a:cubicBezTo>
                  <a:cubicBezTo>
                    <a:pt x="25900" y="712912"/>
                    <a:pt x="23860" y="711815"/>
                    <a:pt x="22369" y="710324"/>
                  </a:cubicBezTo>
                  <a:cubicBezTo>
                    <a:pt x="22866" y="708833"/>
                    <a:pt x="22989" y="707158"/>
                    <a:pt x="23860" y="705851"/>
                  </a:cubicBezTo>
                  <a:cubicBezTo>
                    <a:pt x="25030" y="704096"/>
                    <a:pt x="27391" y="703263"/>
                    <a:pt x="28334" y="701377"/>
                  </a:cubicBezTo>
                  <a:cubicBezTo>
                    <a:pt x="29468" y="699110"/>
                    <a:pt x="29328" y="696406"/>
                    <a:pt x="29825" y="693921"/>
                  </a:cubicBezTo>
                  <a:cubicBezTo>
                    <a:pt x="29328" y="692430"/>
                    <a:pt x="29446" y="690558"/>
                    <a:pt x="28334" y="689447"/>
                  </a:cubicBezTo>
                  <a:cubicBezTo>
                    <a:pt x="27223" y="688335"/>
                    <a:pt x="25266" y="688659"/>
                    <a:pt x="23860" y="687956"/>
                  </a:cubicBezTo>
                  <a:cubicBezTo>
                    <a:pt x="22257" y="687154"/>
                    <a:pt x="20878" y="685967"/>
                    <a:pt x="19387" y="684973"/>
                  </a:cubicBezTo>
                  <a:cubicBezTo>
                    <a:pt x="19387" y="684973"/>
                    <a:pt x="12662" y="684214"/>
                    <a:pt x="10439" y="681991"/>
                  </a:cubicBezTo>
                  <a:cubicBezTo>
                    <a:pt x="8647" y="680198"/>
                    <a:pt x="9445" y="677019"/>
                    <a:pt x="8948" y="674534"/>
                  </a:cubicBezTo>
                  <a:cubicBezTo>
                    <a:pt x="7954" y="673043"/>
                    <a:pt x="6767" y="671664"/>
                    <a:pt x="5965" y="670060"/>
                  </a:cubicBezTo>
                  <a:cubicBezTo>
                    <a:pt x="3467" y="665065"/>
                    <a:pt x="3455" y="656414"/>
                    <a:pt x="2983" y="652165"/>
                  </a:cubicBezTo>
                  <a:cubicBezTo>
                    <a:pt x="3977" y="650674"/>
                    <a:pt x="5398" y="649392"/>
                    <a:pt x="5965" y="647691"/>
                  </a:cubicBezTo>
                  <a:cubicBezTo>
                    <a:pt x="6484" y="646136"/>
                    <a:pt x="8832" y="629114"/>
                    <a:pt x="8948" y="628305"/>
                  </a:cubicBezTo>
                  <a:cubicBezTo>
                    <a:pt x="9942" y="626317"/>
                    <a:pt x="10222" y="623764"/>
                    <a:pt x="11930" y="622340"/>
                  </a:cubicBezTo>
                  <a:cubicBezTo>
                    <a:pt x="13505" y="621028"/>
                    <a:pt x="15869" y="621160"/>
                    <a:pt x="17895" y="620848"/>
                  </a:cubicBezTo>
                  <a:cubicBezTo>
                    <a:pt x="22344" y="620164"/>
                    <a:pt x="26843" y="619854"/>
                    <a:pt x="31317" y="619357"/>
                  </a:cubicBezTo>
                  <a:cubicBezTo>
                    <a:pt x="36293" y="621016"/>
                    <a:pt x="43096" y="623411"/>
                    <a:pt x="47720" y="623831"/>
                  </a:cubicBezTo>
                  <a:cubicBezTo>
                    <a:pt x="50438" y="624079"/>
                    <a:pt x="53437" y="619854"/>
                    <a:pt x="56668" y="619357"/>
                  </a:cubicBezTo>
                  <a:cubicBezTo>
                    <a:pt x="59899" y="618860"/>
                    <a:pt x="61390" y="624577"/>
                    <a:pt x="67107" y="620849"/>
                  </a:cubicBezTo>
                  <a:cubicBezTo>
                    <a:pt x="72823" y="617121"/>
                    <a:pt x="90967" y="610166"/>
                    <a:pt x="90967" y="596989"/>
                  </a:cubicBezTo>
                  <a:cubicBezTo>
                    <a:pt x="90967" y="583811"/>
                    <a:pt x="78043" y="575118"/>
                    <a:pt x="67107" y="573129"/>
                  </a:cubicBezTo>
                  <a:cubicBezTo>
                    <a:pt x="56171" y="571140"/>
                    <a:pt x="34300" y="582821"/>
                    <a:pt x="25352" y="585058"/>
                  </a:cubicBezTo>
                  <a:cubicBezTo>
                    <a:pt x="19884" y="581827"/>
                    <a:pt x="17399" y="586053"/>
                    <a:pt x="13422" y="586550"/>
                  </a:cubicBezTo>
                  <a:cubicBezTo>
                    <a:pt x="11931" y="585555"/>
                    <a:pt x="10626" y="584196"/>
                    <a:pt x="8948" y="583567"/>
                  </a:cubicBezTo>
                  <a:cubicBezTo>
                    <a:pt x="6574" y="582677"/>
                    <a:pt x="3601" y="583482"/>
                    <a:pt x="1492" y="582076"/>
                  </a:cubicBezTo>
                  <a:cubicBezTo>
                    <a:pt x="184" y="581204"/>
                    <a:pt x="497" y="579093"/>
                    <a:pt x="0" y="577602"/>
                  </a:cubicBezTo>
                  <a:cubicBezTo>
                    <a:pt x="995" y="575614"/>
                    <a:pt x="2203" y="573719"/>
                    <a:pt x="2983" y="571637"/>
                  </a:cubicBezTo>
                  <a:cubicBezTo>
                    <a:pt x="6328" y="562715"/>
                    <a:pt x="5754" y="542632"/>
                    <a:pt x="5965" y="538829"/>
                  </a:cubicBezTo>
                  <a:cubicBezTo>
                    <a:pt x="3802" y="525846"/>
                    <a:pt x="2983" y="522820"/>
                    <a:pt x="2983" y="506021"/>
                  </a:cubicBezTo>
                  <a:cubicBezTo>
                    <a:pt x="2983" y="504149"/>
                    <a:pt x="5262" y="497692"/>
                    <a:pt x="5965" y="495582"/>
                  </a:cubicBezTo>
                  <a:cubicBezTo>
                    <a:pt x="7456" y="494588"/>
                    <a:pt x="9319" y="494000"/>
                    <a:pt x="10439" y="492600"/>
                  </a:cubicBezTo>
                  <a:cubicBezTo>
                    <a:pt x="11421" y="491373"/>
                    <a:pt x="9693" y="488872"/>
                    <a:pt x="11930" y="488126"/>
                  </a:cubicBezTo>
                  <a:cubicBezTo>
                    <a:pt x="14167" y="487380"/>
                    <a:pt x="20381" y="487629"/>
                    <a:pt x="23860" y="488126"/>
                  </a:cubicBezTo>
                  <a:cubicBezTo>
                    <a:pt x="27340" y="488623"/>
                    <a:pt x="29825" y="490115"/>
                    <a:pt x="32808" y="491109"/>
                  </a:cubicBezTo>
                  <a:cubicBezTo>
                    <a:pt x="37282" y="491358"/>
                    <a:pt x="44987" y="489617"/>
                    <a:pt x="50703" y="489617"/>
                  </a:cubicBezTo>
                  <a:cubicBezTo>
                    <a:pt x="56420" y="489617"/>
                    <a:pt x="60397" y="494837"/>
                    <a:pt x="67107" y="491109"/>
                  </a:cubicBezTo>
                  <a:cubicBezTo>
                    <a:pt x="73817" y="487381"/>
                    <a:pt x="90967" y="480426"/>
                    <a:pt x="90967" y="467249"/>
                  </a:cubicBezTo>
                  <a:cubicBezTo>
                    <a:pt x="90967" y="454071"/>
                    <a:pt x="80284" y="443389"/>
                    <a:pt x="67107" y="443389"/>
                  </a:cubicBezTo>
                  <a:cubicBezTo>
                    <a:pt x="60518" y="443389"/>
                    <a:pt x="54553" y="446060"/>
                    <a:pt x="50235" y="450377"/>
                  </a:cubicBezTo>
                  <a:lnTo>
                    <a:pt x="43247" y="459792"/>
                  </a:lnTo>
                  <a:lnTo>
                    <a:pt x="35790" y="458301"/>
                  </a:lnTo>
                  <a:cubicBezTo>
                    <a:pt x="34249" y="457993"/>
                    <a:pt x="32808" y="457307"/>
                    <a:pt x="31317" y="456810"/>
                  </a:cubicBezTo>
                  <a:lnTo>
                    <a:pt x="26843" y="455319"/>
                  </a:lnTo>
                  <a:cubicBezTo>
                    <a:pt x="23860" y="454324"/>
                    <a:pt x="20410" y="454222"/>
                    <a:pt x="17895" y="452336"/>
                  </a:cubicBezTo>
                  <a:cubicBezTo>
                    <a:pt x="16117" y="451002"/>
                    <a:pt x="16016" y="448301"/>
                    <a:pt x="14913" y="446371"/>
                  </a:cubicBezTo>
                  <a:cubicBezTo>
                    <a:pt x="14024" y="444815"/>
                    <a:pt x="13330" y="443017"/>
                    <a:pt x="11930" y="441897"/>
                  </a:cubicBezTo>
                  <a:cubicBezTo>
                    <a:pt x="10703" y="440915"/>
                    <a:pt x="7705" y="441958"/>
                    <a:pt x="7457" y="440406"/>
                  </a:cubicBezTo>
                  <a:cubicBezTo>
                    <a:pt x="5571" y="428615"/>
                    <a:pt x="6462" y="416546"/>
                    <a:pt x="5965" y="404616"/>
                  </a:cubicBezTo>
                  <a:cubicBezTo>
                    <a:pt x="6462" y="396662"/>
                    <a:pt x="7457" y="388724"/>
                    <a:pt x="7457" y="380755"/>
                  </a:cubicBezTo>
                  <a:cubicBezTo>
                    <a:pt x="7457" y="362206"/>
                    <a:pt x="4036" y="374612"/>
                    <a:pt x="7457" y="364351"/>
                  </a:cubicBezTo>
                  <a:cubicBezTo>
                    <a:pt x="8948" y="362363"/>
                    <a:pt x="10486" y="360408"/>
                    <a:pt x="11930" y="358386"/>
                  </a:cubicBezTo>
                  <a:cubicBezTo>
                    <a:pt x="12972" y="356928"/>
                    <a:pt x="13422" y="354907"/>
                    <a:pt x="14913" y="353913"/>
                  </a:cubicBezTo>
                  <a:cubicBezTo>
                    <a:pt x="16618" y="352776"/>
                    <a:pt x="18890" y="352918"/>
                    <a:pt x="20878" y="352421"/>
                  </a:cubicBezTo>
                  <a:cubicBezTo>
                    <a:pt x="22229" y="353434"/>
                    <a:pt x="29137" y="358788"/>
                    <a:pt x="31317" y="359878"/>
                  </a:cubicBezTo>
                  <a:cubicBezTo>
                    <a:pt x="32723" y="360581"/>
                    <a:pt x="34299" y="360872"/>
                    <a:pt x="35790" y="361369"/>
                  </a:cubicBezTo>
                  <a:cubicBezTo>
                    <a:pt x="45344" y="362165"/>
                    <a:pt x="52691" y="365883"/>
                    <a:pt x="53595" y="363347"/>
                  </a:cubicBezTo>
                  <a:lnTo>
                    <a:pt x="52604" y="359835"/>
                  </a:lnTo>
                  <a:lnTo>
                    <a:pt x="67107" y="365843"/>
                  </a:lnTo>
                  <a:cubicBezTo>
                    <a:pt x="80284" y="365843"/>
                    <a:pt x="90967" y="355160"/>
                    <a:pt x="90967" y="341983"/>
                  </a:cubicBezTo>
                  <a:cubicBezTo>
                    <a:pt x="90967" y="328805"/>
                    <a:pt x="80284" y="318123"/>
                    <a:pt x="67107" y="318123"/>
                  </a:cubicBezTo>
                  <a:cubicBezTo>
                    <a:pt x="60518" y="318123"/>
                    <a:pt x="54553" y="320794"/>
                    <a:pt x="50235" y="325111"/>
                  </a:cubicBezTo>
                  <a:lnTo>
                    <a:pt x="38773" y="325579"/>
                  </a:lnTo>
                  <a:cubicBezTo>
                    <a:pt x="34797" y="323342"/>
                    <a:pt x="25696" y="325572"/>
                    <a:pt x="19387" y="324088"/>
                  </a:cubicBezTo>
                  <a:cubicBezTo>
                    <a:pt x="16968" y="323518"/>
                    <a:pt x="15179" y="321371"/>
                    <a:pt x="13422" y="319614"/>
                  </a:cubicBezTo>
                  <a:cubicBezTo>
                    <a:pt x="4579" y="310770"/>
                    <a:pt x="9223" y="287986"/>
                    <a:pt x="8948" y="282332"/>
                  </a:cubicBezTo>
                  <a:cubicBezTo>
                    <a:pt x="8487" y="272886"/>
                    <a:pt x="8182" y="263428"/>
                    <a:pt x="7457" y="253998"/>
                  </a:cubicBezTo>
                  <a:cubicBezTo>
                    <a:pt x="7187" y="250494"/>
                    <a:pt x="5203" y="246990"/>
                    <a:pt x="5965" y="243559"/>
                  </a:cubicBezTo>
                  <a:cubicBezTo>
                    <a:pt x="6354" y="241809"/>
                    <a:pt x="8948" y="241571"/>
                    <a:pt x="10439" y="240577"/>
                  </a:cubicBezTo>
                  <a:lnTo>
                    <a:pt x="44738" y="239085"/>
                  </a:lnTo>
                  <a:cubicBezTo>
                    <a:pt x="47341" y="238460"/>
                    <a:pt x="46804" y="232545"/>
                    <a:pt x="47720" y="231629"/>
                  </a:cubicBezTo>
                  <a:cubicBezTo>
                    <a:pt x="48637" y="230713"/>
                    <a:pt x="47004" y="232098"/>
                    <a:pt x="50235" y="233589"/>
                  </a:cubicBezTo>
                  <a:cubicBezTo>
                    <a:pt x="54553" y="237907"/>
                    <a:pt x="60518" y="240577"/>
                    <a:pt x="67107" y="240577"/>
                  </a:cubicBezTo>
                  <a:cubicBezTo>
                    <a:pt x="80284" y="240577"/>
                    <a:pt x="90967" y="229894"/>
                    <a:pt x="90967" y="216717"/>
                  </a:cubicBezTo>
                  <a:cubicBezTo>
                    <a:pt x="90967" y="203539"/>
                    <a:pt x="80284" y="192857"/>
                    <a:pt x="67107" y="192857"/>
                  </a:cubicBezTo>
                  <a:cubicBezTo>
                    <a:pt x="60518" y="192857"/>
                    <a:pt x="54553" y="195528"/>
                    <a:pt x="50235" y="199845"/>
                  </a:cubicBezTo>
                  <a:lnTo>
                    <a:pt x="44956" y="211137"/>
                  </a:lnTo>
                  <a:cubicBezTo>
                    <a:pt x="41554" y="211960"/>
                    <a:pt x="32596" y="205099"/>
                    <a:pt x="29825" y="204787"/>
                  </a:cubicBezTo>
                  <a:cubicBezTo>
                    <a:pt x="27055" y="204474"/>
                    <a:pt x="29562" y="208278"/>
                    <a:pt x="28334" y="209260"/>
                  </a:cubicBezTo>
                  <a:cubicBezTo>
                    <a:pt x="26733" y="210541"/>
                    <a:pt x="24357" y="210255"/>
                    <a:pt x="22369" y="210752"/>
                  </a:cubicBezTo>
                  <a:cubicBezTo>
                    <a:pt x="14486" y="208123"/>
                    <a:pt x="17419" y="209842"/>
                    <a:pt x="8948" y="200313"/>
                  </a:cubicBezTo>
                  <a:cubicBezTo>
                    <a:pt x="6512" y="197573"/>
                    <a:pt x="4474" y="193645"/>
                    <a:pt x="4474" y="189874"/>
                  </a:cubicBezTo>
                  <a:cubicBezTo>
                    <a:pt x="4474" y="188302"/>
                    <a:pt x="5844" y="186967"/>
                    <a:pt x="5965" y="185400"/>
                  </a:cubicBezTo>
                  <a:cubicBezTo>
                    <a:pt x="6843" y="173990"/>
                    <a:pt x="6960" y="162534"/>
                    <a:pt x="7457" y="151101"/>
                  </a:cubicBezTo>
                  <a:cubicBezTo>
                    <a:pt x="7954" y="148616"/>
                    <a:pt x="8398" y="146119"/>
                    <a:pt x="8948" y="143645"/>
                  </a:cubicBezTo>
                  <a:cubicBezTo>
                    <a:pt x="9393" y="141644"/>
                    <a:pt x="10169" y="139711"/>
                    <a:pt x="10439" y="137680"/>
                  </a:cubicBezTo>
                  <a:cubicBezTo>
                    <a:pt x="11165" y="132237"/>
                    <a:pt x="11154" y="126711"/>
                    <a:pt x="11930" y="121276"/>
                  </a:cubicBezTo>
                  <a:cubicBezTo>
                    <a:pt x="12152" y="119720"/>
                    <a:pt x="12310" y="117914"/>
                    <a:pt x="13422" y="116802"/>
                  </a:cubicBezTo>
                  <a:cubicBezTo>
                    <a:pt x="14534" y="115691"/>
                    <a:pt x="16404" y="115808"/>
                    <a:pt x="17895" y="115311"/>
                  </a:cubicBezTo>
                  <a:cubicBezTo>
                    <a:pt x="25770" y="117936"/>
                    <a:pt x="21061" y="115930"/>
                    <a:pt x="31317" y="122767"/>
                  </a:cubicBezTo>
                  <a:cubicBezTo>
                    <a:pt x="41077" y="123581"/>
                    <a:pt x="45923" y="125485"/>
                    <a:pt x="48330" y="124743"/>
                  </a:cubicBezTo>
                  <a:lnTo>
                    <a:pt x="67107" y="124258"/>
                  </a:lnTo>
                  <a:cubicBezTo>
                    <a:pt x="80284" y="124258"/>
                    <a:pt x="90967" y="113576"/>
                    <a:pt x="90967" y="100398"/>
                  </a:cubicBezTo>
                  <a:cubicBezTo>
                    <a:pt x="90967" y="87221"/>
                    <a:pt x="80284" y="76538"/>
                    <a:pt x="67107" y="76538"/>
                  </a:cubicBezTo>
                  <a:cubicBezTo>
                    <a:pt x="60518" y="76538"/>
                    <a:pt x="54553" y="79209"/>
                    <a:pt x="50235" y="83526"/>
                  </a:cubicBezTo>
                  <a:lnTo>
                    <a:pt x="44738" y="79521"/>
                  </a:lnTo>
                  <a:lnTo>
                    <a:pt x="40264" y="78029"/>
                  </a:lnTo>
                  <a:cubicBezTo>
                    <a:pt x="37282" y="77035"/>
                    <a:pt x="34236" y="76214"/>
                    <a:pt x="31317" y="75047"/>
                  </a:cubicBezTo>
                  <a:cubicBezTo>
                    <a:pt x="29253" y="74221"/>
                    <a:pt x="26015" y="74186"/>
                    <a:pt x="25352" y="72064"/>
                  </a:cubicBezTo>
                  <a:cubicBezTo>
                    <a:pt x="23271" y="65405"/>
                    <a:pt x="24357" y="58146"/>
                    <a:pt x="23860" y="51187"/>
                  </a:cubicBezTo>
                  <a:lnTo>
                    <a:pt x="20878" y="46713"/>
                  </a:lnTo>
                  <a:cubicBezTo>
                    <a:pt x="20006" y="45404"/>
                    <a:pt x="19884" y="43730"/>
                    <a:pt x="19387" y="42239"/>
                  </a:cubicBezTo>
                  <a:lnTo>
                    <a:pt x="16404" y="33292"/>
                  </a:lnTo>
                  <a:cubicBezTo>
                    <a:pt x="14913" y="32297"/>
                    <a:pt x="12596" y="31973"/>
                    <a:pt x="11930" y="30309"/>
                  </a:cubicBezTo>
                  <a:cubicBezTo>
                    <a:pt x="10442" y="26587"/>
                    <a:pt x="10439" y="22386"/>
                    <a:pt x="10439" y="18379"/>
                  </a:cubicBezTo>
                  <a:cubicBezTo>
                    <a:pt x="10439" y="16807"/>
                    <a:pt x="11498" y="15416"/>
                    <a:pt x="11930" y="13905"/>
                  </a:cubicBezTo>
                  <a:cubicBezTo>
                    <a:pt x="12493" y="11934"/>
                    <a:pt x="12925" y="9929"/>
                    <a:pt x="13422" y="7940"/>
                  </a:cubicBezTo>
                  <a:lnTo>
                    <a:pt x="16404" y="3466"/>
                  </a:lnTo>
                  <a:lnTo>
                    <a:pt x="20281" y="484"/>
                  </a:lnTo>
                  <a:lnTo>
                    <a:pt x="211893" y="484"/>
                  </a:lnTo>
                  <a:lnTo>
                    <a:pt x="347539" y="484"/>
                  </a:lnTo>
                  <a:close/>
                </a:path>
              </a:pathLst>
            </a:custGeom>
            <a:grp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latin typeface="Arial" panose="020B0604020202020204" pitchFamily="34" charset="0"/>
                <a:cs typeface="Arial" panose="020B0604020202020204" pitchFamily="34" charset="0"/>
              </a:endParaRPr>
            </a:p>
          </p:txBody>
        </p:sp>
      </p:grpSp>
      <p:grpSp>
        <p:nvGrpSpPr>
          <p:cNvPr id="4" name="Group 15"/>
          <p:cNvGrpSpPr>
            <a:grpSpLocks/>
          </p:cNvGrpSpPr>
          <p:nvPr/>
        </p:nvGrpSpPr>
        <p:grpSpPr>
          <a:xfrm>
            <a:off x="8524622" y="3578441"/>
            <a:ext cx="3275676" cy="710745"/>
            <a:chOff x="5123228" y="1593854"/>
            <a:chExt cx="3312746" cy="1044570"/>
          </a:xfrm>
          <a:solidFill>
            <a:schemeClr val="accent6">
              <a:lumMod val="75000"/>
            </a:schemeClr>
          </a:solidFill>
        </p:grpSpPr>
        <p:sp>
          <p:nvSpPr>
            <p:cNvPr id="17" name="Freeform 41"/>
            <p:cNvSpPr/>
            <p:nvPr/>
          </p:nvSpPr>
          <p:spPr>
            <a:xfrm>
              <a:off x="5123228" y="1619253"/>
              <a:ext cx="3312746" cy="1009646"/>
            </a:xfrm>
            <a:custGeom>
              <a:avLst/>
              <a:gdLst>
                <a:gd name="connsiteX0" fmla="*/ 3312746 w 3312746"/>
                <a:gd name="connsiteY0" fmla="*/ 0 h 1044570"/>
                <a:gd name="connsiteX1" fmla="*/ 3312746 w 3312746"/>
                <a:gd name="connsiteY1" fmla="*/ 1044570 h 1044570"/>
                <a:gd name="connsiteX2" fmla="*/ 211893 w 3312746"/>
                <a:gd name="connsiteY2" fmla="*/ 1044484 h 1044570"/>
                <a:gd name="connsiteX3" fmla="*/ 12428 w 3312746"/>
                <a:gd name="connsiteY3" fmla="*/ 1042876 h 1044570"/>
                <a:gd name="connsiteX4" fmla="*/ 10439 w 3312746"/>
                <a:gd name="connsiteY4" fmla="*/ 1039893 h 1044570"/>
                <a:gd name="connsiteX5" fmla="*/ 5965 w 3312746"/>
                <a:gd name="connsiteY5" fmla="*/ 1029454 h 1044570"/>
                <a:gd name="connsiteX6" fmla="*/ 4474 w 3312746"/>
                <a:gd name="connsiteY6" fmla="*/ 1023489 h 1044570"/>
                <a:gd name="connsiteX7" fmla="*/ 1492 w 3312746"/>
                <a:gd name="connsiteY7" fmla="*/ 1017524 h 1044570"/>
                <a:gd name="connsiteX8" fmla="*/ 7457 w 3312746"/>
                <a:gd name="connsiteY8" fmla="*/ 996646 h 1044570"/>
                <a:gd name="connsiteX9" fmla="*/ 8948 w 3312746"/>
                <a:gd name="connsiteY9" fmla="*/ 992173 h 1044570"/>
                <a:gd name="connsiteX10" fmla="*/ 23860 w 3312746"/>
                <a:gd name="connsiteY10" fmla="*/ 990681 h 1044570"/>
                <a:gd name="connsiteX11" fmla="*/ 38773 w 3312746"/>
                <a:gd name="connsiteY11" fmla="*/ 999629 h 1044570"/>
                <a:gd name="connsiteX12" fmla="*/ 55177 w 3312746"/>
                <a:gd name="connsiteY12" fmla="*/ 998138 h 1044570"/>
                <a:gd name="connsiteX13" fmla="*/ 57759 w 3312746"/>
                <a:gd name="connsiteY13" fmla="*/ 994266 h 1044570"/>
                <a:gd name="connsiteX14" fmla="*/ 67107 w 3312746"/>
                <a:gd name="connsiteY14" fmla="*/ 998138 h 1044570"/>
                <a:gd name="connsiteX15" fmla="*/ 90967 w 3312746"/>
                <a:gd name="connsiteY15" fmla="*/ 974278 h 1044570"/>
                <a:gd name="connsiteX16" fmla="*/ 67107 w 3312746"/>
                <a:gd name="connsiteY16" fmla="*/ 950418 h 1044570"/>
                <a:gd name="connsiteX17" fmla="*/ 43246 w 3312746"/>
                <a:gd name="connsiteY17" fmla="*/ 974278 h 1044570"/>
                <a:gd name="connsiteX18" fmla="*/ 43810 w 3312746"/>
                <a:gd name="connsiteY18" fmla="*/ 975636 h 1044570"/>
                <a:gd name="connsiteX19" fmla="*/ 34299 w 3312746"/>
                <a:gd name="connsiteY19" fmla="*/ 974278 h 1044570"/>
                <a:gd name="connsiteX20" fmla="*/ 29825 w 3312746"/>
                <a:gd name="connsiteY20" fmla="*/ 971295 h 1044570"/>
                <a:gd name="connsiteX21" fmla="*/ 22369 w 3312746"/>
                <a:gd name="connsiteY21" fmla="*/ 968313 h 1044570"/>
                <a:gd name="connsiteX22" fmla="*/ 17895 w 3312746"/>
                <a:gd name="connsiteY22" fmla="*/ 966821 h 1044570"/>
                <a:gd name="connsiteX23" fmla="*/ 13422 w 3312746"/>
                <a:gd name="connsiteY23" fmla="*/ 963839 h 1044570"/>
                <a:gd name="connsiteX24" fmla="*/ 14913 w 3312746"/>
                <a:gd name="connsiteY24" fmla="*/ 959365 h 1044570"/>
                <a:gd name="connsiteX25" fmla="*/ 16404 w 3312746"/>
                <a:gd name="connsiteY25" fmla="*/ 950418 h 1044570"/>
                <a:gd name="connsiteX26" fmla="*/ 17895 w 3312746"/>
                <a:gd name="connsiteY26" fmla="*/ 944453 h 1044570"/>
                <a:gd name="connsiteX27" fmla="*/ 14913 w 3312746"/>
                <a:gd name="connsiteY27" fmla="*/ 931031 h 1044570"/>
                <a:gd name="connsiteX28" fmla="*/ 13422 w 3312746"/>
                <a:gd name="connsiteY28" fmla="*/ 925066 h 1044570"/>
                <a:gd name="connsiteX29" fmla="*/ 10439 w 3312746"/>
                <a:gd name="connsiteY29" fmla="*/ 913136 h 1044570"/>
                <a:gd name="connsiteX30" fmla="*/ 7457 w 3312746"/>
                <a:gd name="connsiteY30" fmla="*/ 886293 h 1044570"/>
                <a:gd name="connsiteX31" fmla="*/ 8948 w 3312746"/>
                <a:gd name="connsiteY31" fmla="*/ 872872 h 1044570"/>
                <a:gd name="connsiteX32" fmla="*/ 32808 w 3312746"/>
                <a:gd name="connsiteY32" fmla="*/ 871380 h 1044570"/>
                <a:gd name="connsiteX33" fmla="*/ 35790 w 3312746"/>
                <a:gd name="connsiteY33" fmla="*/ 875854 h 1044570"/>
                <a:gd name="connsiteX34" fmla="*/ 58159 w 3312746"/>
                <a:gd name="connsiteY34" fmla="*/ 881819 h 1044570"/>
                <a:gd name="connsiteX35" fmla="*/ 67107 w 3312746"/>
                <a:gd name="connsiteY35" fmla="*/ 872872 h 1044570"/>
                <a:gd name="connsiteX36" fmla="*/ 90967 w 3312746"/>
                <a:gd name="connsiteY36" fmla="*/ 849012 h 1044570"/>
                <a:gd name="connsiteX37" fmla="*/ 67107 w 3312746"/>
                <a:gd name="connsiteY37" fmla="*/ 825152 h 1044570"/>
                <a:gd name="connsiteX38" fmla="*/ 43246 w 3312746"/>
                <a:gd name="connsiteY38" fmla="*/ 849012 h 1044570"/>
                <a:gd name="connsiteX39" fmla="*/ 45080 w 3312746"/>
                <a:gd name="connsiteY39" fmla="*/ 853436 h 1044570"/>
                <a:gd name="connsiteX40" fmla="*/ 26843 w 3312746"/>
                <a:gd name="connsiteY40" fmla="*/ 838573 h 1044570"/>
                <a:gd name="connsiteX41" fmla="*/ 23860 w 3312746"/>
                <a:gd name="connsiteY41" fmla="*/ 834099 h 1044570"/>
                <a:gd name="connsiteX42" fmla="*/ 8948 w 3312746"/>
                <a:gd name="connsiteY42" fmla="*/ 832608 h 1044570"/>
                <a:gd name="connsiteX43" fmla="*/ 7457 w 3312746"/>
                <a:gd name="connsiteY43" fmla="*/ 828134 h 1044570"/>
                <a:gd name="connsiteX44" fmla="*/ 5965 w 3312746"/>
                <a:gd name="connsiteY44" fmla="*/ 822169 h 1044570"/>
                <a:gd name="connsiteX45" fmla="*/ 4474 w 3312746"/>
                <a:gd name="connsiteY45" fmla="*/ 799800 h 1044570"/>
                <a:gd name="connsiteX46" fmla="*/ 5965 w 3312746"/>
                <a:gd name="connsiteY46" fmla="*/ 750588 h 1044570"/>
                <a:gd name="connsiteX47" fmla="*/ 7457 w 3312746"/>
                <a:gd name="connsiteY47" fmla="*/ 746114 h 1044570"/>
                <a:gd name="connsiteX48" fmla="*/ 37282 w 3312746"/>
                <a:gd name="connsiteY48" fmla="*/ 746114 h 1044570"/>
                <a:gd name="connsiteX49" fmla="*/ 46229 w 3312746"/>
                <a:gd name="connsiteY49" fmla="*/ 749097 h 1044570"/>
                <a:gd name="connsiteX50" fmla="*/ 50601 w 3312746"/>
                <a:gd name="connsiteY50" fmla="*/ 746734 h 1044570"/>
                <a:gd name="connsiteX51" fmla="*/ 67107 w 3312746"/>
                <a:gd name="connsiteY51" fmla="*/ 753571 h 1044570"/>
                <a:gd name="connsiteX52" fmla="*/ 90967 w 3312746"/>
                <a:gd name="connsiteY52" fmla="*/ 729711 h 1044570"/>
                <a:gd name="connsiteX53" fmla="*/ 67107 w 3312746"/>
                <a:gd name="connsiteY53" fmla="*/ 705851 h 1044570"/>
                <a:gd name="connsiteX54" fmla="*/ 50235 w 3312746"/>
                <a:gd name="connsiteY54" fmla="*/ 712839 h 1044570"/>
                <a:gd name="connsiteX55" fmla="*/ 40264 w 3312746"/>
                <a:gd name="connsiteY55" fmla="*/ 723746 h 1044570"/>
                <a:gd name="connsiteX56" fmla="*/ 35790 w 3312746"/>
                <a:gd name="connsiteY56" fmla="*/ 728219 h 1044570"/>
                <a:gd name="connsiteX57" fmla="*/ 31317 w 3312746"/>
                <a:gd name="connsiteY57" fmla="*/ 726728 h 1044570"/>
                <a:gd name="connsiteX58" fmla="*/ 26843 w 3312746"/>
                <a:gd name="connsiteY58" fmla="*/ 714798 h 1044570"/>
                <a:gd name="connsiteX59" fmla="*/ 22369 w 3312746"/>
                <a:gd name="connsiteY59" fmla="*/ 710324 h 1044570"/>
                <a:gd name="connsiteX60" fmla="*/ 23860 w 3312746"/>
                <a:gd name="connsiteY60" fmla="*/ 705851 h 1044570"/>
                <a:gd name="connsiteX61" fmla="*/ 28334 w 3312746"/>
                <a:gd name="connsiteY61" fmla="*/ 701377 h 1044570"/>
                <a:gd name="connsiteX62" fmla="*/ 29825 w 3312746"/>
                <a:gd name="connsiteY62" fmla="*/ 693921 h 1044570"/>
                <a:gd name="connsiteX63" fmla="*/ 28334 w 3312746"/>
                <a:gd name="connsiteY63" fmla="*/ 689447 h 1044570"/>
                <a:gd name="connsiteX64" fmla="*/ 23860 w 3312746"/>
                <a:gd name="connsiteY64" fmla="*/ 687956 h 1044570"/>
                <a:gd name="connsiteX65" fmla="*/ 19387 w 3312746"/>
                <a:gd name="connsiteY65" fmla="*/ 684973 h 1044570"/>
                <a:gd name="connsiteX66" fmla="*/ 10439 w 3312746"/>
                <a:gd name="connsiteY66" fmla="*/ 681991 h 1044570"/>
                <a:gd name="connsiteX67" fmla="*/ 8948 w 3312746"/>
                <a:gd name="connsiteY67" fmla="*/ 674534 h 1044570"/>
                <a:gd name="connsiteX68" fmla="*/ 5965 w 3312746"/>
                <a:gd name="connsiteY68" fmla="*/ 670060 h 1044570"/>
                <a:gd name="connsiteX69" fmla="*/ 2983 w 3312746"/>
                <a:gd name="connsiteY69" fmla="*/ 652165 h 1044570"/>
                <a:gd name="connsiteX70" fmla="*/ 5965 w 3312746"/>
                <a:gd name="connsiteY70" fmla="*/ 647691 h 1044570"/>
                <a:gd name="connsiteX71" fmla="*/ 8948 w 3312746"/>
                <a:gd name="connsiteY71" fmla="*/ 628305 h 1044570"/>
                <a:gd name="connsiteX72" fmla="*/ 11930 w 3312746"/>
                <a:gd name="connsiteY72" fmla="*/ 622340 h 1044570"/>
                <a:gd name="connsiteX73" fmla="*/ 17895 w 3312746"/>
                <a:gd name="connsiteY73" fmla="*/ 620848 h 1044570"/>
                <a:gd name="connsiteX74" fmla="*/ 31317 w 3312746"/>
                <a:gd name="connsiteY74" fmla="*/ 619357 h 1044570"/>
                <a:gd name="connsiteX75" fmla="*/ 47720 w 3312746"/>
                <a:gd name="connsiteY75" fmla="*/ 623831 h 1044570"/>
                <a:gd name="connsiteX76" fmla="*/ 56668 w 3312746"/>
                <a:gd name="connsiteY76" fmla="*/ 619357 h 1044570"/>
                <a:gd name="connsiteX77" fmla="*/ 67107 w 3312746"/>
                <a:gd name="connsiteY77" fmla="*/ 620849 h 1044570"/>
                <a:gd name="connsiteX78" fmla="*/ 90967 w 3312746"/>
                <a:gd name="connsiteY78" fmla="*/ 596989 h 1044570"/>
                <a:gd name="connsiteX79" fmla="*/ 67107 w 3312746"/>
                <a:gd name="connsiteY79" fmla="*/ 573129 h 1044570"/>
                <a:gd name="connsiteX80" fmla="*/ 25352 w 3312746"/>
                <a:gd name="connsiteY80" fmla="*/ 585058 h 1044570"/>
                <a:gd name="connsiteX81" fmla="*/ 13422 w 3312746"/>
                <a:gd name="connsiteY81" fmla="*/ 586550 h 1044570"/>
                <a:gd name="connsiteX82" fmla="*/ 8948 w 3312746"/>
                <a:gd name="connsiteY82" fmla="*/ 583567 h 1044570"/>
                <a:gd name="connsiteX83" fmla="*/ 1492 w 3312746"/>
                <a:gd name="connsiteY83" fmla="*/ 582076 h 1044570"/>
                <a:gd name="connsiteX84" fmla="*/ 0 w 3312746"/>
                <a:gd name="connsiteY84" fmla="*/ 577602 h 1044570"/>
                <a:gd name="connsiteX85" fmla="*/ 2983 w 3312746"/>
                <a:gd name="connsiteY85" fmla="*/ 571637 h 1044570"/>
                <a:gd name="connsiteX86" fmla="*/ 5965 w 3312746"/>
                <a:gd name="connsiteY86" fmla="*/ 538829 h 1044570"/>
                <a:gd name="connsiteX87" fmla="*/ 2983 w 3312746"/>
                <a:gd name="connsiteY87" fmla="*/ 506021 h 1044570"/>
                <a:gd name="connsiteX88" fmla="*/ 5965 w 3312746"/>
                <a:gd name="connsiteY88" fmla="*/ 495582 h 1044570"/>
                <a:gd name="connsiteX89" fmla="*/ 10439 w 3312746"/>
                <a:gd name="connsiteY89" fmla="*/ 492600 h 1044570"/>
                <a:gd name="connsiteX90" fmla="*/ 11930 w 3312746"/>
                <a:gd name="connsiteY90" fmla="*/ 488126 h 1044570"/>
                <a:gd name="connsiteX91" fmla="*/ 23860 w 3312746"/>
                <a:gd name="connsiteY91" fmla="*/ 488126 h 1044570"/>
                <a:gd name="connsiteX92" fmla="*/ 32808 w 3312746"/>
                <a:gd name="connsiteY92" fmla="*/ 491109 h 1044570"/>
                <a:gd name="connsiteX93" fmla="*/ 50703 w 3312746"/>
                <a:gd name="connsiteY93" fmla="*/ 489617 h 1044570"/>
                <a:gd name="connsiteX94" fmla="*/ 67107 w 3312746"/>
                <a:gd name="connsiteY94" fmla="*/ 491109 h 1044570"/>
                <a:gd name="connsiteX95" fmla="*/ 90967 w 3312746"/>
                <a:gd name="connsiteY95" fmla="*/ 467249 h 1044570"/>
                <a:gd name="connsiteX96" fmla="*/ 67107 w 3312746"/>
                <a:gd name="connsiteY96" fmla="*/ 443389 h 1044570"/>
                <a:gd name="connsiteX97" fmla="*/ 50235 w 3312746"/>
                <a:gd name="connsiteY97" fmla="*/ 450377 h 1044570"/>
                <a:gd name="connsiteX98" fmla="*/ 43247 w 3312746"/>
                <a:gd name="connsiteY98" fmla="*/ 459792 h 1044570"/>
                <a:gd name="connsiteX99" fmla="*/ 35790 w 3312746"/>
                <a:gd name="connsiteY99" fmla="*/ 458301 h 1044570"/>
                <a:gd name="connsiteX100" fmla="*/ 31317 w 3312746"/>
                <a:gd name="connsiteY100" fmla="*/ 456810 h 1044570"/>
                <a:gd name="connsiteX101" fmla="*/ 26843 w 3312746"/>
                <a:gd name="connsiteY101" fmla="*/ 455319 h 1044570"/>
                <a:gd name="connsiteX102" fmla="*/ 17895 w 3312746"/>
                <a:gd name="connsiteY102" fmla="*/ 452336 h 1044570"/>
                <a:gd name="connsiteX103" fmla="*/ 14913 w 3312746"/>
                <a:gd name="connsiteY103" fmla="*/ 446371 h 1044570"/>
                <a:gd name="connsiteX104" fmla="*/ 11930 w 3312746"/>
                <a:gd name="connsiteY104" fmla="*/ 441897 h 1044570"/>
                <a:gd name="connsiteX105" fmla="*/ 7457 w 3312746"/>
                <a:gd name="connsiteY105" fmla="*/ 440406 h 1044570"/>
                <a:gd name="connsiteX106" fmla="*/ 5965 w 3312746"/>
                <a:gd name="connsiteY106" fmla="*/ 404616 h 1044570"/>
                <a:gd name="connsiteX107" fmla="*/ 7457 w 3312746"/>
                <a:gd name="connsiteY107" fmla="*/ 380755 h 1044570"/>
                <a:gd name="connsiteX108" fmla="*/ 7457 w 3312746"/>
                <a:gd name="connsiteY108" fmla="*/ 364351 h 1044570"/>
                <a:gd name="connsiteX109" fmla="*/ 11930 w 3312746"/>
                <a:gd name="connsiteY109" fmla="*/ 358386 h 1044570"/>
                <a:gd name="connsiteX110" fmla="*/ 14913 w 3312746"/>
                <a:gd name="connsiteY110" fmla="*/ 353913 h 1044570"/>
                <a:gd name="connsiteX111" fmla="*/ 20878 w 3312746"/>
                <a:gd name="connsiteY111" fmla="*/ 352421 h 1044570"/>
                <a:gd name="connsiteX112" fmla="*/ 31317 w 3312746"/>
                <a:gd name="connsiteY112" fmla="*/ 359878 h 1044570"/>
                <a:gd name="connsiteX113" fmla="*/ 35790 w 3312746"/>
                <a:gd name="connsiteY113" fmla="*/ 361369 h 1044570"/>
                <a:gd name="connsiteX114" fmla="*/ 53595 w 3312746"/>
                <a:gd name="connsiteY114" fmla="*/ 363347 h 1044570"/>
                <a:gd name="connsiteX115" fmla="*/ 52604 w 3312746"/>
                <a:gd name="connsiteY115" fmla="*/ 359835 h 1044570"/>
                <a:gd name="connsiteX116" fmla="*/ 67107 w 3312746"/>
                <a:gd name="connsiteY116" fmla="*/ 365843 h 1044570"/>
                <a:gd name="connsiteX117" fmla="*/ 90967 w 3312746"/>
                <a:gd name="connsiteY117" fmla="*/ 341983 h 1044570"/>
                <a:gd name="connsiteX118" fmla="*/ 67107 w 3312746"/>
                <a:gd name="connsiteY118" fmla="*/ 318123 h 1044570"/>
                <a:gd name="connsiteX119" fmla="*/ 50235 w 3312746"/>
                <a:gd name="connsiteY119" fmla="*/ 325111 h 1044570"/>
                <a:gd name="connsiteX120" fmla="*/ 38773 w 3312746"/>
                <a:gd name="connsiteY120" fmla="*/ 325579 h 1044570"/>
                <a:gd name="connsiteX121" fmla="*/ 19387 w 3312746"/>
                <a:gd name="connsiteY121" fmla="*/ 324088 h 1044570"/>
                <a:gd name="connsiteX122" fmla="*/ 13422 w 3312746"/>
                <a:gd name="connsiteY122" fmla="*/ 319614 h 1044570"/>
                <a:gd name="connsiteX123" fmla="*/ 8948 w 3312746"/>
                <a:gd name="connsiteY123" fmla="*/ 282332 h 1044570"/>
                <a:gd name="connsiteX124" fmla="*/ 7457 w 3312746"/>
                <a:gd name="connsiteY124" fmla="*/ 253998 h 1044570"/>
                <a:gd name="connsiteX125" fmla="*/ 5965 w 3312746"/>
                <a:gd name="connsiteY125" fmla="*/ 243559 h 1044570"/>
                <a:gd name="connsiteX126" fmla="*/ 10439 w 3312746"/>
                <a:gd name="connsiteY126" fmla="*/ 240577 h 1044570"/>
                <a:gd name="connsiteX127" fmla="*/ 44738 w 3312746"/>
                <a:gd name="connsiteY127" fmla="*/ 239085 h 1044570"/>
                <a:gd name="connsiteX128" fmla="*/ 47720 w 3312746"/>
                <a:gd name="connsiteY128" fmla="*/ 231629 h 1044570"/>
                <a:gd name="connsiteX129" fmla="*/ 50235 w 3312746"/>
                <a:gd name="connsiteY129" fmla="*/ 233589 h 1044570"/>
                <a:gd name="connsiteX130" fmla="*/ 67107 w 3312746"/>
                <a:gd name="connsiteY130" fmla="*/ 240577 h 1044570"/>
                <a:gd name="connsiteX131" fmla="*/ 90967 w 3312746"/>
                <a:gd name="connsiteY131" fmla="*/ 216717 h 1044570"/>
                <a:gd name="connsiteX132" fmla="*/ 67107 w 3312746"/>
                <a:gd name="connsiteY132" fmla="*/ 192857 h 1044570"/>
                <a:gd name="connsiteX133" fmla="*/ 50235 w 3312746"/>
                <a:gd name="connsiteY133" fmla="*/ 199845 h 1044570"/>
                <a:gd name="connsiteX134" fmla="*/ 44956 w 3312746"/>
                <a:gd name="connsiteY134" fmla="*/ 211137 h 1044570"/>
                <a:gd name="connsiteX135" fmla="*/ 29825 w 3312746"/>
                <a:gd name="connsiteY135" fmla="*/ 204787 h 1044570"/>
                <a:gd name="connsiteX136" fmla="*/ 28334 w 3312746"/>
                <a:gd name="connsiteY136" fmla="*/ 209260 h 1044570"/>
                <a:gd name="connsiteX137" fmla="*/ 22369 w 3312746"/>
                <a:gd name="connsiteY137" fmla="*/ 210752 h 1044570"/>
                <a:gd name="connsiteX138" fmla="*/ 8948 w 3312746"/>
                <a:gd name="connsiteY138" fmla="*/ 200313 h 1044570"/>
                <a:gd name="connsiteX139" fmla="*/ 4474 w 3312746"/>
                <a:gd name="connsiteY139" fmla="*/ 189874 h 1044570"/>
                <a:gd name="connsiteX140" fmla="*/ 5965 w 3312746"/>
                <a:gd name="connsiteY140" fmla="*/ 185400 h 1044570"/>
                <a:gd name="connsiteX141" fmla="*/ 7457 w 3312746"/>
                <a:gd name="connsiteY141" fmla="*/ 151101 h 1044570"/>
                <a:gd name="connsiteX142" fmla="*/ 8948 w 3312746"/>
                <a:gd name="connsiteY142" fmla="*/ 143645 h 1044570"/>
                <a:gd name="connsiteX143" fmla="*/ 10439 w 3312746"/>
                <a:gd name="connsiteY143" fmla="*/ 137680 h 1044570"/>
                <a:gd name="connsiteX144" fmla="*/ 11930 w 3312746"/>
                <a:gd name="connsiteY144" fmla="*/ 121276 h 1044570"/>
                <a:gd name="connsiteX145" fmla="*/ 13422 w 3312746"/>
                <a:gd name="connsiteY145" fmla="*/ 116802 h 1044570"/>
                <a:gd name="connsiteX146" fmla="*/ 17895 w 3312746"/>
                <a:gd name="connsiteY146" fmla="*/ 115311 h 1044570"/>
                <a:gd name="connsiteX147" fmla="*/ 31317 w 3312746"/>
                <a:gd name="connsiteY147" fmla="*/ 122767 h 1044570"/>
                <a:gd name="connsiteX148" fmla="*/ 48330 w 3312746"/>
                <a:gd name="connsiteY148" fmla="*/ 124743 h 1044570"/>
                <a:gd name="connsiteX149" fmla="*/ 67107 w 3312746"/>
                <a:gd name="connsiteY149" fmla="*/ 124258 h 1044570"/>
                <a:gd name="connsiteX150" fmla="*/ 90967 w 3312746"/>
                <a:gd name="connsiteY150" fmla="*/ 100398 h 1044570"/>
                <a:gd name="connsiteX151" fmla="*/ 67107 w 3312746"/>
                <a:gd name="connsiteY151" fmla="*/ 76538 h 1044570"/>
                <a:gd name="connsiteX152" fmla="*/ 50235 w 3312746"/>
                <a:gd name="connsiteY152" fmla="*/ 83526 h 1044570"/>
                <a:gd name="connsiteX153" fmla="*/ 44738 w 3312746"/>
                <a:gd name="connsiteY153" fmla="*/ 79521 h 1044570"/>
                <a:gd name="connsiteX154" fmla="*/ 40264 w 3312746"/>
                <a:gd name="connsiteY154" fmla="*/ 78029 h 1044570"/>
                <a:gd name="connsiteX155" fmla="*/ 31317 w 3312746"/>
                <a:gd name="connsiteY155" fmla="*/ 75047 h 1044570"/>
                <a:gd name="connsiteX156" fmla="*/ 25352 w 3312746"/>
                <a:gd name="connsiteY156" fmla="*/ 72064 h 1044570"/>
                <a:gd name="connsiteX157" fmla="*/ 23860 w 3312746"/>
                <a:gd name="connsiteY157" fmla="*/ 51187 h 1044570"/>
                <a:gd name="connsiteX158" fmla="*/ 20878 w 3312746"/>
                <a:gd name="connsiteY158" fmla="*/ 46713 h 1044570"/>
                <a:gd name="connsiteX159" fmla="*/ 19387 w 3312746"/>
                <a:gd name="connsiteY159" fmla="*/ 42239 h 1044570"/>
                <a:gd name="connsiteX160" fmla="*/ 16404 w 3312746"/>
                <a:gd name="connsiteY160" fmla="*/ 33292 h 1044570"/>
                <a:gd name="connsiteX161" fmla="*/ 11930 w 3312746"/>
                <a:gd name="connsiteY161" fmla="*/ 30309 h 1044570"/>
                <a:gd name="connsiteX162" fmla="*/ 10439 w 3312746"/>
                <a:gd name="connsiteY162" fmla="*/ 18379 h 1044570"/>
                <a:gd name="connsiteX163" fmla="*/ 11930 w 3312746"/>
                <a:gd name="connsiteY163" fmla="*/ 13905 h 1044570"/>
                <a:gd name="connsiteX164" fmla="*/ 13422 w 3312746"/>
                <a:gd name="connsiteY164" fmla="*/ 7940 h 1044570"/>
                <a:gd name="connsiteX165" fmla="*/ 16404 w 3312746"/>
                <a:gd name="connsiteY165" fmla="*/ 3466 h 1044570"/>
                <a:gd name="connsiteX166" fmla="*/ 20281 w 3312746"/>
                <a:gd name="connsiteY166" fmla="*/ 484 h 1044570"/>
                <a:gd name="connsiteX167" fmla="*/ 211893 w 3312746"/>
                <a:gd name="connsiteY167" fmla="*/ 484 h 1044570"/>
                <a:gd name="connsiteX168" fmla="*/ 347539 w 3312746"/>
                <a:gd name="connsiteY168" fmla="*/ 484 h 1044570"/>
                <a:gd name="connsiteX0" fmla="*/ 3312746 w 3312746"/>
                <a:gd name="connsiteY0" fmla="*/ 0 h 1044570"/>
                <a:gd name="connsiteX1" fmla="*/ 3312746 w 3312746"/>
                <a:gd name="connsiteY1" fmla="*/ 1044570 h 1044570"/>
                <a:gd name="connsiteX2" fmla="*/ 12428 w 3312746"/>
                <a:gd name="connsiteY2" fmla="*/ 1042876 h 1044570"/>
                <a:gd name="connsiteX3" fmla="*/ 10439 w 3312746"/>
                <a:gd name="connsiteY3" fmla="*/ 1039893 h 1044570"/>
                <a:gd name="connsiteX4" fmla="*/ 5965 w 3312746"/>
                <a:gd name="connsiteY4" fmla="*/ 1029454 h 1044570"/>
                <a:gd name="connsiteX5" fmla="*/ 4474 w 3312746"/>
                <a:gd name="connsiteY5" fmla="*/ 1023489 h 1044570"/>
                <a:gd name="connsiteX6" fmla="*/ 1492 w 3312746"/>
                <a:gd name="connsiteY6" fmla="*/ 1017524 h 1044570"/>
                <a:gd name="connsiteX7" fmla="*/ 7457 w 3312746"/>
                <a:gd name="connsiteY7" fmla="*/ 996646 h 1044570"/>
                <a:gd name="connsiteX8" fmla="*/ 8948 w 3312746"/>
                <a:gd name="connsiteY8" fmla="*/ 992173 h 1044570"/>
                <a:gd name="connsiteX9" fmla="*/ 23860 w 3312746"/>
                <a:gd name="connsiteY9" fmla="*/ 990681 h 1044570"/>
                <a:gd name="connsiteX10" fmla="*/ 38773 w 3312746"/>
                <a:gd name="connsiteY10" fmla="*/ 999629 h 1044570"/>
                <a:gd name="connsiteX11" fmla="*/ 55177 w 3312746"/>
                <a:gd name="connsiteY11" fmla="*/ 998138 h 1044570"/>
                <a:gd name="connsiteX12" fmla="*/ 57759 w 3312746"/>
                <a:gd name="connsiteY12" fmla="*/ 994266 h 1044570"/>
                <a:gd name="connsiteX13" fmla="*/ 67107 w 3312746"/>
                <a:gd name="connsiteY13" fmla="*/ 998138 h 1044570"/>
                <a:gd name="connsiteX14" fmla="*/ 90967 w 3312746"/>
                <a:gd name="connsiteY14" fmla="*/ 974278 h 1044570"/>
                <a:gd name="connsiteX15" fmla="*/ 67107 w 3312746"/>
                <a:gd name="connsiteY15" fmla="*/ 950418 h 1044570"/>
                <a:gd name="connsiteX16" fmla="*/ 43246 w 3312746"/>
                <a:gd name="connsiteY16" fmla="*/ 974278 h 1044570"/>
                <a:gd name="connsiteX17" fmla="*/ 43810 w 3312746"/>
                <a:gd name="connsiteY17" fmla="*/ 975636 h 1044570"/>
                <a:gd name="connsiteX18" fmla="*/ 34299 w 3312746"/>
                <a:gd name="connsiteY18" fmla="*/ 974278 h 1044570"/>
                <a:gd name="connsiteX19" fmla="*/ 29825 w 3312746"/>
                <a:gd name="connsiteY19" fmla="*/ 971295 h 1044570"/>
                <a:gd name="connsiteX20" fmla="*/ 22369 w 3312746"/>
                <a:gd name="connsiteY20" fmla="*/ 968313 h 1044570"/>
                <a:gd name="connsiteX21" fmla="*/ 17895 w 3312746"/>
                <a:gd name="connsiteY21" fmla="*/ 966821 h 1044570"/>
                <a:gd name="connsiteX22" fmla="*/ 13422 w 3312746"/>
                <a:gd name="connsiteY22" fmla="*/ 963839 h 1044570"/>
                <a:gd name="connsiteX23" fmla="*/ 14913 w 3312746"/>
                <a:gd name="connsiteY23" fmla="*/ 959365 h 1044570"/>
                <a:gd name="connsiteX24" fmla="*/ 16404 w 3312746"/>
                <a:gd name="connsiteY24" fmla="*/ 950418 h 1044570"/>
                <a:gd name="connsiteX25" fmla="*/ 17895 w 3312746"/>
                <a:gd name="connsiteY25" fmla="*/ 944453 h 1044570"/>
                <a:gd name="connsiteX26" fmla="*/ 14913 w 3312746"/>
                <a:gd name="connsiteY26" fmla="*/ 931031 h 1044570"/>
                <a:gd name="connsiteX27" fmla="*/ 13422 w 3312746"/>
                <a:gd name="connsiteY27" fmla="*/ 925066 h 1044570"/>
                <a:gd name="connsiteX28" fmla="*/ 10439 w 3312746"/>
                <a:gd name="connsiteY28" fmla="*/ 913136 h 1044570"/>
                <a:gd name="connsiteX29" fmla="*/ 7457 w 3312746"/>
                <a:gd name="connsiteY29" fmla="*/ 886293 h 1044570"/>
                <a:gd name="connsiteX30" fmla="*/ 8948 w 3312746"/>
                <a:gd name="connsiteY30" fmla="*/ 872872 h 1044570"/>
                <a:gd name="connsiteX31" fmla="*/ 32808 w 3312746"/>
                <a:gd name="connsiteY31" fmla="*/ 871380 h 1044570"/>
                <a:gd name="connsiteX32" fmla="*/ 35790 w 3312746"/>
                <a:gd name="connsiteY32" fmla="*/ 875854 h 1044570"/>
                <a:gd name="connsiteX33" fmla="*/ 58159 w 3312746"/>
                <a:gd name="connsiteY33" fmla="*/ 881819 h 1044570"/>
                <a:gd name="connsiteX34" fmla="*/ 67107 w 3312746"/>
                <a:gd name="connsiteY34" fmla="*/ 872872 h 1044570"/>
                <a:gd name="connsiteX35" fmla="*/ 90967 w 3312746"/>
                <a:gd name="connsiteY35" fmla="*/ 849012 h 1044570"/>
                <a:gd name="connsiteX36" fmla="*/ 67107 w 3312746"/>
                <a:gd name="connsiteY36" fmla="*/ 825152 h 1044570"/>
                <a:gd name="connsiteX37" fmla="*/ 43246 w 3312746"/>
                <a:gd name="connsiteY37" fmla="*/ 849012 h 1044570"/>
                <a:gd name="connsiteX38" fmla="*/ 45080 w 3312746"/>
                <a:gd name="connsiteY38" fmla="*/ 853436 h 1044570"/>
                <a:gd name="connsiteX39" fmla="*/ 26843 w 3312746"/>
                <a:gd name="connsiteY39" fmla="*/ 838573 h 1044570"/>
                <a:gd name="connsiteX40" fmla="*/ 23860 w 3312746"/>
                <a:gd name="connsiteY40" fmla="*/ 834099 h 1044570"/>
                <a:gd name="connsiteX41" fmla="*/ 8948 w 3312746"/>
                <a:gd name="connsiteY41" fmla="*/ 832608 h 1044570"/>
                <a:gd name="connsiteX42" fmla="*/ 7457 w 3312746"/>
                <a:gd name="connsiteY42" fmla="*/ 828134 h 1044570"/>
                <a:gd name="connsiteX43" fmla="*/ 5965 w 3312746"/>
                <a:gd name="connsiteY43" fmla="*/ 822169 h 1044570"/>
                <a:gd name="connsiteX44" fmla="*/ 4474 w 3312746"/>
                <a:gd name="connsiteY44" fmla="*/ 799800 h 1044570"/>
                <a:gd name="connsiteX45" fmla="*/ 5965 w 3312746"/>
                <a:gd name="connsiteY45" fmla="*/ 750588 h 1044570"/>
                <a:gd name="connsiteX46" fmla="*/ 7457 w 3312746"/>
                <a:gd name="connsiteY46" fmla="*/ 746114 h 1044570"/>
                <a:gd name="connsiteX47" fmla="*/ 37282 w 3312746"/>
                <a:gd name="connsiteY47" fmla="*/ 746114 h 1044570"/>
                <a:gd name="connsiteX48" fmla="*/ 46229 w 3312746"/>
                <a:gd name="connsiteY48" fmla="*/ 749097 h 1044570"/>
                <a:gd name="connsiteX49" fmla="*/ 50601 w 3312746"/>
                <a:gd name="connsiteY49" fmla="*/ 746734 h 1044570"/>
                <a:gd name="connsiteX50" fmla="*/ 67107 w 3312746"/>
                <a:gd name="connsiteY50" fmla="*/ 753571 h 1044570"/>
                <a:gd name="connsiteX51" fmla="*/ 90967 w 3312746"/>
                <a:gd name="connsiteY51" fmla="*/ 729711 h 1044570"/>
                <a:gd name="connsiteX52" fmla="*/ 67107 w 3312746"/>
                <a:gd name="connsiteY52" fmla="*/ 705851 h 1044570"/>
                <a:gd name="connsiteX53" fmla="*/ 50235 w 3312746"/>
                <a:gd name="connsiteY53" fmla="*/ 712839 h 1044570"/>
                <a:gd name="connsiteX54" fmla="*/ 40264 w 3312746"/>
                <a:gd name="connsiteY54" fmla="*/ 723746 h 1044570"/>
                <a:gd name="connsiteX55" fmla="*/ 35790 w 3312746"/>
                <a:gd name="connsiteY55" fmla="*/ 728219 h 1044570"/>
                <a:gd name="connsiteX56" fmla="*/ 31317 w 3312746"/>
                <a:gd name="connsiteY56" fmla="*/ 726728 h 1044570"/>
                <a:gd name="connsiteX57" fmla="*/ 26843 w 3312746"/>
                <a:gd name="connsiteY57" fmla="*/ 714798 h 1044570"/>
                <a:gd name="connsiteX58" fmla="*/ 22369 w 3312746"/>
                <a:gd name="connsiteY58" fmla="*/ 710324 h 1044570"/>
                <a:gd name="connsiteX59" fmla="*/ 23860 w 3312746"/>
                <a:gd name="connsiteY59" fmla="*/ 705851 h 1044570"/>
                <a:gd name="connsiteX60" fmla="*/ 28334 w 3312746"/>
                <a:gd name="connsiteY60" fmla="*/ 701377 h 1044570"/>
                <a:gd name="connsiteX61" fmla="*/ 29825 w 3312746"/>
                <a:gd name="connsiteY61" fmla="*/ 693921 h 1044570"/>
                <a:gd name="connsiteX62" fmla="*/ 28334 w 3312746"/>
                <a:gd name="connsiteY62" fmla="*/ 689447 h 1044570"/>
                <a:gd name="connsiteX63" fmla="*/ 23860 w 3312746"/>
                <a:gd name="connsiteY63" fmla="*/ 687956 h 1044570"/>
                <a:gd name="connsiteX64" fmla="*/ 19387 w 3312746"/>
                <a:gd name="connsiteY64" fmla="*/ 684973 h 1044570"/>
                <a:gd name="connsiteX65" fmla="*/ 10439 w 3312746"/>
                <a:gd name="connsiteY65" fmla="*/ 681991 h 1044570"/>
                <a:gd name="connsiteX66" fmla="*/ 8948 w 3312746"/>
                <a:gd name="connsiteY66" fmla="*/ 674534 h 1044570"/>
                <a:gd name="connsiteX67" fmla="*/ 5965 w 3312746"/>
                <a:gd name="connsiteY67" fmla="*/ 670060 h 1044570"/>
                <a:gd name="connsiteX68" fmla="*/ 2983 w 3312746"/>
                <a:gd name="connsiteY68" fmla="*/ 652165 h 1044570"/>
                <a:gd name="connsiteX69" fmla="*/ 5965 w 3312746"/>
                <a:gd name="connsiteY69" fmla="*/ 647691 h 1044570"/>
                <a:gd name="connsiteX70" fmla="*/ 8948 w 3312746"/>
                <a:gd name="connsiteY70" fmla="*/ 628305 h 1044570"/>
                <a:gd name="connsiteX71" fmla="*/ 11930 w 3312746"/>
                <a:gd name="connsiteY71" fmla="*/ 622340 h 1044570"/>
                <a:gd name="connsiteX72" fmla="*/ 17895 w 3312746"/>
                <a:gd name="connsiteY72" fmla="*/ 620848 h 1044570"/>
                <a:gd name="connsiteX73" fmla="*/ 31317 w 3312746"/>
                <a:gd name="connsiteY73" fmla="*/ 619357 h 1044570"/>
                <a:gd name="connsiteX74" fmla="*/ 47720 w 3312746"/>
                <a:gd name="connsiteY74" fmla="*/ 623831 h 1044570"/>
                <a:gd name="connsiteX75" fmla="*/ 56668 w 3312746"/>
                <a:gd name="connsiteY75" fmla="*/ 619357 h 1044570"/>
                <a:gd name="connsiteX76" fmla="*/ 67107 w 3312746"/>
                <a:gd name="connsiteY76" fmla="*/ 620849 h 1044570"/>
                <a:gd name="connsiteX77" fmla="*/ 90967 w 3312746"/>
                <a:gd name="connsiteY77" fmla="*/ 596989 h 1044570"/>
                <a:gd name="connsiteX78" fmla="*/ 67107 w 3312746"/>
                <a:gd name="connsiteY78" fmla="*/ 573129 h 1044570"/>
                <a:gd name="connsiteX79" fmla="*/ 25352 w 3312746"/>
                <a:gd name="connsiteY79" fmla="*/ 585058 h 1044570"/>
                <a:gd name="connsiteX80" fmla="*/ 13422 w 3312746"/>
                <a:gd name="connsiteY80" fmla="*/ 586550 h 1044570"/>
                <a:gd name="connsiteX81" fmla="*/ 8948 w 3312746"/>
                <a:gd name="connsiteY81" fmla="*/ 583567 h 1044570"/>
                <a:gd name="connsiteX82" fmla="*/ 1492 w 3312746"/>
                <a:gd name="connsiteY82" fmla="*/ 582076 h 1044570"/>
                <a:gd name="connsiteX83" fmla="*/ 0 w 3312746"/>
                <a:gd name="connsiteY83" fmla="*/ 577602 h 1044570"/>
                <a:gd name="connsiteX84" fmla="*/ 2983 w 3312746"/>
                <a:gd name="connsiteY84" fmla="*/ 571637 h 1044570"/>
                <a:gd name="connsiteX85" fmla="*/ 5965 w 3312746"/>
                <a:gd name="connsiteY85" fmla="*/ 538829 h 1044570"/>
                <a:gd name="connsiteX86" fmla="*/ 2983 w 3312746"/>
                <a:gd name="connsiteY86" fmla="*/ 506021 h 1044570"/>
                <a:gd name="connsiteX87" fmla="*/ 5965 w 3312746"/>
                <a:gd name="connsiteY87" fmla="*/ 495582 h 1044570"/>
                <a:gd name="connsiteX88" fmla="*/ 10439 w 3312746"/>
                <a:gd name="connsiteY88" fmla="*/ 492600 h 1044570"/>
                <a:gd name="connsiteX89" fmla="*/ 11930 w 3312746"/>
                <a:gd name="connsiteY89" fmla="*/ 488126 h 1044570"/>
                <a:gd name="connsiteX90" fmla="*/ 23860 w 3312746"/>
                <a:gd name="connsiteY90" fmla="*/ 488126 h 1044570"/>
                <a:gd name="connsiteX91" fmla="*/ 32808 w 3312746"/>
                <a:gd name="connsiteY91" fmla="*/ 491109 h 1044570"/>
                <a:gd name="connsiteX92" fmla="*/ 50703 w 3312746"/>
                <a:gd name="connsiteY92" fmla="*/ 489617 h 1044570"/>
                <a:gd name="connsiteX93" fmla="*/ 67107 w 3312746"/>
                <a:gd name="connsiteY93" fmla="*/ 491109 h 1044570"/>
                <a:gd name="connsiteX94" fmla="*/ 90967 w 3312746"/>
                <a:gd name="connsiteY94" fmla="*/ 467249 h 1044570"/>
                <a:gd name="connsiteX95" fmla="*/ 67107 w 3312746"/>
                <a:gd name="connsiteY95" fmla="*/ 443389 h 1044570"/>
                <a:gd name="connsiteX96" fmla="*/ 50235 w 3312746"/>
                <a:gd name="connsiteY96" fmla="*/ 450377 h 1044570"/>
                <a:gd name="connsiteX97" fmla="*/ 43247 w 3312746"/>
                <a:gd name="connsiteY97" fmla="*/ 459792 h 1044570"/>
                <a:gd name="connsiteX98" fmla="*/ 35790 w 3312746"/>
                <a:gd name="connsiteY98" fmla="*/ 458301 h 1044570"/>
                <a:gd name="connsiteX99" fmla="*/ 31317 w 3312746"/>
                <a:gd name="connsiteY99" fmla="*/ 456810 h 1044570"/>
                <a:gd name="connsiteX100" fmla="*/ 26843 w 3312746"/>
                <a:gd name="connsiteY100" fmla="*/ 455319 h 1044570"/>
                <a:gd name="connsiteX101" fmla="*/ 17895 w 3312746"/>
                <a:gd name="connsiteY101" fmla="*/ 452336 h 1044570"/>
                <a:gd name="connsiteX102" fmla="*/ 14913 w 3312746"/>
                <a:gd name="connsiteY102" fmla="*/ 446371 h 1044570"/>
                <a:gd name="connsiteX103" fmla="*/ 11930 w 3312746"/>
                <a:gd name="connsiteY103" fmla="*/ 441897 h 1044570"/>
                <a:gd name="connsiteX104" fmla="*/ 7457 w 3312746"/>
                <a:gd name="connsiteY104" fmla="*/ 440406 h 1044570"/>
                <a:gd name="connsiteX105" fmla="*/ 5965 w 3312746"/>
                <a:gd name="connsiteY105" fmla="*/ 404616 h 1044570"/>
                <a:gd name="connsiteX106" fmla="*/ 7457 w 3312746"/>
                <a:gd name="connsiteY106" fmla="*/ 380755 h 1044570"/>
                <a:gd name="connsiteX107" fmla="*/ 7457 w 3312746"/>
                <a:gd name="connsiteY107" fmla="*/ 364351 h 1044570"/>
                <a:gd name="connsiteX108" fmla="*/ 11930 w 3312746"/>
                <a:gd name="connsiteY108" fmla="*/ 358386 h 1044570"/>
                <a:gd name="connsiteX109" fmla="*/ 14913 w 3312746"/>
                <a:gd name="connsiteY109" fmla="*/ 353913 h 1044570"/>
                <a:gd name="connsiteX110" fmla="*/ 20878 w 3312746"/>
                <a:gd name="connsiteY110" fmla="*/ 352421 h 1044570"/>
                <a:gd name="connsiteX111" fmla="*/ 31317 w 3312746"/>
                <a:gd name="connsiteY111" fmla="*/ 359878 h 1044570"/>
                <a:gd name="connsiteX112" fmla="*/ 35790 w 3312746"/>
                <a:gd name="connsiteY112" fmla="*/ 361369 h 1044570"/>
                <a:gd name="connsiteX113" fmla="*/ 53595 w 3312746"/>
                <a:gd name="connsiteY113" fmla="*/ 363347 h 1044570"/>
                <a:gd name="connsiteX114" fmla="*/ 52604 w 3312746"/>
                <a:gd name="connsiteY114" fmla="*/ 359835 h 1044570"/>
                <a:gd name="connsiteX115" fmla="*/ 67107 w 3312746"/>
                <a:gd name="connsiteY115" fmla="*/ 365843 h 1044570"/>
                <a:gd name="connsiteX116" fmla="*/ 90967 w 3312746"/>
                <a:gd name="connsiteY116" fmla="*/ 341983 h 1044570"/>
                <a:gd name="connsiteX117" fmla="*/ 67107 w 3312746"/>
                <a:gd name="connsiteY117" fmla="*/ 318123 h 1044570"/>
                <a:gd name="connsiteX118" fmla="*/ 50235 w 3312746"/>
                <a:gd name="connsiteY118" fmla="*/ 325111 h 1044570"/>
                <a:gd name="connsiteX119" fmla="*/ 38773 w 3312746"/>
                <a:gd name="connsiteY119" fmla="*/ 325579 h 1044570"/>
                <a:gd name="connsiteX120" fmla="*/ 19387 w 3312746"/>
                <a:gd name="connsiteY120" fmla="*/ 324088 h 1044570"/>
                <a:gd name="connsiteX121" fmla="*/ 13422 w 3312746"/>
                <a:gd name="connsiteY121" fmla="*/ 319614 h 1044570"/>
                <a:gd name="connsiteX122" fmla="*/ 8948 w 3312746"/>
                <a:gd name="connsiteY122" fmla="*/ 282332 h 1044570"/>
                <a:gd name="connsiteX123" fmla="*/ 7457 w 3312746"/>
                <a:gd name="connsiteY123" fmla="*/ 253998 h 1044570"/>
                <a:gd name="connsiteX124" fmla="*/ 5965 w 3312746"/>
                <a:gd name="connsiteY124" fmla="*/ 243559 h 1044570"/>
                <a:gd name="connsiteX125" fmla="*/ 10439 w 3312746"/>
                <a:gd name="connsiteY125" fmla="*/ 240577 h 1044570"/>
                <a:gd name="connsiteX126" fmla="*/ 44738 w 3312746"/>
                <a:gd name="connsiteY126" fmla="*/ 239085 h 1044570"/>
                <a:gd name="connsiteX127" fmla="*/ 47720 w 3312746"/>
                <a:gd name="connsiteY127" fmla="*/ 231629 h 1044570"/>
                <a:gd name="connsiteX128" fmla="*/ 50235 w 3312746"/>
                <a:gd name="connsiteY128" fmla="*/ 233589 h 1044570"/>
                <a:gd name="connsiteX129" fmla="*/ 67107 w 3312746"/>
                <a:gd name="connsiteY129" fmla="*/ 240577 h 1044570"/>
                <a:gd name="connsiteX130" fmla="*/ 90967 w 3312746"/>
                <a:gd name="connsiteY130" fmla="*/ 216717 h 1044570"/>
                <a:gd name="connsiteX131" fmla="*/ 67107 w 3312746"/>
                <a:gd name="connsiteY131" fmla="*/ 192857 h 1044570"/>
                <a:gd name="connsiteX132" fmla="*/ 50235 w 3312746"/>
                <a:gd name="connsiteY132" fmla="*/ 199845 h 1044570"/>
                <a:gd name="connsiteX133" fmla="*/ 44956 w 3312746"/>
                <a:gd name="connsiteY133" fmla="*/ 211137 h 1044570"/>
                <a:gd name="connsiteX134" fmla="*/ 29825 w 3312746"/>
                <a:gd name="connsiteY134" fmla="*/ 204787 h 1044570"/>
                <a:gd name="connsiteX135" fmla="*/ 28334 w 3312746"/>
                <a:gd name="connsiteY135" fmla="*/ 209260 h 1044570"/>
                <a:gd name="connsiteX136" fmla="*/ 22369 w 3312746"/>
                <a:gd name="connsiteY136" fmla="*/ 210752 h 1044570"/>
                <a:gd name="connsiteX137" fmla="*/ 8948 w 3312746"/>
                <a:gd name="connsiteY137" fmla="*/ 200313 h 1044570"/>
                <a:gd name="connsiteX138" fmla="*/ 4474 w 3312746"/>
                <a:gd name="connsiteY138" fmla="*/ 189874 h 1044570"/>
                <a:gd name="connsiteX139" fmla="*/ 5965 w 3312746"/>
                <a:gd name="connsiteY139" fmla="*/ 185400 h 1044570"/>
                <a:gd name="connsiteX140" fmla="*/ 7457 w 3312746"/>
                <a:gd name="connsiteY140" fmla="*/ 151101 h 1044570"/>
                <a:gd name="connsiteX141" fmla="*/ 8948 w 3312746"/>
                <a:gd name="connsiteY141" fmla="*/ 143645 h 1044570"/>
                <a:gd name="connsiteX142" fmla="*/ 10439 w 3312746"/>
                <a:gd name="connsiteY142" fmla="*/ 137680 h 1044570"/>
                <a:gd name="connsiteX143" fmla="*/ 11930 w 3312746"/>
                <a:gd name="connsiteY143" fmla="*/ 121276 h 1044570"/>
                <a:gd name="connsiteX144" fmla="*/ 13422 w 3312746"/>
                <a:gd name="connsiteY144" fmla="*/ 116802 h 1044570"/>
                <a:gd name="connsiteX145" fmla="*/ 17895 w 3312746"/>
                <a:gd name="connsiteY145" fmla="*/ 115311 h 1044570"/>
                <a:gd name="connsiteX146" fmla="*/ 31317 w 3312746"/>
                <a:gd name="connsiteY146" fmla="*/ 122767 h 1044570"/>
                <a:gd name="connsiteX147" fmla="*/ 48330 w 3312746"/>
                <a:gd name="connsiteY147" fmla="*/ 124743 h 1044570"/>
                <a:gd name="connsiteX148" fmla="*/ 67107 w 3312746"/>
                <a:gd name="connsiteY148" fmla="*/ 124258 h 1044570"/>
                <a:gd name="connsiteX149" fmla="*/ 90967 w 3312746"/>
                <a:gd name="connsiteY149" fmla="*/ 100398 h 1044570"/>
                <a:gd name="connsiteX150" fmla="*/ 67107 w 3312746"/>
                <a:gd name="connsiteY150" fmla="*/ 76538 h 1044570"/>
                <a:gd name="connsiteX151" fmla="*/ 50235 w 3312746"/>
                <a:gd name="connsiteY151" fmla="*/ 83526 h 1044570"/>
                <a:gd name="connsiteX152" fmla="*/ 44738 w 3312746"/>
                <a:gd name="connsiteY152" fmla="*/ 79521 h 1044570"/>
                <a:gd name="connsiteX153" fmla="*/ 40264 w 3312746"/>
                <a:gd name="connsiteY153" fmla="*/ 78029 h 1044570"/>
                <a:gd name="connsiteX154" fmla="*/ 31317 w 3312746"/>
                <a:gd name="connsiteY154" fmla="*/ 75047 h 1044570"/>
                <a:gd name="connsiteX155" fmla="*/ 25352 w 3312746"/>
                <a:gd name="connsiteY155" fmla="*/ 72064 h 1044570"/>
                <a:gd name="connsiteX156" fmla="*/ 23860 w 3312746"/>
                <a:gd name="connsiteY156" fmla="*/ 51187 h 1044570"/>
                <a:gd name="connsiteX157" fmla="*/ 20878 w 3312746"/>
                <a:gd name="connsiteY157" fmla="*/ 46713 h 1044570"/>
                <a:gd name="connsiteX158" fmla="*/ 19387 w 3312746"/>
                <a:gd name="connsiteY158" fmla="*/ 42239 h 1044570"/>
                <a:gd name="connsiteX159" fmla="*/ 16404 w 3312746"/>
                <a:gd name="connsiteY159" fmla="*/ 33292 h 1044570"/>
                <a:gd name="connsiteX160" fmla="*/ 11930 w 3312746"/>
                <a:gd name="connsiteY160" fmla="*/ 30309 h 1044570"/>
                <a:gd name="connsiteX161" fmla="*/ 10439 w 3312746"/>
                <a:gd name="connsiteY161" fmla="*/ 18379 h 1044570"/>
                <a:gd name="connsiteX162" fmla="*/ 11930 w 3312746"/>
                <a:gd name="connsiteY162" fmla="*/ 13905 h 1044570"/>
                <a:gd name="connsiteX163" fmla="*/ 13422 w 3312746"/>
                <a:gd name="connsiteY163" fmla="*/ 7940 h 1044570"/>
                <a:gd name="connsiteX164" fmla="*/ 16404 w 3312746"/>
                <a:gd name="connsiteY164" fmla="*/ 3466 h 1044570"/>
                <a:gd name="connsiteX165" fmla="*/ 20281 w 3312746"/>
                <a:gd name="connsiteY165" fmla="*/ 484 h 1044570"/>
                <a:gd name="connsiteX166" fmla="*/ 211893 w 3312746"/>
                <a:gd name="connsiteY166" fmla="*/ 484 h 1044570"/>
                <a:gd name="connsiteX167" fmla="*/ 347539 w 3312746"/>
                <a:gd name="connsiteY167" fmla="*/ 484 h 1044570"/>
                <a:gd name="connsiteX168" fmla="*/ 3312746 w 3312746"/>
                <a:gd name="connsiteY168" fmla="*/ 0 h 1044570"/>
                <a:gd name="connsiteX0" fmla="*/ 3312746 w 3312746"/>
                <a:gd name="connsiteY0" fmla="*/ 0 h 1044570"/>
                <a:gd name="connsiteX1" fmla="*/ 3312746 w 3312746"/>
                <a:gd name="connsiteY1" fmla="*/ 1044570 h 1044570"/>
                <a:gd name="connsiteX2" fmla="*/ 12428 w 3312746"/>
                <a:gd name="connsiteY2" fmla="*/ 1042876 h 1044570"/>
                <a:gd name="connsiteX3" fmla="*/ 10439 w 3312746"/>
                <a:gd name="connsiteY3" fmla="*/ 1039893 h 1044570"/>
                <a:gd name="connsiteX4" fmla="*/ 5965 w 3312746"/>
                <a:gd name="connsiteY4" fmla="*/ 1029454 h 1044570"/>
                <a:gd name="connsiteX5" fmla="*/ 4474 w 3312746"/>
                <a:gd name="connsiteY5" fmla="*/ 1023489 h 1044570"/>
                <a:gd name="connsiteX6" fmla="*/ 1492 w 3312746"/>
                <a:gd name="connsiteY6" fmla="*/ 1017524 h 1044570"/>
                <a:gd name="connsiteX7" fmla="*/ 7457 w 3312746"/>
                <a:gd name="connsiteY7" fmla="*/ 996646 h 1044570"/>
                <a:gd name="connsiteX8" fmla="*/ 8948 w 3312746"/>
                <a:gd name="connsiteY8" fmla="*/ 992173 h 1044570"/>
                <a:gd name="connsiteX9" fmla="*/ 23860 w 3312746"/>
                <a:gd name="connsiteY9" fmla="*/ 990681 h 1044570"/>
                <a:gd name="connsiteX10" fmla="*/ 38773 w 3312746"/>
                <a:gd name="connsiteY10" fmla="*/ 999629 h 1044570"/>
                <a:gd name="connsiteX11" fmla="*/ 55177 w 3312746"/>
                <a:gd name="connsiteY11" fmla="*/ 998138 h 1044570"/>
                <a:gd name="connsiteX12" fmla="*/ 57759 w 3312746"/>
                <a:gd name="connsiteY12" fmla="*/ 994266 h 1044570"/>
                <a:gd name="connsiteX13" fmla="*/ 67107 w 3312746"/>
                <a:gd name="connsiteY13" fmla="*/ 998138 h 1044570"/>
                <a:gd name="connsiteX14" fmla="*/ 90967 w 3312746"/>
                <a:gd name="connsiteY14" fmla="*/ 974278 h 1044570"/>
                <a:gd name="connsiteX15" fmla="*/ 67107 w 3312746"/>
                <a:gd name="connsiteY15" fmla="*/ 950418 h 1044570"/>
                <a:gd name="connsiteX16" fmla="*/ 43246 w 3312746"/>
                <a:gd name="connsiteY16" fmla="*/ 974278 h 1044570"/>
                <a:gd name="connsiteX17" fmla="*/ 43810 w 3312746"/>
                <a:gd name="connsiteY17" fmla="*/ 975636 h 1044570"/>
                <a:gd name="connsiteX18" fmla="*/ 34299 w 3312746"/>
                <a:gd name="connsiteY18" fmla="*/ 974278 h 1044570"/>
                <a:gd name="connsiteX19" fmla="*/ 29825 w 3312746"/>
                <a:gd name="connsiteY19" fmla="*/ 971295 h 1044570"/>
                <a:gd name="connsiteX20" fmla="*/ 22369 w 3312746"/>
                <a:gd name="connsiteY20" fmla="*/ 968313 h 1044570"/>
                <a:gd name="connsiteX21" fmla="*/ 17895 w 3312746"/>
                <a:gd name="connsiteY21" fmla="*/ 966821 h 1044570"/>
                <a:gd name="connsiteX22" fmla="*/ 13422 w 3312746"/>
                <a:gd name="connsiteY22" fmla="*/ 963839 h 1044570"/>
                <a:gd name="connsiteX23" fmla="*/ 14913 w 3312746"/>
                <a:gd name="connsiteY23" fmla="*/ 959365 h 1044570"/>
                <a:gd name="connsiteX24" fmla="*/ 16404 w 3312746"/>
                <a:gd name="connsiteY24" fmla="*/ 950418 h 1044570"/>
                <a:gd name="connsiteX25" fmla="*/ 17895 w 3312746"/>
                <a:gd name="connsiteY25" fmla="*/ 944453 h 1044570"/>
                <a:gd name="connsiteX26" fmla="*/ 14913 w 3312746"/>
                <a:gd name="connsiteY26" fmla="*/ 931031 h 1044570"/>
                <a:gd name="connsiteX27" fmla="*/ 13422 w 3312746"/>
                <a:gd name="connsiteY27" fmla="*/ 925066 h 1044570"/>
                <a:gd name="connsiteX28" fmla="*/ 10439 w 3312746"/>
                <a:gd name="connsiteY28" fmla="*/ 913136 h 1044570"/>
                <a:gd name="connsiteX29" fmla="*/ 7457 w 3312746"/>
                <a:gd name="connsiteY29" fmla="*/ 886293 h 1044570"/>
                <a:gd name="connsiteX30" fmla="*/ 8948 w 3312746"/>
                <a:gd name="connsiteY30" fmla="*/ 872872 h 1044570"/>
                <a:gd name="connsiteX31" fmla="*/ 32808 w 3312746"/>
                <a:gd name="connsiteY31" fmla="*/ 871380 h 1044570"/>
                <a:gd name="connsiteX32" fmla="*/ 35790 w 3312746"/>
                <a:gd name="connsiteY32" fmla="*/ 875854 h 1044570"/>
                <a:gd name="connsiteX33" fmla="*/ 58159 w 3312746"/>
                <a:gd name="connsiteY33" fmla="*/ 881819 h 1044570"/>
                <a:gd name="connsiteX34" fmla="*/ 67107 w 3312746"/>
                <a:gd name="connsiteY34" fmla="*/ 872872 h 1044570"/>
                <a:gd name="connsiteX35" fmla="*/ 90967 w 3312746"/>
                <a:gd name="connsiteY35" fmla="*/ 849012 h 1044570"/>
                <a:gd name="connsiteX36" fmla="*/ 67107 w 3312746"/>
                <a:gd name="connsiteY36" fmla="*/ 825152 h 1044570"/>
                <a:gd name="connsiteX37" fmla="*/ 43246 w 3312746"/>
                <a:gd name="connsiteY37" fmla="*/ 849012 h 1044570"/>
                <a:gd name="connsiteX38" fmla="*/ 45080 w 3312746"/>
                <a:gd name="connsiteY38" fmla="*/ 853436 h 1044570"/>
                <a:gd name="connsiteX39" fmla="*/ 26843 w 3312746"/>
                <a:gd name="connsiteY39" fmla="*/ 838573 h 1044570"/>
                <a:gd name="connsiteX40" fmla="*/ 23860 w 3312746"/>
                <a:gd name="connsiteY40" fmla="*/ 834099 h 1044570"/>
                <a:gd name="connsiteX41" fmla="*/ 8948 w 3312746"/>
                <a:gd name="connsiteY41" fmla="*/ 832608 h 1044570"/>
                <a:gd name="connsiteX42" fmla="*/ 7457 w 3312746"/>
                <a:gd name="connsiteY42" fmla="*/ 828134 h 1044570"/>
                <a:gd name="connsiteX43" fmla="*/ 5965 w 3312746"/>
                <a:gd name="connsiteY43" fmla="*/ 822169 h 1044570"/>
                <a:gd name="connsiteX44" fmla="*/ 4474 w 3312746"/>
                <a:gd name="connsiteY44" fmla="*/ 799800 h 1044570"/>
                <a:gd name="connsiteX45" fmla="*/ 5965 w 3312746"/>
                <a:gd name="connsiteY45" fmla="*/ 750588 h 1044570"/>
                <a:gd name="connsiteX46" fmla="*/ 7457 w 3312746"/>
                <a:gd name="connsiteY46" fmla="*/ 746114 h 1044570"/>
                <a:gd name="connsiteX47" fmla="*/ 37282 w 3312746"/>
                <a:gd name="connsiteY47" fmla="*/ 746114 h 1044570"/>
                <a:gd name="connsiteX48" fmla="*/ 46229 w 3312746"/>
                <a:gd name="connsiteY48" fmla="*/ 749097 h 1044570"/>
                <a:gd name="connsiteX49" fmla="*/ 50601 w 3312746"/>
                <a:gd name="connsiteY49" fmla="*/ 746734 h 1044570"/>
                <a:gd name="connsiteX50" fmla="*/ 67107 w 3312746"/>
                <a:gd name="connsiteY50" fmla="*/ 753571 h 1044570"/>
                <a:gd name="connsiteX51" fmla="*/ 90967 w 3312746"/>
                <a:gd name="connsiteY51" fmla="*/ 729711 h 1044570"/>
                <a:gd name="connsiteX52" fmla="*/ 67107 w 3312746"/>
                <a:gd name="connsiteY52" fmla="*/ 705851 h 1044570"/>
                <a:gd name="connsiteX53" fmla="*/ 50235 w 3312746"/>
                <a:gd name="connsiteY53" fmla="*/ 712839 h 1044570"/>
                <a:gd name="connsiteX54" fmla="*/ 40264 w 3312746"/>
                <a:gd name="connsiteY54" fmla="*/ 723746 h 1044570"/>
                <a:gd name="connsiteX55" fmla="*/ 35790 w 3312746"/>
                <a:gd name="connsiteY55" fmla="*/ 728219 h 1044570"/>
                <a:gd name="connsiteX56" fmla="*/ 31317 w 3312746"/>
                <a:gd name="connsiteY56" fmla="*/ 726728 h 1044570"/>
                <a:gd name="connsiteX57" fmla="*/ 26843 w 3312746"/>
                <a:gd name="connsiteY57" fmla="*/ 714798 h 1044570"/>
                <a:gd name="connsiteX58" fmla="*/ 22369 w 3312746"/>
                <a:gd name="connsiteY58" fmla="*/ 710324 h 1044570"/>
                <a:gd name="connsiteX59" fmla="*/ 23860 w 3312746"/>
                <a:gd name="connsiteY59" fmla="*/ 705851 h 1044570"/>
                <a:gd name="connsiteX60" fmla="*/ 28334 w 3312746"/>
                <a:gd name="connsiteY60" fmla="*/ 701377 h 1044570"/>
                <a:gd name="connsiteX61" fmla="*/ 29825 w 3312746"/>
                <a:gd name="connsiteY61" fmla="*/ 693921 h 1044570"/>
                <a:gd name="connsiteX62" fmla="*/ 28334 w 3312746"/>
                <a:gd name="connsiteY62" fmla="*/ 689447 h 1044570"/>
                <a:gd name="connsiteX63" fmla="*/ 23860 w 3312746"/>
                <a:gd name="connsiteY63" fmla="*/ 687956 h 1044570"/>
                <a:gd name="connsiteX64" fmla="*/ 19387 w 3312746"/>
                <a:gd name="connsiteY64" fmla="*/ 684973 h 1044570"/>
                <a:gd name="connsiteX65" fmla="*/ 10439 w 3312746"/>
                <a:gd name="connsiteY65" fmla="*/ 681991 h 1044570"/>
                <a:gd name="connsiteX66" fmla="*/ 8948 w 3312746"/>
                <a:gd name="connsiteY66" fmla="*/ 674534 h 1044570"/>
                <a:gd name="connsiteX67" fmla="*/ 5965 w 3312746"/>
                <a:gd name="connsiteY67" fmla="*/ 670060 h 1044570"/>
                <a:gd name="connsiteX68" fmla="*/ 2983 w 3312746"/>
                <a:gd name="connsiteY68" fmla="*/ 652165 h 1044570"/>
                <a:gd name="connsiteX69" fmla="*/ 5965 w 3312746"/>
                <a:gd name="connsiteY69" fmla="*/ 647691 h 1044570"/>
                <a:gd name="connsiteX70" fmla="*/ 8948 w 3312746"/>
                <a:gd name="connsiteY70" fmla="*/ 628305 h 1044570"/>
                <a:gd name="connsiteX71" fmla="*/ 11930 w 3312746"/>
                <a:gd name="connsiteY71" fmla="*/ 622340 h 1044570"/>
                <a:gd name="connsiteX72" fmla="*/ 17895 w 3312746"/>
                <a:gd name="connsiteY72" fmla="*/ 620848 h 1044570"/>
                <a:gd name="connsiteX73" fmla="*/ 31317 w 3312746"/>
                <a:gd name="connsiteY73" fmla="*/ 619357 h 1044570"/>
                <a:gd name="connsiteX74" fmla="*/ 47720 w 3312746"/>
                <a:gd name="connsiteY74" fmla="*/ 623831 h 1044570"/>
                <a:gd name="connsiteX75" fmla="*/ 56668 w 3312746"/>
                <a:gd name="connsiteY75" fmla="*/ 619357 h 1044570"/>
                <a:gd name="connsiteX76" fmla="*/ 67107 w 3312746"/>
                <a:gd name="connsiteY76" fmla="*/ 620849 h 1044570"/>
                <a:gd name="connsiteX77" fmla="*/ 90967 w 3312746"/>
                <a:gd name="connsiteY77" fmla="*/ 596989 h 1044570"/>
                <a:gd name="connsiteX78" fmla="*/ 67107 w 3312746"/>
                <a:gd name="connsiteY78" fmla="*/ 573129 h 1044570"/>
                <a:gd name="connsiteX79" fmla="*/ 25352 w 3312746"/>
                <a:gd name="connsiteY79" fmla="*/ 585058 h 1044570"/>
                <a:gd name="connsiteX80" fmla="*/ 13422 w 3312746"/>
                <a:gd name="connsiteY80" fmla="*/ 586550 h 1044570"/>
                <a:gd name="connsiteX81" fmla="*/ 8948 w 3312746"/>
                <a:gd name="connsiteY81" fmla="*/ 583567 h 1044570"/>
                <a:gd name="connsiteX82" fmla="*/ 1492 w 3312746"/>
                <a:gd name="connsiteY82" fmla="*/ 582076 h 1044570"/>
                <a:gd name="connsiteX83" fmla="*/ 0 w 3312746"/>
                <a:gd name="connsiteY83" fmla="*/ 577602 h 1044570"/>
                <a:gd name="connsiteX84" fmla="*/ 2983 w 3312746"/>
                <a:gd name="connsiteY84" fmla="*/ 571637 h 1044570"/>
                <a:gd name="connsiteX85" fmla="*/ 5965 w 3312746"/>
                <a:gd name="connsiteY85" fmla="*/ 538829 h 1044570"/>
                <a:gd name="connsiteX86" fmla="*/ 2983 w 3312746"/>
                <a:gd name="connsiteY86" fmla="*/ 506021 h 1044570"/>
                <a:gd name="connsiteX87" fmla="*/ 5965 w 3312746"/>
                <a:gd name="connsiteY87" fmla="*/ 495582 h 1044570"/>
                <a:gd name="connsiteX88" fmla="*/ 10439 w 3312746"/>
                <a:gd name="connsiteY88" fmla="*/ 492600 h 1044570"/>
                <a:gd name="connsiteX89" fmla="*/ 11930 w 3312746"/>
                <a:gd name="connsiteY89" fmla="*/ 488126 h 1044570"/>
                <a:gd name="connsiteX90" fmla="*/ 23860 w 3312746"/>
                <a:gd name="connsiteY90" fmla="*/ 488126 h 1044570"/>
                <a:gd name="connsiteX91" fmla="*/ 32808 w 3312746"/>
                <a:gd name="connsiteY91" fmla="*/ 491109 h 1044570"/>
                <a:gd name="connsiteX92" fmla="*/ 50703 w 3312746"/>
                <a:gd name="connsiteY92" fmla="*/ 489617 h 1044570"/>
                <a:gd name="connsiteX93" fmla="*/ 67107 w 3312746"/>
                <a:gd name="connsiteY93" fmla="*/ 491109 h 1044570"/>
                <a:gd name="connsiteX94" fmla="*/ 90967 w 3312746"/>
                <a:gd name="connsiteY94" fmla="*/ 467249 h 1044570"/>
                <a:gd name="connsiteX95" fmla="*/ 67107 w 3312746"/>
                <a:gd name="connsiteY95" fmla="*/ 443389 h 1044570"/>
                <a:gd name="connsiteX96" fmla="*/ 50235 w 3312746"/>
                <a:gd name="connsiteY96" fmla="*/ 450377 h 1044570"/>
                <a:gd name="connsiteX97" fmla="*/ 43247 w 3312746"/>
                <a:gd name="connsiteY97" fmla="*/ 459792 h 1044570"/>
                <a:gd name="connsiteX98" fmla="*/ 35790 w 3312746"/>
                <a:gd name="connsiteY98" fmla="*/ 458301 h 1044570"/>
                <a:gd name="connsiteX99" fmla="*/ 31317 w 3312746"/>
                <a:gd name="connsiteY99" fmla="*/ 456810 h 1044570"/>
                <a:gd name="connsiteX100" fmla="*/ 26843 w 3312746"/>
                <a:gd name="connsiteY100" fmla="*/ 455319 h 1044570"/>
                <a:gd name="connsiteX101" fmla="*/ 17895 w 3312746"/>
                <a:gd name="connsiteY101" fmla="*/ 452336 h 1044570"/>
                <a:gd name="connsiteX102" fmla="*/ 14913 w 3312746"/>
                <a:gd name="connsiteY102" fmla="*/ 446371 h 1044570"/>
                <a:gd name="connsiteX103" fmla="*/ 11930 w 3312746"/>
                <a:gd name="connsiteY103" fmla="*/ 441897 h 1044570"/>
                <a:gd name="connsiteX104" fmla="*/ 7457 w 3312746"/>
                <a:gd name="connsiteY104" fmla="*/ 440406 h 1044570"/>
                <a:gd name="connsiteX105" fmla="*/ 5965 w 3312746"/>
                <a:gd name="connsiteY105" fmla="*/ 404616 h 1044570"/>
                <a:gd name="connsiteX106" fmla="*/ 7457 w 3312746"/>
                <a:gd name="connsiteY106" fmla="*/ 380755 h 1044570"/>
                <a:gd name="connsiteX107" fmla="*/ 7457 w 3312746"/>
                <a:gd name="connsiteY107" fmla="*/ 364351 h 1044570"/>
                <a:gd name="connsiteX108" fmla="*/ 11930 w 3312746"/>
                <a:gd name="connsiteY108" fmla="*/ 358386 h 1044570"/>
                <a:gd name="connsiteX109" fmla="*/ 14913 w 3312746"/>
                <a:gd name="connsiteY109" fmla="*/ 353913 h 1044570"/>
                <a:gd name="connsiteX110" fmla="*/ 20878 w 3312746"/>
                <a:gd name="connsiteY110" fmla="*/ 352421 h 1044570"/>
                <a:gd name="connsiteX111" fmla="*/ 31317 w 3312746"/>
                <a:gd name="connsiteY111" fmla="*/ 359878 h 1044570"/>
                <a:gd name="connsiteX112" fmla="*/ 35790 w 3312746"/>
                <a:gd name="connsiteY112" fmla="*/ 361369 h 1044570"/>
                <a:gd name="connsiteX113" fmla="*/ 53595 w 3312746"/>
                <a:gd name="connsiteY113" fmla="*/ 363347 h 1044570"/>
                <a:gd name="connsiteX114" fmla="*/ 52604 w 3312746"/>
                <a:gd name="connsiteY114" fmla="*/ 359835 h 1044570"/>
                <a:gd name="connsiteX115" fmla="*/ 67107 w 3312746"/>
                <a:gd name="connsiteY115" fmla="*/ 365843 h 1044570"/>
                <a:gd name="connsiteX116" fmla="*/ 90967 w 3312746"/>
                <a:gd name="connsiteY116" fmla="*/ 341983 h 1044570"/>
                <a:gd name="connsiteX117" fmla="*/ 67107 w 3312746"/>
                <a:gd name="connsiteY117" fmla="*/ 318123 h 1044570"/>
                <a:gd name="connsiteX118" fmla="*/ 50235 w 3312746"/>
                <a:gd name="connsiteY118" fmla="*/ 325111 h 1044570"/>
                <a:gd name="connsiteX119" fmla="*/ 38773 w 3312746"/>
                <a:gd name="connsiteY119" fmla="*/ 325579 h 1044570"/>
                <a:gd name="connsiteX120" fmla="*/ 19387 w 3312746"/>
                <a:gd name="connsiteY120" fmla="*/ 324088 h 1044570"/>
                <a:gd name="connsiteX121" fmla="*/ 13422 w 3312746"/>
                <a:gd name="connsiteY121" fmla="*/ 319614 h 1044570"/>
                <a:gd name="connsiteX122" fmla="*/ 8948 w 3312746"/>
                <a:gd name="connsiteY122" fmla="*/ 282332 h 1044570"/>
                <a:gd name="connsiteX123" fmla="*/ 7457 w 3312746"/>
                <a:gd name="connsiteY123" fmla="*/ 253998 h 1044570"/>
                <a:gd name="connsiteX124" fmla="*/ 5965 w 3312746"/>
                <a:gd name="connsiteY124" fmla="*/ 243559 h 1044570"/>
                <a:gd name="connsiteX125" fmla="*/ 10439 w 3312746"/>
                <a:gd name="connsiteY125" fmla="*/ 240577 h 1044570"/>
                <a:gd name="connsiteX126" fmla="*/ 44738 w 3312746"/>
                <a:gd name="connsiteY126" fmla="*/ 239085 h 1044570"/>
                <a:gd name="connsiteX127" fmla="*/ 47720 w 3312746"/>
                <a:gd name="connsiteY127" fmla="*/ 231629 h 1044570"/>
                <a:gd name="connsiteX128" fmla="*/ 50235 w 3312746"/>
                <a:gd name="connsiteY128" fmla="*/ 233589 h 1044570"/>
                <a:gd name="connsiteX129" fmla="*/ 67107 w 3312746"/>
                <a:gd name="connsiteY129" fmla="*/ 240577 h 1044570"/>
                <a:gd name="connsiteX130" fmla="*/ 90967 w 3312746"/>
                <a:gd name="connsiteY130" fmla="*/ 216717 h 1044570"/>
                <a:gd name="connsiteX131" fmla="*/ 67107 w 3312746"/>
                <a:gd name="connsiteY131" fmla="*/ 192857 h 1044570"/>
                <a:gd name="connsiteX132" fmla="*/ 50235 w 3312746"/>
                <a:gd name="connsiteY132" fmla="*/ 199845 h 1044570"/>
                <a:gd name="connsiteX133" fmla="*/ 44956 w 3312746"/>
                <a:gd name="connsiteY133" fmla="*/ 211137 h 1044570"/>
                <a:gd name="connsiteX134" fmla="*/ 29825 w 3312746"/>
                <a:gd name="connsiteY134" fmla="*/ 204787 h 1044570"/>
                <a:gd name="connsiteX135" fmla="*/ 28334 w 3312746"/>
                <a:gd name="connsiteY135" fmla="*/ 209260 h 1044570"/>
                <a:gd name="connsiteX136" fmla="*/ 22369 w 3312746"/>
                <a:gd name="connsiteY136" fmla="*/ 210752 h 1044570"/>
                <a:gd name="connsiteX137" fmla="*/ 8948 w 3312746"/>
                <a:gd name="connsiteY137" fmla="*/ 200313 h 1044570"/>
                <a:gd name="connsiteX138" fmla="*/ 4474 w 3312746"/>
                <a:gd name="connsiteY138" fmla="*/ 189874 h 1044570"/>
                <a:gd name="connsiteX139" fmla="*/ 5965 w 3312746"/>
                <a:gd name="connsiteY139" fmla="*/ 185400 h 1044570"/>
                <a:gd name="connsiteX140" fmla="*/ 7457 w 3312746"/>
                <a:gd name="connsiteY140" fmla="*/ 151101 h 1044570"/>
                <a:gd name="connsiteX141" fmla="*/ 8948 w 3312746"/>
                <a:gd name="connsiteY141" fmla="*/ 143645 h 1044570"/>
                <a:gd name="connsiteX142" fmla="*/ 10439 w 3312746"/>
                <a:gd name="connsiteY142" fmla="*/ 137680 h 1044570"/>
                <a:gd name="connsiteX143" fmla="*/ 11930 w 3312746"/>
                <a:gd name="connsiteY143" fmla="*/ 121276 h 1044570"/>
                <a:gd name="connsiteX144" fmla="*/ 13422 w 3312746"/>
                <a:gd name="connsiteY144" fmla="*/ 116802 h 1044570"/>
                <a:gd name="connsiteX145" fmla="*/ 17895 w 3312746"/>
                <a:gd name="connsiteY145" fmla="*/ 115311 h 1044570"/>
                <a:gd name="connsiteX146" fmla="*/ 31317 w 3312746"/>
                <a:gd name="connsiteY146" fmla="*/ 122767 h 1044570"/>
                <a:gd name="connsiteX147" fmla="*/ 48330 w 3312746"/>
                <a:gd name="connsiteY147" fmla="*/ 124743 h 1044570"/>
                <a:gd name="connsiteX148" fmla="*/ 67107 w 3312746"/>
                <a:gd name="connsiteY148" fmla="*/ 124258 h 1044570"/>
                <a:gd name="connsiteX149" fmla="*/ 90967 w 3312746"/>
                <a:gd name="connsiteY149" fmla="*/ 100398 h 1044570"/>
                <a:gd name="connsiteX150" fmla="*/ 67107 w 3312746"/>
                <a:gd name="connsiteY150" fmla="*/ 76538 h 1044570"/>
                <a:gd name="connsiteX151" fmla="*/ 50235 w 3312746"/>
                <a:gd name="connsiteY151" fmla="*/ 83526 h 1044570"/>
                <a:gd name="connsiteX152" fmla="*/ 44738 w 3312746"/>
                <a:gd name="connsiteY152" fmla="*/ 79521 h 1044570"/>
                <a:gd name="connsiteX153" fmla="*/ 40264 w 3312746"/>
                <a:gd name="connsiteY153" fmla="*/ 78029 h 1044570"/>
                <a:gd name="connsiteX154" fmla="*/ 31317 w 3312746"/>
                <a:gd name="connsiteY154" fmla="*/ 75047 h 1044570"/>
                <a:gd name="connsiteX155" fmla="*/ 25352 w 3312746"/>
                <a:gd name="connsiteY155" fmla="*/ 72064 h 1044570"/>
                <a:gd name="connsiteX156" fmla="*/ 23860 w 3312746"/>
                <a:gd name="connsiteY156" fmla="*/ 51187 h 1044570"/>
                <a:gd name="connsiteX157" fmla="*/ 20878 w 3312746"/>
                <a:gd name="connsiteY157" fmla="*/ 46713 h 1044570"/>
                <a:gd name="connsiteX158" fmla="*/ 19387 w 3312746"/>
                <a:gd name="connsiteY158" fmla="*/ 42239 h 1044570"/>
                <a:gd name="connsiteX159" fmla="*/ 16404 w 3312746"/>
                <a:gd name="connsiteY159" fmla="*/ 33292 h 1044570"/>
                <a:gd name="connsiteX160" fmla="*/ 11930 w 3312746"/>
                <a:gd name="connsiteY160" fmla="*/ 30309 h 1044570"/>
                <a:gd name="connsiteX161" fmla="*/ 10439 w 3312746"/>
                <a:gd name="connsiteY161" fmla="*/ 18379 h 1044570"/>
                <a:gd name="connsiteX162" fmla="*/ 11930 w 3312746"/>
                <a:gd name="connsiteY162" fmla="*/ 13905 h 1044570"/>
                <a:gd name="connsiteX163" fmla="*/ 13422 w 3312746"/>
                <a:gd name="connsiteY163" fmla="*/ 7940 h 1044570"/>
                <a:gd name="connsiteX164" fmla="*/ 16404 w 3312746"/>
                <a:gd name="connsiteY164" fmla="*/ 3466 h 1044570"/>
                <a:gd name="connsiteX165" fmla="*/ 20281 w 3312746"/>
                <a:gd name="connsiteY165" fmla="*/ 484 h 1044570"/>
                <a:gd name="connsiteX166" fmla="*/ 211893 w 3312746"/>
                <a:gd name="connsiteY166" fmla="*/ 484 h 1044570"/>
                <a:gd name="connsiteX167" fmla="*/ 347539 w 3312746"/>
                <a:gd name="connsiteY167" fmla="*/ 484 h 1044570"/>
                <a:gd name="connsiteX168" fmla="*/ 3312746 w 3312746"/>
                <a:gd name="connsiteY168" fmla="*/ 0 h 1044570"/>
                <a:gd name="connsiteX0" fmla="*/ 3312746 w 3312746"/>
                <a:gd name="connsiteY0" fmla="*/ 0 h 1044570"/>
                <a:gd name="connsiteX1" fmla="*/ 3312746 w 3312746"/>
                <a:gd name="connsiteY1" fmla="*/ 1044570 h 1044570"/>
                <a:gd name="connsiteX2" fmla="*/ 12428 w 3312746"/>
                <a:gd name="connsiteY2" fmla="*/ 1042876 h 1044570"/>
                <a:gd name="connsiteX3" fmla="*/ 10439 w 3312746"/>
                <a:gd name="connsiteY3" fmla="*/ 1039893 h 1044570"/>
                <a:gd name="connsiteX4" fmla="*/ 5965 w 3312746"/>
                <a:gd name="connsiteY4" fmla="*/ 1029454 h 1044570"/>
                <a:gd name="connsiteX5" fmla="*/ 4474 w 3312746"/>
                <a:gd name="connsiteY5" fmla="*/ 1023489 h 1044570"/>
                <a:gd name="connsiteX6" fmla="*/ 1492 w 3312746"/>
                <a:gd name="connsiteY6" fmla="*/ 1017524 h 1044570"/>
                <a:gd name="connsiteX7" fmla="*/ 7457 w 3312746"/>
                <a:gd name="connsiteY7" fmla="*/ 996646 h 1044570"/>
                <a:gd name="connsiteX8" fmla="*/ 8948 w 3312746"/>
                <a:gd name="connsiteY8" fmla="*/ 992173 h 1044570"/>
                <a:gd name="connsiteX9" fmla="*/ 23860 w 3312746"/>
                <a:gd name="connsiteY9" fmla="*/ 990681 h 1044570"/>
                <a:gd name="connsiteX10" fmla="*/ 38773 w 3312746"/>
                <a:gd name="connsiteY10" fmla="*/ 999629 h 1044570"/>
                <a:gd name="connsiteX11" fmla="*/ 55177 w 3312746"/>
                <a:gd name="connsiteY11" fmla="*/ 998138 h 1044570"/>
                <a:gd name="connsiteX12" fmla="*/ 57759 w 3312746"/>
                <a:gd name="connsiteY12" fmla="*/ 994266 h 1044570"/>
                <a:gd name="connsiteX13" fmla="*/ 67107 w 3312746"/>
                <a:gd name="connsiteY13" fmla="*/ 998138 h 1044570"/>
                <a:gd name="connsiteX14" fmla="*/ 90967 w 3312746"/>
                <a:gd name="connsiteY14" fmla="*/ 974278 h 1044570"/>
                <a:gd name="connsiteX15" fmla="*/ 67107 w 3312746"/>
                <a:gd name="connsiteY15" fmla="*/ 950418 h 1044570"/>
                <a:gd name="connsiteX16" fmla="*/ 43246 w 3312746"/>
                <a:gd name="connsiteY16" fmla="*/ 974278 h 1044570"/>
                <a:gd name="connsiteX17" fmla="*/ 43810 w 3312746"/>
                <a:gd name="connsiteY17" fmla="*/ 975636 h 1044570"/>
                <a:gd name="connsiteX18" fmla="*/ 34299 w 3312746"/>
                <a:gd name="connsiteY18" fmla="*/ 974278 h 1044570"/>
                <a:gd name="connsiteX19" fmla="*/ 29825 w 3312746"/>
                <a:gd name="connsiteY19" fmla="*/ 971295 h 1044570"/>
                <a:gd name="connsiteX20" fmla="*/ 22369 w 3312746"/>
                <a:gd name="connsiteY20" fmla="*/ 968313 h 1044570"/>
                <a:gd name="connsiteX21" fmla="*/ 17895 w 3312746"/>
                <a:gd name="connsiteY21" fmla="*/ 966821 h 1044570"/>
                <a:gd name="connsiteX22" fmla="*/ 13422 w 3312746"/>
                <a:gd name="connsiteY22" fmla="*/ 963839 h 1044570"/>
                <a:gd name="connsiteX23" fmla="*/ 14913 w 3312746"/>
                <a:gd name="connsiteY23" fmla="*/ 959365 h 1044570"/>
                <a:gd name="connsiteX24" fmla="*/ 16404 w 3312746"/>
                <a:gd name="connsiteY24" fmla="*/ 950418 h 1044570"/>
                <a:gd name="connsiteX25" fmla="*/ 17895 w 3312746"/>
                <a:gd name="connsiteY25" fmla="*/ 944453 h 1044570"/>
                <a:gd name="connsiteX26" fmla="*/ 14913 w 3312746"/>
                <a:gd name="connsiteY26" fmla="*/ 931031 h 1044570"/>
                <a:gd name="connsiteX27" fmla="*/ 13422 w 3312746"/>
                <a:gd name="connsiteY27" fmla="*/ 925066 h 1044570"/>
                <a:gd name="connsiteX28" fmla="*/ 10439 w 3312746"/>
                <a:gd name="connsiteY28" fmla="*/ 913136 h 1044570"/>
                <a:gd name="connsiteX29" fmla="*/ 7457 w 3312746"/>
                <a:gd name="connsiteY29" fmla="*/ 886293 h 1044570"/>
                <a:gd name="connsiteX30" fmla="*/ 8948 w 3312746"/>
                <a:gd name="connsiteY30" fmla="*/ 872872 h 1044570"/>
                <a:gd name="connsiteX31" fmla="*/ 32808 w 3312746"/>
                <a:gd name="connsiteY31" fmla="*/ 871380 h 1044570"/>
                <a:gd name="connsiteX32" fmla="*/ 35790 w 3312746"/>
                <a:gd name="connsiteY32" fmla="*/ 875854 h 1044570"/>
                <a:gd name="connsiteX33" fmla="*/ 58159 w 3312746"/>
                <a:gd name="connsiteY33" fmla="*/ 881819 h 1044570"/>
                <a:gd name="connsiteX34" fmla="*/ 67107 w 3312746"/>
                <a:gd name="connsiteY34" fmla="*/ 872872 h 1044570"/>
                <a:gd name="connsiteX35" fmla="*/ 90967 w 3312746"/>
                <a:gd name="connsiteY35" fmla="*/ 849012 h 1044570"/>
                <a:gd name="connsiteX36" fmla="*/ 67107 w 3312746"/>
                <a:gd name="connsiteY36" fmla="*/ 825152 h 1044570"/>
                <a:gd name="connsiteX37" fmla="*/ 43246 w 3312746"/>
                <a:gd name="connsiteY37" fmla="*/ 849012 h 1044570"/>
                <a:gd name="connsiteX38" fmla="*/ 45080 w 3312746"/>
                <a:gd name="connsiteY38" fmla="*/ 853436 h 1044570"/>
                <a:gd name="connsiteX39" fmla="*/ 26843 w 3312746"/>
                <a:gd name="connsiteY39" fmla="*/ 838573 h 1044570"/>
                <a:gd name="connsiteX40" fmla="*/ 23860 w 3312746"/>
                <a:gd name="connsiteY40" fmla="*/ 834099 h 1044570"/>
                <a:gd name="connsiteX41" fmla="*/ 8948 w 3312746"/>
                <a:gd name="connsiteY41" fmla="*/ 832608 h 1044570"/>
                <a:gd name="connsiteX42" fmla="*/ 7457 w 3312746"/>
                <a:gd name="connsiteY42" fmla="*/ 828134 h 1044570"/>
                <a:gd name="connsiteX43" fmla="*/ 5965 w 3312746"/>
                <a:gd name="connsiteY43" fmla="*/ 822169 h 1044570"/>
                <a:gd name="connsiteX44" fmla="*/ 4474 w 3312746"/>
                <a:gd name="connsiteY44" fmla="*/ 799800 h 1044570"/>
                <a:gd name="connsiteX45" fmla="*/ 5965 w 3312746"/>
                <a:gd name="connsiteY45" fmla="*/ 750588 h 1044570"/>
                <a:gd name="connsiteX46" fmla="*/ 7457 w 3312746"/>
                <a:gd name="connsiteY46" fmla="*/ 746114 h 1044570"/>
                <a:gd name="connsiteX47" fmla="*/ 37282 w 3312746"/>
                <a:gd name="connsiteY47" fmla="*/ 746114 h 1044570"/>
                <a:gd name="connsiteX48" fmla="*/ 46229 w 3312746"/>
                <a:gd name="connsiteY48" fmla="*/ 749097 h 1044570"/>
                <a:gd name="connsiteX49" fmla="*/ 50601 w 3312746"/>
                <a:gd name="connsiteY49" fmla="*/ 746734 h 1044570"/>
                <a:gd name="connsiteX50" fmla="*/ 67107 w 3312746"/>
                <a:gd name="connsiteY50" fmla="*/ 753571 h 1044570"/>
                <a:gd name="connsiteX51" fmla="*/ 90967 w 3312746"/>
                <a:gd name="connsiteY51" fmla="*/ 729711 h 1044570"/>
                <a:gd name="connsiteX52" fmla="*/ 67107 w 3312746"/>
                <a:gd name="connsiteY52" fmla="*/ 705851 h 1044570"/>
                <a:gd name="connsiteX53" fmla="*/ 50235 w 3312746"/>
                <a:gd name="connsiteY53" fmla="*/ 712839 h 1044570"/>
                <a:gd name="connsiteX54" fmla="*/ 40264 w 3312746"/>
                <a:gd name="connsiteY54" fmla="*/ 723746 h 1044570"/>
                <a:gd name="connsiteX55" fmla="*/ 35790 w 3312746"/>
                <a:gd name="connsiteY55" fmla="*/ 728219 h 1044570"/>
                <a:gd name="connsiteX56" fmla="*/ 31317 w 3312746"/>
                <a:gd name="connsiteY56" fmla="*/ 726728 h 1044570"/>
                <a:gd name="connsiteX57" fmla="*/ 26843 w 3312746"/>
                <a:gd name="connsiteY57" fmla="*/ 714798 h 1044570"/>
                <a:gd name="connsiteX58" fmla="*/ 22369 w 3312746"/>
                <a:gd name="connsiteY58" fmla="*/ 710324 h 1044570"/>
                <a:gd name="connsiteX59" fmla="*/ 23860 w 3312746"/>
                <a:gd name="connsiteY59" fmla="*/ 705851 h 1044570"/>
                <a:gd name="connsiteX60" fmla="*/ 28334 w 3312746"/>
                <a:gd name="connsiteY60" fmla="*/ 701377 h 1044570"/>
                <a:gd name="connsiteX61" fmla="*/ 29825 w 3312746"/>
                <a:gd name="connsiteY61" fmla="*/ 693921 h 1044570"/>
                <a:gd name="connsiteX62" fmla="*/ 28334 w 3312746"/>
                <a:gd name="connsiteY62" fmla="*/ 689447 h 1044570"/>
                <a:gd name="connsiteX63" fmla="*/ 23860 w 3312746"/>
                <a:gd name="connsiteY63" fmla="*/ 687956 h 1044570"/>
                <a:gd name="connsiteX64" fmla="*/ 19387 w 3312746"/>
                <a:gd name="connsiteY64" fmla="*/ 684973 h 1044570"/>
                <a:gd name="connsiteX65" fmla="*/ 10439 w 3312746"/>
                <a:gd name="connsiteY65" fmla="*/ 681991 h 1044570"/>
                <a:gd name="connsiteX66" fmla="*/ 8948 w 3312746"/>
                <a:gd name="connsiteY66" fmla="*/ 674534 h 1044570"/>
                <a:gd name="connsiteX67" fmla="*/ 5965 w 3312746"/>
                <a:gd name="connsiteY67" fmla="*/ 670060 h 1044570"/>
                <a:gd name="connsiteX68" fmla="*/ 2983 w 3312746"/>
                <a:gd name="connsiteY68" fmla="*/ 652165 h 1044570"/>
                <a:gd name="connsiteX69" fmla="*/ 5965 w 3312746"/>
                <a:gd name="connsiteY69" fmla="*/ 647691 h 1044570"/>
                <a:gd name="connsiteX70" fmla="*/ 8948 w 3312746"/>
                <a:gd name="connsiteY70" fmla="*/ 628305 h 1044570"/>
                <a:gd name="connsiteX71" fmla="*/ 11930 w 3312746"/>
                <a:gd name="connsiteY71" fmla="*/ 622340 h 1044570"/>
                <a:gd name="connsiteX72" fmla="*/ 17895 w 3312746"/>
                <a:gd name="connsiteY72" fmla="*/ 620848 h 1044570"/>
                <a:gd name="connsiteX73" fmla="*/ 31317 w 3312746"/>
                <a:gd name="connsiteY73" fmla="*/ 619357 h 1044570"/>
                <a:gd name="connsiteX74" fmla="*/ 47720 w 3312746"/>
                <a:gd name="connsiteY74" fmla="*/ 623831 h 1044570"/>
                <a:gd name="connsiteX75" fmla="*/ 56668 w 3312746"/>
                <a:gd name="connsiteY75" fmla="*/ 619357 h 1044570"/>
                <a:gd name="connsiteX76" fmla="*/ 67107 w 3312746"/>
                <a:gd name="connsiteY76" fmla="*/ 620849 h 1044570"/>
                <a:gd name="connsiteX77" fmla="*/ 90967 w 3312746"/>
                <a:gd name="connsiteY77" fmla="*/ 596989 h 1044570"/>
                <a:gd name="connsiteX78" fmla="*/ 67107 w 3312746"/>
                <a:gd name="connsiteY78" fmla="*/ 573129 h 1044570"/>
                <a:gd name="connsiteX79" fmla="*/ 25352 w 3312746"/>
                <a:gd name="connsiteY79" fmla="*/ 585058 h 1044570"/>
                <a:gd name="connsiteX80" fmla="*/ 13422 w 3312746"/>
                <a:gd name="connsiteY80" fmla="*/ 586550 h 1044570"/>
                <a:gd name="connsiteX81" fmla="*/ 8948 w 3312746"/>
                <a:gd name="connsiteY81" fmla="*/ 583567 h 1044570"/>
                <a:gd name="connsiteX82" fmla="*/ 1492 w 3312746"/>
                <a:gd name="connsiteY82" fmla="*/ 582076 h 1044570"/>
                <a:gd name="connsiteX83" fmla="*/ 0 w 3312746"/>
                <a:gd name="connsiteY83" fmla="*/ 577602 h 1044570"/>
                <a:gd name="connsiteX84" fmla="*/ 2983 w 3312746"/>
                <a:gd name="connsiteY84" fmla="*/ 571637 h 1044570"/>
                <a:gd name="connsiteX85" fmla="*/ 5965 w 3312746"/>
                <a:gd name="connsiteY85" fmla="*/ 538829 h 1044570"/>
                <a:gd name="connsiteX86" fmla="*/ 2983 w 3312746"/>
                <a:gd name="connsiteY86" fmla="*/ 506021 h 1044570"/>
                <a:gd name="connsiteX87" fmla="*/ 5965 w 3312746"/>
                <a:gd name="connsiteY87" fmla="*/ 495582 h 1044570"/>
                <a:gd name="connsiteX88" fmla="*/ 10439 w 3312746"/>
                <a:gd name="connsiteY88" fmla="*/ 492600 h 1044570"/>
                <a:gd name="connsiteX89" fmla="*/ 11930 w 3312746"/>
                <a:gd name="connsiteY89" fmla="*/ 488126 h 1044570"/>
                <a:gd name="connsiteX90" fmla="*/ 23860 w 3312746"/>
                <a:gd name="connsiteY90" fmla="*/ 488126 h 1044570"/>
                <a:gd name="connsiteX91" fmla="*/ 32808 w 3312746"/>
                <a:gd name="connsiteY91" fmla="*/ 491109 h 1044570"/>
                <a:gd name="connsiteX92" fmla="*/ 50703 w 3312746"/>
                <a:gd name="connsiteY92" fmla="*/ 489617 h 1044570"/>
                <a:gd name="connsiteX93" fmla="*/ 67107 w 3312746"/>
                <a:gd name="connsiteY93" fmla="*/ 491109 h 1044570"/>
                <a:gd name="connsiteX94" fmla="*/ 90967 w 3312746"/>
                <a:gd name="connsiteY94" fmla="*/ 467249 h 1044570"/>
                <a:gd name="connsiteX95" fmla="*/ 67107 w 3312746"/>
                <a:gd name="connsiteY95" fmla="*/ 443389 h 1044570"/>
                <a:gd name="connsiteX96" fmla="*/ 50235 w 3312746"/>
                <a:gd name="connsiteY96" fmla="*/ 450377 h 1044570"/>
                <a:gd name="connsiteX97" fmla="*/ 43247 w 3312746"/>
                <a:gd name="connsiteY97" fmla="*/ 459792 h 1044570"/>
                <a:gd name="connsiteX98" fmla="*/ 35790 w 3312746"/>
                <a:gd name="connsiteY98" fmla="*/ 458301 h 1044570"/>
                <a:gd name="connsiteX99" fmla="*/ 31317 w 3312746"/>
                <a:gd name="connsiteY99" fmla="*/ 456810 h 1044570"/>
                <a:gd name="connsiteX100" fmla="*/ 26843 w 3312746"/>
                <a:gd name="connsiteY100" fmla="*/ 455319 h 1044570"/>
                <a:gd name="connsiteX101" fmla="*/ 17895 w 3312746"/>
                <a:gd name="connsiteY101" fmla="*/ 452336 h 1044570"/>
                <a:gd name="connsiteX102" fmla="*/ 14913 w 3312746"/>
                <a:gd name="connsiteY102" fmla="*/ 446371 h 1044570"/>
                <a:gd name="connsiteX103" fmla="*/ 11930 w 3312746"/>
                <a:gd name="connsiteY103" fmla="*/ 441897 h 1044570"/>
                <a:gd name="connsiteX104" fmla="*/ 7457 w 3312746"/>
                <a:gd name="connsiteY104" fmla="*/ 440406 h 1044570"/>
                <a:gd name="connsiteX105" fmla="*/ 5965 w 3312746"/>
                <a:gd name="connsiteY105" fmla="*/ 404616 h 1044570"/>
                <a:gd name="connsiteX106" fmla="*/ 7457 w 3312746"/>
                <a:gd name="connsiteY106" fmla="*/ 380755 h 1044570"/>
                <a:gd name="connsiteX107" fmla="*/ 7457 w 3312746"/>
                <a:gd name="connsiteY107" fmla="*/ 364351 h 1044570"/>
                <a:gd name="connsiteX108" fmla="*/ 11930 w 3312746"/>
                <a:gd name="connsiteY108" fmla="*/ 358386 h 1044570"/>
                <a:gd name="connsiteX109" fmla="*/ 14913 w 3312746"/>
                <a:gd name="connsiteY109" fmla="*/ 353913 h 1044570"/>
                <a:gd name="connsiteX110" fmla="*/ 20878 w 3312746"/>
                <a:gd name="connsiteY110" fmla="*/ 352421 h 1044570"/>
                <a:gd name="connsiteX111" fmla="*/ 31317 w 3312746"/>
                <a:gd name="connsiteY111" fmla="*/ 359878 h 1044570"/>
                <a:gd name="connsiteX112" fmla="*/ 35790 w 3312746"/>
                <a:gd name="connsiteY112" fmla="*/ 361369 h 1044570"/>
                <a:gd name="connsiteX113" fmla="*/ 53595 w 3312746"/>
                <a:gd name="connsiteY113" fmla="*/ 363347 h 1044570"/>
                <a:gd name="connsiteX114" fmla="*/ 52604 w 3312746"/>
                <a:gd name="connsiteY114" fmla="*/ 359835 h 1044570"/>
                <a:gd name="connsiteX115" fmla="*/ 67107 w 3312746"/>
                <a:gd name="connsiteY115" fmla="*/ 365843 h 1044570"/>
                <a:gd name="connsiteX116" fmla="*/ 90967 w 3312746"/>
                <a:gd name="connsiteY116" fmla="*/ 341983 h 1044570"/>
                <a:gd name="connsiteX117" fmla="*/ 67107 w 3312746"/>
                <a:gd name="connsiteY117" fmla="*/ 318123 h 1044570"/>
                <a:gd name="connsiteX118" fmla="*/ 50235 w 3312746"/>
                <a:gd name="connsiteY118" fmla="*/ 325111 h 1044570"/>
                <a:gd name="connsiteX119" fmla="*/ 38773 w 3312746"/>
                <a:gd name="connsiteY119" fmla="*/ 325579 h 1044570"/>
                <a:gd name="connsiteX120" fmla="*/ 19387 w 3312746"/>
                <a:gd name="connsiteY120" fmla="*/ 324088 h 1044570"/>
                <a:gd name="connsiteX121" fmla="*/ 13422 w 3312746"/>
                <a:gd name="connsiteY121" fmla="*/ 319614 h 1044570"/>
                <a:gd name="connsiteX122" fmla="*/ 8948 w 3312746"/>
                <a:gd name="connsiteY122" fmla="*/ 282332 h 1044570"/>
                <a:gd name="connsiteX123" fmla="*/ 7457 w 3312746"/>
                <a:gd name="connsiteY123" fmla="*/ 253998 h 1044570"/>
                <a:gd name="connsiteX124" fmla="*/ 5965 w 3312746"/>
                <a:gd name="connsiteY124" fmla="*/ 243559 h 1044570"/>
                <a:gd name="connsiteX125" fmla="*/ 10439 w 3312746"/>
                <a:gd name="connsiteY125" fmla="*/ 240577 h 1044570"/>
                <a:gd name="connsiteX126" fmla="*/ 44738 w 3312746"/>
                <a:gd name="connsiteY126" fmla="*/ 239085 h 1044570"/>
                <a:gd name="connsiteX127" fmla="*/ 47720 w 3312746"/>
                <a:gd name="connsiteY127" fmla="*/ 231629 h 1044570"/>
                <a:gd name="connsiteX128" fmla="*/ 50235 w 3312746"/>
                <a:gd name="connsiteY128" fmla="*/ 233589 h 1044570"/>
                <a:gd name="connsiteX129" fmla="*/ 67107 w 3312746"/>
                <a:gd name="connsiteY129" fmla="*/ 240577 h 1044570"/>
                <a:gd name="connsiteX130" fmla="*/ 90967 w 3312746"/>
                <a:gd name="connsiteY130" fmla="*/ 216717 h 1044570"/>
                <a:gd name="connsiteX131" fmla="*/ 67107 w 3312746"/>
                <a:gd name="connsiteY131" fmla="*/ 192857 h 1044570"/>
                <a:gd name="connsiteX132" fmla="*/ 50235 w 3312746"/>
                <a:gd name="connsiteY132" fmla="*/ 199845 h 1044570"/>
                <a:gd name="connsiteX133" fmla="*/ 44956 w 3312746"/>
                <a:gd name="connsiteY133" fmla="*/ 211137 h 1044570"/>
                <a:gd name="connsiteX134" fmla="*/ 29825 w 3312746"/>
                <a:gd name="connsiteY134" fmla="*/ 204787 h 1044570"/>
                <a:gd name="connsiteX135" fmla="*/ 28334 w 3312746"/>
                <a:gd name="connsiteY135" fmla="*/ 209260 h 1044570"/>
                <a:gd name="connsiteX136" fmla="*/ 22369 w 3312746"/>
                <a:gd name="connsiteY136" fmla="*/ 210752 h 1044570"/>
                <a:gd name="connsiteX137" fmla="*/ 8948 w 3312746"/>
                <a:gd name="connsiteY137" fmla="*/ 200313 h 1044570"/>
                <a:gd name="connsiteX138" fmla="*/ 4474 w 3312746"/>
                <a:gd name="connsiteY138" fmla="*/ 189874 h 1044570"/>
                <a:gd name="connsiteX139" fmla="*/ 5965 w 3312746"/>
                <a:gd name="connsiteY139" fmla="*/ 185400 h 1044570"/>
                <a:gd name="connsiteX140" fmla="*/ 7457 w 3312746"/>
                <a:gd name="connsiteY140" fmla="*/ 151101 h 1044570"/>
                <a:gd name="connsiteX141" fmla="*/ 8948 w 3312746"/>
                <a:gd name="connsiteY141" fmla="*/ 143645 h 1044570"/>
                <a:gd name="connsiteX142" fmla="*/ 10439 w 3312746"/>
                <a:gd name="connsiteY142" fmla="*/ 137680 h 1044570"/>
                <a:gd name="connsiteX143" fmla="*/ 11930 w 3312746"/>
                <a:gd name="connsiteY143" fmla="*/ 121276 h 1044570"/>
                <a:gd name="connsiteX144" fmla="*/ 13422 w 3312746"/>
                <a:gd name="connsiteY144" fmla="*/ 116802 h 1044570"/>
                <a:gd name="connsiteX145" fmla="*/ 17895 w 3312746"/>
                <a:gd name="connsiteY145" fmla="*/ 115311 h 1044570"/>
                <a:gd name="connsiteX146" fmla="*/ 31317 w 3312746"/>
                <a:gd name="connsiteY146" fmla="*/ 122767 h 1044570"/>
                <a:gd name="connsiteX147" fmla="*/ 48330 w 3312746"/>
                <a:gd name="connsiteY147" fmla="*/ 124743 h 1044570"/>
                <a:gd name="connsiteX148" fmla="*/ 67107 w 3312746"/>
                <a:gd name="connsiteY148" fmla="*/ 124258 h 1044570"/>
                <a:gd name="connsiteX149" fmla="*/ 90967 w 3312746"/>
                <a:gd name="connsiteY149" fmla="*/ 100398 h 1044570"/>
                <a:gd name="connsiteX150" fmla="*/ 67107 w 3312746"/>
                <a:gd name="connsiteY150" fmla="*/ 76538 h 1044570"/>
                <a:gd name="connsiteX151" fmla="*/ 50235 w 3312746"/>
                <a:gd name="connsiteY151" fmla="*/ 83526 h 1044570"/>
                <a:gd name="connsiteX152" fmla="*/ 44738 w 3312746"/>
                <a:gd name="connsiteY152" fmla="*/ 79521 h 1044570"/>
                <a:gd name="connsiteX153" fmla="*/ 40264 w 3312746"/>
                <a:gd name="connsiteY153" fmla="*/ 78029 h 1044570"/>
                <a:gd name="connsiteX154" fmla="*/ 31317 w 3312746"/>
                <a:gd name="connsiteY154" fmla="*/ 75047 h 1044570"/>
                <a:gd name="connsiteX155" fmla="*/ 25352 w 3312746"/>
                <a:gd name="connsiteY155" fmla="*/ 72064 h 1044570"/>
                <a:gd name="connsiteX156" fmla="*/ 23860 w 3312746"/>
                <a:gd name="connsiteY156" fmla="*/ 51187 h 1044570"/>
                <a:gd name="connsiteX157" fmla="*/ 20878 w 3312746"/>
                <a:gd name="connsiteY157" fmla="*/ 46713 h 1044570"/>
                <a:gd name="connsiteX158" fmla="*/ 19387 w 3312746"/>
                <a:gd name="connsiteY158" fmla="*/ 42239 h 1044570"/>
                <a:gd name="connsiteX159" fmla="*/ 16404 w 3312746"/>
                <a:gd name="connsiteY159" fmla="*/ 33292 h 1044570"/>
                <a:gd name="connsiteX160" fmla="*/ 11930 w 3312746"/>
                <a:gd name="connsiteY160" fmla="*/ 30309 h 1044570"/>
                <a:gd name="connsiteX161" fmla="*/ 10439 w 3312746"/>
                <a:gd name="connsiteY161" fmla="*/ 18379 h 1044570"/>
                <a:gd name="connsiteX162" fmla="*/ 11930 w 3312746"/>
                <a:gd name="connsiteY162" fmla="*/ 13905 h 1044570"/>
                <a:gd name="connsiteX163" fmla="*/ 13422 w 3312746"/>
                <a:gd name="connsiteY163" fmla="*/ 7940 h 1044570"/>
                <a:gd name="connsiteX164" fmla="*/ 16404 w 3312746"/>
                <a:gd name="connsiteY164" fmla="*/ 3466 h 1044570"/>
                <a:gd name="connsiteX165" fmla="*/ 20281 w 3312746"/>
                <a:gd name="connsiteY165" fmla="*/ 484 h 1044570"/>
                <a:gd name="connsiteX166" fmla="*/ 211893 w 3312746"/>
                <a:gd name="connsiteY166" fmla="*/ 484 h 1044570"/>
                <a:gd name="connsiteX167" fmla="*/ 347539 w 3312746"/>
                <a:gd name="connsiteY167" fmla="*/ 484 h 1044570"/>
                <a:gd name="connsiteX168" fmla="*/ 3312746 w 3312746"/>
                <a:gd name="connsiteY168" fmla="*/ 0 h 1044570"/>
                <a:gd name="connsiteX0" fmla="*/ 3312746 w 3312746"/>
                <a:gd name="connsiteY0" fmla="*/ 0 h 1044570"/>
                <a:gd name="connsiteX1" fmla="*/ 3312746 w 3312746"/>
                <a:gd name="connsiteY1" fmla="*/ 1044570 h 1044570"/>
                <a:gd name="connsiteX2" fmla="*/ 12428 w 3312746"/>
                <a:gd name="connsiteY2" fmla="*/ 1042876 h 1044570"/>
                <a:gd name="connsiteX3" fmla="*/ 10439 w 3312746"/>
                <a:gd name="connsiteY3" fmla="*/ 1039893 h 1044570"/>
                <a:gd name="connsiteX4" fmla="*/ 5965 w 3312746"/>
                <a:gd name="connsiteY4" fmla="*/ 1029454 h 1044570"/>
                <a:gd name="connsiteX5" fmla="*/ 4474 w 3312746"/>
                <a:gd name="connsiteY5" fmla="*/ 1023489 h 1044570"/>
                <a:gd name="connsiteX6" fmla="*/ 1492 w 3312746"/>
                <a:gd name="connsiteY6" fmla="*/ 1017524 h 1044570"/>
                <a:gd name="connsiteX7" fmla="*/ 7457 w 3312746"/>
                <a:gd name="connsiteY7" fmla="*/ 996646 h 1044570"/>
                <a:gd name="connsiteX8" fmla="*/ 8948 w 3312746"/>
                <a:gd name="connsiteY8" fmla="*/ 992173 h 1044570"/>
                <a:gd name="connsiteX9" fmla="*/ 23860 w 3312746"/>
                <a:gd name="connsiteY9" fmla="*/ 990681 h 1044570"/>
                <a:gd name="connsiteX10" fmla="*/ 38773 w 3312746"/>
                <a:gd name="connsiteY10" fmla="*/ 999629 h 1044570"/>
                <a:gd name="connsiteX11" fmla="*/ 55177 w 3312746"/>
                <a:gd name="connsiteY11" fmla="*/ 998138 h 1044570"/>
                <a:gd name="connsiteX12" fmla="*/ 57759 w 3312746"/>
                <a:gd name="connsiteY12" fmla="*/ 994266 h 1044570"/>
                <a:gd name="connsiteX13" fmla="*/ 67107 w 3312746"/>
                <a:gd name="connsiteY13" fmla="*/ 998138 h 1044570"/>
                <a:gd name="connsiteX14" fmla="*/ 90967 w 3312746"/>
                <a:gd name="connsiteY14" fmla="*/ 974278 h 1044570"/>
                <a:gd name="connsiteX15" fmla="*/ 67107 w 3312746"/>
                <a:gd name="connsiteY15" fmla="*/ 950418 h 1044570"/>
                <a:gd name="connsiteX16" fmla="*/ 43246 w 3312746"/>
                <a:gd name="connsiteY16" fmla="*/ 974278 h 1044570"/>
                <a:gd name="connsiteX17" fmla="*/ 43810 w 3312746"/>
                <a:gd name="connsiteY17" fmla="*/ 975636 h 1044570"/>
                <a:gd name="connsiteX18" fmla="*/ 34299 w 3312746"/>
                <a:gd name="connsiteY18" fmla="*/ 974278 h 1044570"/>
                <a:gd name="connsiteX19" fmla="*/ 29825 w 3312746"/>
                <a:gd name="connsiteY19" fmla="*/ 971295 h 1044570"/>
                <a:gd name="connsiteX20" fmla="*/ 22369 w 3312746"/>
                <a:gd name="connsiteY20" fmla="*/ 968313 h 1044570"/>
                <a:gd name="connsiteX21" fmla="*/ 17895 w 3312746"/>
                <a:gd name="connsiteY21" fmla="*/ 966821 h 1044570"/>
                <a:gd name="connsiteX22" fmla="*/ 13422 w 3312746"/>
                <a:gd name="connsiteY22" fmla="*/ 963839 h 1044570"/>
                <a:gd name="connsiteX23" fmla="*/ 14913 w 3312746"/>
                <a:gd name="connsiteY23" fmla="*/ 959365 h 1044570"/>
                <a:gd name="connsiteX24" fmla="*/ 16404 w 3312746"/>
                <a:gd name="connsiteY24" fmla="*/ 950418 h 1044570"/>
                <a:gd name="connsiteX25" fmla="*/ 17895 w 3312746"/>
                <a:gd name="connsiteY25" fmla="*/ 944453 h 1044570"/>
                <a:gd name="connsiteX26" fmla="*/ 14913 w 3312746"/>
                <a:gd name="connsiteY26" fmla="*/ 931031 h 1044570"/>
                <a:gd name="connsiteX27" fmla="*/ 13422 w 3312746"/>
                <a:gd name="connsiteY27" fmla="*/ 925066 h 1044570"/>
                <a:gd name="connsiteX28" fmla="*/ 10439 w 3312746"/>
                <a:gd name="connsiteY28" fmla="*/ 913136 h 1044570"/>
                <a:gd name="connsiteX29" fmla="*/ 7457 w 3312746"/>
                <a:gd name="connsiteY29" fmla="*/ 886293 h 1044570"/>
                <a:gd name="connsiteX30" fmla="*/ 8948 w 3312746"/>
                <a:gd name="connsiteY30" fmla="*/ 872872 h 1044570"/>
                <a:gd name="connsiteX31" fmla="*/ 32808 w 3312746"/>
                <a:gd name="connsiteY31" fmla="*/ 871380 h 1044570"/>
                <a:gd name="connsiteX32" fmla="*/ 35790 w 3312746"/>
                <a:gd name="connsiteY32" fmla="*/ 875854 h 1044570"/>
                <a:gd name="connsiteX33" fmla="*/ 58159 w 3312746"/>
                <a:gd name="connsiteY33" fmla="*/ 881819 h 1044570"/>
                <a:gd name="connsiteX34" fmla="*/ 67107 w 3312746"/>
                <a:gd name="connsiteY34" fmla="*/ 872872 h 1044570"/>
                <a:gd name="connsiteX35" fmla="*/ 90967 w 3312746"/>
                <a:gd name="connsiteY35" fmla="*/ 849012 h 1044570"/>
                <a:gd name="connsiteX36" fmla="*/ 67107 w 3312746"/>
                <a:gd name="connsiteY36" fmla="*/ 825152 h 1044570"/>
                <a:gd name="connsiteX37" fmla="*/ 43246 w 3312746"/>
                <a:gd name="connsiteY37" fmla="*/ 849012 h 1044570"/>
                <a:gd name="connsiteX38" fmla="*/ 45080 w 3312746"/>
                <a:gd name="connsiteY38" fmla="*/ 853436 h 1044570"/>
                <a:gd name="connsiteX39" fmla="*/ 26843 w 3312746"/>
                <a:gd name="connsiteY39" fmla="*/ 838573 h 1044570"/>
                <a:gd name="connsiteX40" fmla="*/ 23860 w 3312746"/>
                <a:gd name="connsiteY40" fmla="*/ 834099 h 1044570"/>
                <a:gd name="connsiteX41" fmla="*/ 8948 w 3312746"/>
                <a:gd name="connsiteY41" fmla="*/ 832608 h 1044570"/>
                <a:gd name="connsiteX42" fmla="*/ 7457 w 3312746"/>
                <a:gd name="connsiteY42" fmla="*/ 828134 h 1044570"/>
                <a:gd name="connsiteX43" fmla="*/ 5965 w 3312746"/>
                <a:gd name="connsiteY43" fmla="*/ 822169 h 1044570"/>
                <a:gd name="connsiteX44" fmla="*/ 4474 w 3312746"/>
                <a:gd name="connsiteY44" fmla="*/ 799800 h 1044570"/>
                <a:gd name="connsiteX45" fmla="*/ 5965 w 3312746"/>
                <a:gd name="connsiteY45" fmla="*/ 750588 h 1044570"/>
                <a:gd name="connsiteX46" fmla="*/ 7457 w 3312746"/>
                <a:gd name="connsiteY46" fmla="*/ 746114 h 1044570"/>
                <a:gd name="connsiteX47" fmla="*/ 37282 w 3312746"/>
                <a:gd name="connsiteY47" fmla="*/ 746114 h 1044570"/>
                <a:gd name="connsiteX48" fmla="*/ 46229 w 3312746"/>
                <a:gd name="connsiteY48" fmla="*/ 749097 h 1044570"/>
                <a:gd name="connsiteX49" fmla="*/ 50601 w 3312746"/>
                <a:gd name="connsiteY49" fmla="*/ 746734 h 1044570"/>
                <a:gd name="connsiteX50" fmla="*/ 67107 w 3312746"/>
                <a:gd name="connsiteY50" fmla="*/ 753571 h 1044570"/>
                <a:gd name="connsiteX51" fmla="*/ 90967 w 3312746"/>
                <a:gd name="connsiteY51" fmla="*/ 729711 h 1044570"/>
                <a:gd name="connsiteX52" fmla="*/ 67107 w 3312746"/>
                <a:gd name="connsiteY52" fmla="*/ 705851 h 1044570"/>
                <a:gd name="connsiteX53" fmla="*/ 50235 w 3312746"/>
                <a:gd name="connsiteY53" fmla="*/ 712839 h 1044570"/>
                <a:gd name="connsiteX54" fmla="*/ 40264 w 3312746"/>
                <a:gd name="connsiteY54" fmla="*/ 723746 h 1044570"/>
                <a:gd name="connsiteX55" fmla="*/ 35790 w 3312746"/>
                <a:gd name="connsiteY55" fmla="*/ 728219 h 1044570"/>
                <a:gd name="connsiteX56" fmla="*/ 31317 w 3312746"/>
                <a:gd name="connsiteY56" fmla="*/ 726728 h 1044570"/>
                <a:gd name="connsiteX57" fmla="*/ 26843 w 3312746"/>
                <a:gd name="connsiteY57" fmla="*/ 714798 h 1044570"/>
                <a:gd name="connsiteX58" fmla="*/ 22369 w 3312746"/>
                <a:gd name="connsiteY58" fmla="*/ 710324 h 1044570"/>
                <a:gd name="connsiteX59" fmla="*/ 23860 w 3312746"/>
                <a:gd name="connsiteY59" fmla="*/ 705851 h 1044570"/>
                <a:gd name="connsiteX60" fmla="*/ 28334 w 3312746"/>
                <a:gd name="connsiteY60" fmla="*/ 701377 h 1044570"/>
                <a:gd name="connsiteX61" fmla="*/ 29825 w 3312746"/>
                <a:gd name="connsiteY61" fmla="*/ 693921 h 1044570"/>
                <a:gd name="connsiteX62" fmla="*/ 28334 w 3312746"/>
                <a:gd name="connsiteY62" fmla="*/ 689447 h 1044570"/>
                <a:gd name="connsiteX63" fmla="*/ 23860 w 3312746"/>
                <a:gd name="connsiteY63" fmla="*/ 687956 h 1044570"/>
                <a:gd name="connsiteX64" fmla="*/ 19387 w 3312746"/>
                <a:gd name="connsiteY64" fmla="*/ 684973 h 1044570"/>
                <a:gd name="connsiteX65" fmla="*/ 10439 w 3312746"/>
                <a:gd name="connsiteY65" fmla="*/ 681991 h 1044570"/>
                <a:gd name="connsiteX66" fmla="*/ 8948 w 3312746"/>
                <a:gd name="connsiteY66" fmla="*/ 674534 h 1044570"/>
                <a:gd name="connsiteX67" fmla="*/ 5965 w 3312746"/>
                <a:gd name="connsiteY67" fmla="*/ 670060 h 1044570"/>
                <a:gd name="connsiteX68" fmla="*/ 2983 w 3312746"/>
                <a:gd name="connsiteY68" fmla="*/ 652165 h 1044570"/>
                <a:gd name="connsiteX69" fmla="*/ 5965 w 3312746"/>
                <a:gd name="connsiteY69" fmla="*/ 647691 h 1044570"/>
                <a:gd name="connsiteX70" fmla="*/ 8948 w 3312746"/>
                <a:gd name="connsiteY70" fmla="*/ 628305 h 1044570"/>
                <a:gd name="connsiteX71" fmla="*/ 11930 w 3312746"/>
                <a:gd name="connsiteY71" fmla="*/ 622340 h 1044570"/>
                <a:gd name="connsiteX72" fmla="*/ 17895 w 3312746"/>
                <a:gd name="connsiteY72" fmla="*/ 620848 h 1044570"/>
                <a:gd name="connsiteX73" fmla="*/ 31317 w 3312746"/>
                <a:gd name="connsiteY73" fmla="*/ 619357 h 1044570"/>
                <a:gd name="connsiteX74" fmla="*/ 47720 w 3312746"/>
                <a:gd name="connsiteY74" fmla="*/ 623831 h 1044570"/>
                <a:gd name="connsiteX75" fmla="*/ 56668 w 3312746"/>
                <a:gd name="connsiteY75" fmla="*/ 619357 h 1044570"/>
                <a:gd name="connsiteX76" fmla="*/ 67107 w 3312746"/>
                <a:gd name="connsiteY76" fmla="*/ 620849 h 1044570"/>
                <a:gd name="connsiteX77" fmla="*/ 90967 w 3312746"/>
                <a:gd name="connsiteY77" fmla="*/ 596989 h 1044570"/>
                <a:gd name="connsiteX78" fmla="*/ 67107 w 3312746"/>
                <a:gd name="connsiteY78" fmla="*/ 573129 h 1044570"/>
                <a:gd name="connsiteX79" fmla="*/ 25352 w 3312746"/>
                <a:gd name="connsiteY79" fmla="*/ 585058 h 1044570"/>
                <a:gd name="connsiteX80" fmla="*/ 13422 w 3312746"/>
                <a:gd name="connsiteY80" fmla="*/ 586550 h 1044570"/>
                <a:gd name="connsiteX81" fmla="*/ 8948 w 3312746"/>
                <a:gd name="connsiteY81" fmla="*/ 583567 h 1044570"/>
                <a:gd name="connsiteX82" fmla="*/ 1492 w 3312746"/>
                <a:gd name="connsiteY82" fmla="*/ 582076 h 1044570"/>
                <a:gd name="connsiteX83" fmla="*/ 0 w 3312746"/>
                <a:gd name="connsiteY83" fmla="*/ 577602 h 1044570"/>
                <a:gd name="connsiteX84" fmla="*/ 2983 w 3312746"/>
                <a:gd name="connsiteY84" fmla="*/ 571637 h 1044570"/>
                <a:gd name="connsiteX85" fmla="*/ 5965 w 3312746"/>
                <a:gd name="connsiteY85" fmla="*/ 538829 h 1044570"/>
                <a:gd name="connsiteX86" fmla="*/ 2983 w 3312746"/>
                <a:gd name="connsiteY86" fmla="*/ 506021 h 1044570"/>
                <a:gd name="connsiteX87" fmla="*/ 5965 w 3312746"/>
                <a:gd name="connsiteY87" fmla="*/ 495582 h 1044570"/>
                <a:gd name="connsiteX88" fmla="*/ 10439 w 3312746"/>
                <a:gd name="connsiteY88" fmla="*/ 492600 h 1044570"/>
                <a:gd name="connsiteX89" fmla="*/ 11930 w 3312746"/>
                <a:gd name="connsiteY89" fmla="*/ 488126 h 1044570"/>
                <a:gd name="connsiteX90" fmla="*/ 23860 w 3312746"/>
                <a:gd name="connsiteY90" fmla="*/ 488126 h 1044570"/>
                <a:gd name="connsiteX91" fmla="*/ 32808 w 3312746"/>
                <a:gd name="connsiteY91" fmla="*/ 491109 h 1044570"/>
                <a:gd name="connsiteX92" fmla="*/ 50703 w 3312746"/>
                <a:gd name="connsiteY92" fmla="*/ 489617 h 1044570"/>
                <a:gd name="connsiteX93" fmla="*/ 67107 w 3312746"/>
                <a:gd name="connsiteY93" fmla="*/ 491109 h 1044570"/>
                <a:gd name="connsiteX94" fmla="*/ 90967 w 3312746"/>
                <a:gd name="connsiteY94" fmla="*/ 467249 h 1044570"/>
                <a:gd name="connsiteX95" fmla="*/ 67107 w 3312746"/>
                <a:gd name="connsiteY95" fmla="*/ 443389 h 1044570"/>
                <a:gd name="connsiteX96" fmla="*/ 50235 w 3312746"/>
                <a:gd name="connsiteY96" fmla="*/ 450377 h 1044570"/>
                <a:gd name="connsiteX97" fmla="*/ 43247 w 3312746"/>
                <a:gd name="connsiteY97" fmla="*/ 459792 h 1044570"/>
                <a:gd name="connsiteX98" fmla="*/ 35790 w 3312746"/>
                <a:gd name="connsiteY98" fmla="*/ 458301 h 1044570"/>
                <a:gd name="connsiteX99" fmla="*/ 31317 w 3312746"/>
                <a:gd name="connsiteY99" fmla="*/ 456810 h 1044570"/>
                <a:gd name="connsiteX100" fmla="*/ 26843 w 3312746"/>
                <a:gd name="connsiteY100" fmla="*/ 455319 h 1044570"/>
                <a:gd name="connsiteX101" fmla="*/ 17895 w 3312746"/>
                <a:gd name="connsiteY101" fmla="*/ 452336 h 1044570"/>
                <a:gd name="connsiteX102" fmla="*/ 14913 w 3312746"/>
                <a:gd name="connsiteY102" fmla="*/ 446371 h 1044570"/>
                <a:gd name="connsiteX103" fmla="*/ 11930 w 3312746"/>
                <a:gd name="connsiteY103" fmla="*/ 441897 h 1044570"/>
                <a:gd name="connsiteX104" fmla="*/ 7457 w 3312746"/>
                <a:gd name="connsiteY104" fmla="*/ 440406 h 1044570"/>
                <a:gd name="connsiteX105" fmla="*/ 5965 w 3312746"/>
                <a:gd name="connsiteY105" fmla="*/ 404616 h 1044570"/>
                <a:gd name="connsiteX106" fmla="*/ 7457 w 3312746"/>
                <a:gd name="connsiteY106" fmla="*/ 380755 h 1044570"/>
                <a:gd name="connsiteX107" fmla="*/ 7457 w 3312746"/>
                <a:gd name="connsiteY107" fmla="*/ 364351 h 1044570"/>
                <a:gd name="connsiteX108" fmla="*/ 11930 w 3312746"/>
                <a:gd name="connsiteY108" fmla="*/ 358386 h 1044570"/>
                <a:gd name="connsiteX109" fmla="*/ 14913 w 3312746"/>
                <a:gd name="connsiteY109" fmla="*/ 353913 h 1044570"/>
                <a:gd name="connsiteX110" fmla="*/ 20878 w 3312746"/>
                <a:gd name="connsiteY110" fmla="*/ 352421 h 1044570"/>
                <a:gd name="connsiteX111" fmla="*/ 31317 w 3312746"/>
                <a:gd name="connsiteY111" fmla="*/ 359878 h 1044570"/>
                <a:gd name="connsiteX112" fmla="*/ 35790 w 3312746"/>
                <a:gd name="connsiteY112" fmla="*/ 361369 h 1044570"/>
                <a:gd name="connsiteX113" fmla="*/ 53595 w 3312746"/>
                <a:gd name="connsiteY113" fmla="*/ 363347 h 1044570"/>
                <a:gd name="connsiteX114" fmla="*/ 52604 w 3312746"/>
                <a:gd name="connsiteY114" fmla="*/ 359835 h 1044570"/>
                <a:gd name="connsiteX115" fmla="*/ 67107 w 3312746"/>
                <a:gd name="connsiteY115" fmla="*/ 365843 h 1044570"/>
                <a:gd name="connsiteX116" fmla="*/ 90967 w 3312746"/>
                <a:gd name="connsiteY116" fmla="*/ 341983 h 1044570"/>
                <a:gd name="connsiteX117" fmla="*/ 67107 w 3312746"/>
                <a:gd name="connsiteY117" fmla="*/ 318123 h 1044570"/>
                <a:gd name="connsiteX118" fmla="*/ 50235 w 3312746"/>
                <a:gd name="connsiteY118" fmla="*/ 325111 h 1044570"/>
                <a:gd name="connsiteX119" fmla="*/ 38773 w 3312746"/>
                <a:gd name="connsiteY119" fmla="*/ 325579 h 1044570"/>
                <a:gd name="connsiteX120" fmla="*/ 19387 w 3312746"/>
                <a:gd name="connsiteY120" fmla="*/ 324088 h 1044570"/>
                <a:gd name="connsiteX121" fmla="*/ 13422 w 3312746"/>
                <a:gd name="connsiteY121" fmla="*/ 319614 h 1044570"/>
                <a:gd name="connsiteX122" fmla="*/ 8948 w 3312746"/>
                <a:gd name="connsiteY122" fmla="*/ 282332 h 1044570"/>
                <a:gd name="connsiteX123" fmla="*/ 7457 w 3312746"/>
                <a:gd name="connsiteY123" fmla="*/ 253998 h 1044570"/>
                <a:gd name="connsiteX124" fmla="*/ 5965 w 3312746"/>
                <a:gd name="connsiteY124" fmla="*/ 243559 h 1044570"/>
                <a:gd name="connsiteX125" fmla="*/ 10439 w 3312746"/>
                <a:gd name="connsiteY125" fmla="*/ 240577 h 1044570"/>
                <a:gd name="connsiteX126" fmla="*/ 44738 w 3312746"/>
                <a:gd name="connsiteY126" fmla="*/ 239085 h 1044570"/>
                <a:gd name="connsiteX127" fmla="*/ 47720 w 3312746"/>
                <a:gd name="connsiteY127" fmla="*/ 231629 h 1044570"/>
                <a:gd name="connsiteX128" fmla="*/ 50235 w 3312746"/>
                <a:gd name="connsiteY128" fmla="*/ 233589 h 1044570"/>
                <a:gd name="connsiteX129" fmla="*/ 67107 w 3312746"/>
                <a:gd name="connsiteY129" fmla="*/ 240577 h 1044570"/>
                <a:gd name="connsiteX130" fmla="*/ 90967 w 3312746"/>
                <a:gd name="connsiteY130" fmla="*/ 216717 h 1044570"/>
                <a:gd name="connsiteX131" fmla="*/ 67107 w 3312746"/>
                <a:gd name="connsiteY131" fmla="*/ 192857 h 1044570"/>
                <a:gd name="connsiteX132" fmla="*/ 50235 w 3312746"/>
                <a:gd name="connsiteY132" fmla="*/ 199845 h 1044570"/>
                <a:gd name="connsiteX133" fmla="*/ 44956 w 3312746"/>
                <a:gd name="connsiteY133" fmla="*/ 211137 h 1044570"/>
                <a:gd name="connsiteX134" fmla="*/ 29825 w 3312746"/>
                <a:gd name="connsiteY134" fmla="*/ 204787 h 1044570"/>
                <a:gd name="connsiteX135" fmla="*/ 28334 w 3312746"/>
                <a:gd name="connsiteY135" fmla="*/ 209260 h 1044570"/>
                <a:gd name="connsiteX136" fmla="*/ 22369 w 3312746"/>
                <a:gd name="connsiteY136" fmla="*/ 210752 h 1044570"/>
                <a:gd name="connsiteX137" fmla="*/ 8948 w 3312746"/>
                <a:gd name="connsiteY137" fmla="*/ 200313 h 1044570"/>
                <a:gd name="connsiteX138" fmla="*/ 4474 w 3312746"/>
                <a:gd name="connsiteY138" fmla="*/ 189874 h 1044570"/>
                <a:gd name="connsiteX139" fmla="*/ 5965 w 3312746"/>
                <a:gd name="connsiteY139" fmla="*/ 185400 h 1044570"/>
                <a:gd name="connsiteX140" fmla="*/ 7457 w 3312746"/>
                <a:gd name="connsiteY140" fmla="*/ 151101 h 1044570"/>
                <a:gd name="connsiteX141" fmla="*/ 8948 w 3312746"/>
                <a:gd name="connsiteY141" fmla="*/ 143645 h 1044570"/>
                <a:gd name="connsiteX142" fmla="*/ 10439 w 3312746"/>
                <a:gd name="connsiteY142" fmla="*/ 137680 h 1044570"/>
                <a:gd name="connsiteX143" fmla="*/ 11930 w 3312746"/>
                <a:gd name="connsiteY143" fmla="*/ 121276 h 1044570"/>
                <a:gd name="connsiteX144" fmla="*/ 13422 w 3312746"/>
                <a:gd name="connsiteY144" fmla="*/ 116802 h 1044570"/>
                <a:gd name="connsiteX145" fmla="*/ 17895 w 3312746"/>
                <a:gd name="connsiteY145" fmla="*/ 115311 h 1044570"/>
                <a:gd name="connsiteX146" fmla="*/ 31317 w 3312746"/>
                <a:gd name="connsiteY146" fmla="*/ 122767 h 1044570"/>
                <a:gd name="connsiteX147" fmla="*/ 48330 w 3312746"/>
                <a:gd name="connsiteY147" fmla="*/ 124743 h 1044570"/>
                <a:gd name="connsiteX148" fmla="*/ 67107 w 3312746"/>
                <a:gd name="connsiteY148" fmla="*/ 124258 h 1044570"/>
                <a:gd name="connsiteX149" fmla="*/ 90967 w 3312746"/>
                <a:gd name="connsiteY149" fmla="*/ 100398 h 1044570"/>
                <a:gd name="connsiteX150" fmla="*/ 67107 w 3312746"/>
                <a:gd name="connsiteY150" fmla="*/ 76538 h 1044570"/>
                <a:gd name="connsiteX151" fmla="*/ 50235 w 3312746"/>
                <a:gd name="connsiteY151" fmla="*/ 83526 h 1044570"/>
                <a:gd name="connsiteX152" fmla="*/ 44738 w 3312746"/>
                <a:gd name="connsiteY152" fmla="*/ 79521 h 1044570"/>
                <a:gd name="connsiteX153" fmla="*/ 40264 w 3312746"/>
                <a:gd name="connsiteY153" fmla="*/ 78029 h 1044570"/>
                <a:gd name="connsiteX154" fmla="*/ 31317 w 3312746"/>
                <a:gd name="connsiteY154" fmla="*/ 75047 h 1044570"/>
                <a:gd name="connsiteX155" fmla="*/ 25352 w 3312746"/>
                <a:gd name="connsiteY155" fmla="*/ 72064 h 1044570"/>
                <a:gd name="connsiteX156" fmla="*/ 23860 w 3312746"/>
                <a:gd name="connsiteY156" fmla="*/ 51187 h 1044570"/>
                <a:gd name="connsiteX157" fmla="*/ 20878 w 3312746"/>
                <a:gd name="connsiteY157" fmla="*/ 46713 h 1044570"/>
                <a:gd name="connsiteX158" fmla="*/ 19387 w 3312746"/>
                <a:gd name="connsiteY158" fmla="*/ 42239 h 1044570"/>
                <a:gd name="connsiteX159" fmla="*/ 16404 w 3312746"/>
                <a:gd name="connsiteY159" fmla="*/ 33292 h 1044570"/>
                <a:gd name="connsiteX160" fmla="*/ 11930 w 3312746"/>
                <a:gd name="connsiteY160" fmla="*/ 30309 h 1044570"/>
                <a:gd name="connsiteX161" fmla="*/ 10439 w 3312746"/>
                <a:gd name="connsiteY161" fmla="*/ 18379 h 1044570"/>
                <a:gd name="connsiteX162" fmla="*/ 11930 w 3312746"/>
                <a:gd name="connsiteY162" fmla="*/ 13905 h 1044570"/>
                <a:gd name="connsiteX163" fmla="*/ 13422 w 3312746"/>
                <a:gd name="connsiteY163" fmla="*/ 7940 h 1044570"/>
                <a:gd name="connsiteX164" fmla="*/ 16404 w 3312746"/>
                <a:gd name="connsiteY164" fmla="*/ 3466 h 1044570"/>
                <a:gd name="connsiteX165" fmla="*/ 20281 w 3312746"/>
                <a:gd name="connsiteY165" fmla="*/ 484 h 1044570"/>
                <a:gd name="connsiteX166" fmla="*/ 211893 w 3312746"/>
                <a:gd name="connsiteY166" fmla="*/ 484 h 1044570"/>
                <a:gd name="connsiteX167" fmla="*/ 347539 w 3312746"/>
                <a:gd name="connsiteY167" fmla="*/ 484 h 1044570"/>
                <a:gd name="connsiteX168" fmla="*/ 3312746 w 3312746"/>
                <a:gd name="connsiteY168" fmla="*/ 0 h 1044570"/>
                <a:gd name="connsiteX0" fmla="*/ 3312746 w 3312746"/>
                <a:gd name="connsiteY0" fmla="*/ 0 h 1044570"/>
                <a:gd name="connsiteX1" fmla="*/ 3312746 w 3312746"/>
                <a:gd name="connsiteY1" fmla="*/ 1044570 h 1044570"/>
                <a:gd name="connsiteX2" fmla="*/ 12428 w 3312746"/>
                <a:gd name="connsiteY2" fmla="*/ 1042876 h 1044570"/>
                <a:gd name="connsiteX3" fmla="*/ 10439 w 3312746"/>
                <a:gd name="connsiteY3" fmla="*/ 1039893 h 1044570"/>
                <a:gd name="connsiteX4" fmla="*/ 5965 w 3312746"/>
                <a:gd name="connsiteY4" fmla="*/ 1029454 h 1044570"/>
                <a:gd name="connsiteX5" fmla="*/ 4474 w 3312746"/>
                <a:gd name="connsiteY5" fmla="*/ 1023489 h 1044570"/>
                <a:gd name="connsiteX6" fmla="*/ 1492 w 3312746"/>
                <a:gd name="connsiteY6" fmla="*/ 1017524 h 1044570"/>
                <a:gd name="connsiteX7" fmla="*/ 7457 w 3312746"/>
                <a:gd name="connsiteY7" fmla="*/ 996646 h 1044570"/>
                <a:gd name="connsiteX8" fmla="*/ 8948 w 3312746"/>
                <a:gd name="connsiteY8" fmla="*/ 992173 h 1044570"/>
                <a:gd name="connsiteX9" fmla="*/ 23860 w 3312746"/>
                <a:gd name="connsiteY9" fmla="*/ 990681 h 1044570"/>
                <a:gd name="connsiteX10" fmla="*/ 38773 w 3312746"/>
                <a:gd name="connsiteY10" fmla="*/ 999629 h 1044570"/>
                <a:gd name="connsiteX11" fmla="*/ 55177 w 3312746"/>
                <a:gd name="connsiteY11" fmla="*/ 998138 h 1044570"/>
                <a:gd name="connsiteX12" fmla="*/ 57759 w 3312746"/>
                <a:gd name="connsiteY12" fmla="*/ 994266 h 1044570"/>
                <a:gd name="connsiteX13" fmla="*/ 67107 w 3312746"/>
                <a:gd name="connsiteY13" fmla="*/ 998138 h 1044570"/>
                <a:gd name="connsiteX14" fmla="*/ 90967 w 3312746"/>
                <a:gd name="connsiteY14" fmla="*/ 974278 h 1044570"/>
                <a:gd name="connsiteX15" fmla="*/ 67107 w 3312746"/>
                <a:gd name="connsiteY15" fmla="*/ 950418 h 1044570"/>
                <a:gd name="connsiteX16" fmla="*/ 43246 w 3312746"/>
                <a:gd name="connsiteY16" fmla="*/ 974278 h 1044570"/>
                <a:gd name="connsiteX17" fmla="*/ 43810 w 3312746"/>
                <a:gd name="connsiteY17" fmla="*/ 975636 h 1044570"/>
                <a:gd name="connsiteX18" fmla="*/ 34299 w 3312746"/>
                <a:gd name="connsiteY18" fmla="*/ 974278 h 1044570"/>
                <a:gd name="connsiteX19" fmla="*/ 29825 w 3312746"/>
                <a:gd name="connsiteY19" fmla="*/ 971295 h 1044570"/>
                <a:gd name="connsiteX20" fmla="*/ 22369 w 3312746"/>
                <a:gd name="connsiteY20" fmla="*/ 968313 h 1044570"/>
                <a:gd name="connsiteX21" fmla="*/ 17895 w 3312746"/>
                <a:gd name="connsiteY21" fmla="*/ 966821 h 1044570"/>
                <a:gd name="connsiteX22" fmla="*/ 13422 w 3312746"/>
                <a:gd name="connsiteY22" fmla="*/ 963839 h 1044570"/>
                <a:gd name="connsiteX23" fmla="*/ 14913 w 3312746"/>
                <a:gd name="connsiteY23" fmla="*/ 959365 h 1044570"/>
                <a:gd name="connsiteX24" fmla="*/ 16404 w 3312746"/>
                <a:gd name="connsiteY24" fmla="*/ 950418 h 1044570"/>
                <a:gd name="connsiteX25" fmla="*/ 17895 w 3312746"/>
                <a:gd name="connsiteY25" fmla="*/ 944453 h 1044570"/>
                <a:gd name="connsiteX26" fmla="*/ 14913 w 3312746"/>
                <a:gd name="connsiteY26" fmla="*/ 931031 h 1044570"/>
                <a:gd name="connsiteX27" fmla="*/ 13422 w 3312746"/>
                <a:gd name="connsiteY27" fmla="*/ 925066 h 1044570"/>
                <a:gd name="connsiteX28" fmla="*/ 10439 w 3312746"/>
                <a:gd name="connsiteY28" fmla="*/ 913136 h 1044570"/>
                <a:gd name="connsiteX29" fmla="*/ 7457 w 3312746"/>
                <a:gd name="connsiteY29" fmla="*/ 886293 h 1044570"/>
                <a:gd name="connsiteX30" fmla="*/ 8948 w 3312746"/>
                <a:gd name="connsiteY30" fmla="*/ 872872 h 1044570"/>
                <a:gd name="connsiteX31" fmla="*/ 32808 w 3312746"/>
                <a:gd name="connsiteY31" fmla="*/ 871380 h 1044570"/>
                <a:gd name="connsiteX32" fmla="*/ 35790 w 3312746"/>
                <a:gd name="connsiteY32" fmla="*/ 875854 h 1044570"/>
                <a:gd name="connsiteX33" fmla="*/ 58159 w 3312746"/>
                <a:gd name="connsiteY33" fmla="*/ 881819 h 1044570"/>
                <a:gd name="connsiteX34" fmla="*/ 67107 w 3312746"/>
                <a:gd name="connsiteY34" fmla="*/ 872872 h 1044570"/>
                <a:gd name="connsiteX35" fmla="*/ 90967 w 3312746"/>
                <a:gd name="connsiteY35" fmla="*/ 849012 h 1044570"/>
                <a:gd name="connsiteX36" fmla="*/ 67107 w 3312746"/>
                <a:gd name="connsiteY36" fmla="*/ 825152 h 1044570"/>
                <a:gd name="connsiteX37" fmla="*/ 43246 w 3312746"/>
                <a:gd name="connsiteY37" fmla="*/ 849012 h 1044570"/>
                <a:gd name="connsiteX38" fmla="*/ 45080 w 3312746"/>
                <a:gd name="connsiteY38" fmla="*/ 853436 h 1044570"/>
                <a:gd name="connsiteX39" fmla="*/ 26843 w 3312746"/>
                <a:gd name="connsiteY39" fmla="*/ 838573 h 1044570"/>
                <a:gd name="connsiteX40" fmla="*/ 23860 w 3312746"/>
                <a:gd name="connsiteY40" fmla="*/ 834099 h 1044570"/>
                <a:gd name="connsiteX41" fmla="*/ 8948 w 3312746"/>
                <a:gd name="connsiteY41" fmla="*/ 832608 h 1044570"/>
                <a:gd name="connsiteX42" fmla="*/ 7457 w 3312746"/>
                <a:gd name="connsiteY42" fmla="*/ 828134 h 1044570"/>
                <a:gd name="connsiteX43" fmla="*/ 5965 w 3312746"/>
                <a:gd name="connsiteY43" fmla="*/ 822169 h 1044570"/>
                <a:gd name="connsiteX44" fmla="*/ 4474 w 3312746"/>
                <a:gd name="connsiteY44" fmla="*/ 799800 h 1044570"/>
                <a:gd name="connsiteX45" fmla="*/ 5965 w 3312746"/>
                <a:gd name="connsiteY45" fmla="*/ 750588 h 1044570"/>
                <a:gd name="connsiteX46" fmla="*/ 7457 w 3312746"/>
                <a:gd name="connsiteY46" fmla="*/ 746114 h 1044570"/>
                <a:gd name="connsiteX47" fmla="*/ 37282 w 3312746"/>
                <a:gd name="connsiteY47" fmla="*/ 746114 h 1044570"/>
                <a:gd name="connsiteX48" fmla="*/ 46229 w 3312746"/>
                <a:gd name="connsiteY48" fmla="*/ 749097 h 1044570"/>
                <a:gd name="connsiteX49" fmla="*/ 50601 w 3312746"/>
                <a:gd name="connsiteY49" fmla="*/ 746734 h 1044570"/>
                <a:gd name="connsiteX50" fmla="*/ 67107 w 3312746"/>
                <a:gd name="connsiteY50" fmla="*/ 753571 h 1044570"/>
                <a:gd name="connsiteX51" fmla="*/ 90967 w 3312746"/>
                <a:gd name="connsiteY51" fmla="*/ 729711 h 1044570"/>
                <a:gd name="connsiteX52" fmla="*/ 67107 w 3312746"/>
                <a:gd name="connsiteY52" fmla="*/ 705851 h 1044570"/>
                <a:gd name="connsiteX53" fmla="*/ 50235 w 3312746"/>
                <a:gd name="connsiteY53" fmla="*/ 712839 h 1044570"/>
                <a:gd name="connsiteX54" fmla="*/ 40264 w 3312746"/>
                <a:gd name="connsiteY54" fmla="*/ 723746 h 1044570"/>
                <a:gd name="connsiteX55" fmla="*/ 35790 w 3312746"/>
                <a:gd name="connsiteY55" fmla="*/ 728219 h 1044570"/>
                <a:gd name="connsiteX56" fmla="*/ 31317 w 3312746"/>
                <a:gd name="connsiteY56" fmla="*/ 726728 h 1044570"/>
                <a:gd name="connsiteX57" fmla="*/ 26843 w 3312746"/>
                <a:gd name="connsiteY57" fmla="*/ 714798 h 1044570"/>
                <a:gd name="connsiteX58" fmla="*/ 22369 w 3312746"/>
                <a:gd name="connsiteY58" fmla="*/ 710324 h 1044570"/>
                <a:gd name="connsiteX59" fmla="*/ 23860 w 3312746"/>
                <a:gd name="connsiteY59" fmla="*/ 705851 h 1044570"/>
                <a:gd name="connsiteX60" fmla="*/ 28334 w 3312746"/>
                <a:gd name="connsiteY60" fmla="*/ 701377 h 1044570"/>
                <a:gd name="connsiteX61" fmla="*/ 29825 w 3312746"/>
                <a:gd name="connsiteY61" fmla="*/ 693921 h 1044570"/>
                <a:gd name="connsiteX62" fmla="*/ 28334 w 3312746"/>
                <a:gd name="connsiteY62" fmla="*/ 689447 h 1044570"/>
                <a:gd name="connsiteX63" fmla="*/ 23860 w 3312746"/>
                <a:gd name="connsiteY63" fmla="*/ 687956 h 1044570"/>
                <a:gd name="connsiteX64" fmla="*/ 19387 w 3312746"/>
                <a:gd name="connsiteY64" fmla="*/ 684973 h 1044570"/>
                <a:gd name="connsiteX65" fmla="*/ 10439 w 3312746"/>
                <a:gd name="connsiteY65" fmla="*/ 681991 h 1044570"/>
                <a:gd name="connsiteX66" fmla="*/ 8948 w 3312746"/>
                <a:gd name="connsiteY66" fmla="*/ 674534 h 1044570"/>
                <a:gd name="connsiteX67" fmla="*/ 5965 w 3312746"/>
                <a:gd name="connsiteY67" fmla="*/ 670060 h 1044570"/>
                <a:gd name="connsiteX68" fmla="*/ 2983 w 3312746"/>
                <a:gd name="connsiteY68" fmla="*/ 652165 h 1044570"/>
                <a:gd name="connsiteX69" fmla="*/ 5965 w 3312746"/>
                <a:gd name="connsiteY69" fmla="*/ 647691 h 1044570"/>
                <a:gd name="connsiteX70" fmla="*/ 8948 w 3312746"/>
                <a:gd name="connsiteY70" fmla="*/ 628305 h 1044570"/>
                <a:gd name="connsiteX71" fmla="*/ 11930 w 3312746"/>
                <a:gd name="connsiteY71" fmla="*/ 622340 h 1044570"/>
                <a:gd name="connsiteX72" fmla="*/ 17895 w 3312746"/>
                <a:gd name="connsiteY72" fmla="*/ 620848 h 1044570"/>
                <a:gd name="connsiteX73" fmla="*/ 31317 w 3312746"/>
                <a:gd name="connsiteY73" fmla="*/ 619357 h 1044570"/>
                <a:gd name="connsiteX74" fmla="*/ 47720 w 3312746"/>
                <a:gd name="connsiteY74" fmla="*/ 623831 h 1044570"/>
                <a:gd name="connsiteX75" fmla="*/ 56668 w 3312746"/>
                <a:gd name="connsiteY75" fmla="*/ 619357 h 1044570"/>
                <a:gd name="connsiteX76" fmla="*/ 67107 w 3312746"/>
                <a:gd name="connsiteY76" fmla="*/ 620849 h 1044570"/>
                <a:gd name="connsiteX77" fmla="*/ 90967 w 3312746"/>
                <a:gd name="connsiteY77" fmla="*/ 596989 h 1044570"/>
                <a:gd name="connsiteX78" fmla="*/ 67107 w 3312746"/>
                <a:gd name="connsiteY78" fmla="*/ 573129 h 1044570"/>
                <a:gd name="connsiteX79" fmla="*/ 25352 w 3312746"/>
                <a:gd name="connsiteY79" fmla="*/ 585058 h 1044570"/>
                <a:gd name="connsiteX80" fmla="*/ 13422 w 3312746"/>
                <a:gd name="connsiteY80" fmla="*/ 586550 h 1044570"/>
                <a:gd name="connsiteX81" fmla="*/ 8948 w 3312746"/>
                <a:gd name="connsiteY81" fmla="*/ 583567 h 1044570"/>
                <a:gd name="connsiteX82" fmla="*/ 1492 w 3312746"/>
                <a:gd name="connsiteY82" fmla="*/ 582076 h 1044570"/>
                <a:gd name="connsiteX83" fmla="*/ 0 w 3312746"/>
                <a:gd name="connsiteY83" fmla="*/ 577602 h 1044570"/>
                <a:gd name="connsiteX84" fmla="*/ 2983 w 3312746"/>
                <a:gd name="connsiteY84" fmla="*/ 571637 h 1044570"/>
                <a:gd name="connsiteX85" fmla="*/ 5965 w 3312746"/>
                <a:gd name="connsiteY85" fmla="*/ 538829 h 1044570"/>
                <a:gd name="connsiteX86" fmla="*/ 2983 w 3312746"/>
                <a:gd name="connsiteY86" fmla="*/ 506021 h 1044570"/>
                <a:gd name="connsiteX87" fmla="*/ 5965 w 3312746"/>
                <a:gd name="connsiteY87" fmla="*/ 495582 h 1044570"/>
                <a:gd name="connsiteX88" fmla="*/ 10439 w 3312746"/>
                <a:gd name="connsiteY88" fmla="*/ 492600 h 1044570"/>
                <a:gd name="connsiteX89" fmla="*/ 11930 w 3312746"/>
                <a:gd name="connsiteY89" fmla="*/ 488126 h 1044570"/>
                <a:gd name="connsiteX90" fmla="*/ 23860 w 3312746"/>
                <a:gd name="connsiteY90" fmla="*/ 488126 h 1044570"/>
                <a:gd name="connsiteX91" fmla="*/ 32808 w 3312746"/>
                <a:gd name="connsiteY91" fmla="*/ 491109 h 1044570"/>
                <a:gd name="connsiteX92" fmla="*/ 50703 w 3312746"/>
                <a:gd name="connsiteY92" fmla="*/ 489617 h 1044570"/>
                <a:gd name="connsiteX93" fmla="*/ 67107 w 3312746"/>
                <a:gd name="connsiteY93" fmla="*/ 491109 h 1044570"/>
                <a:gd name="connsiteX94" fmla="*/ 90967 w 3312746"/>
                <a:gd name="connsiteY94" fmla="*/ 467249 h 1044570"/>
                <a:gd name="connsiteX95" fmla="*/ 67107 w 3312746"/>
                <a:gd name="connsiteY95" fmla="*/ 443389 h 1044570"/>
                <a:gd name="connsiteX96" fmla="*/ 50235 w 3312746"/>
                <a:gd name="connsiteY96" fmla="*/ 450377 h 1044570"/>
                <a:gd name="connsiteX97" fmla="*/ 43247 w 3312746"/>
                <a:gd name="connsiteY97" fmla="*/ 459792 h 1044570"/>
                <a:gd name="connsiteX98" fmla="*/ 35790 w 3312746"/>
                <a:gd name="connsiteY98" fmla="*/ 458301 h 1044570"/>
                <a:gd name="connsiteX99" fmla="*/ 31317 w 3312746"/>
                <a:gd name="connsiteY99" fmla="*/ 456810 h 1044570"/>
                <a:gd name="connsiteX100" fmla="*/ 26843 w 3312746"/>
                <a:gd name="connsiteY100" fmla="*/ 455319 h 1044570"/>
                <a:gd name="connsiteX101" fmla="*/ 17895 w 3312746"/>
                <a:gd name="connsiteY101" fmla="*/ 452336 h 1044570"/>
                <a:gd name="connsiteX102" fmla="*/ 14913 w 3312746"/>
                <a:gd name="connsiteY102" fmla="*/ 446371 h 1044570"/>
                <a:gd name="connsiteX103" fmla="*/ 11930 w 3312746"/>
                <a:gd name="connsiteY103" fmla="*/ 441897 h 1044570"/>
                <a:gd name="connsiteX104" fmla="*/ 7457 w 3312746"/>
                <a:gd name="connsiteY104" fmla="*/ 440406 h 1044570"/>
                <a:gd name="connsiteX105" fmla="*/ 5965 w 3312746"/>
                <a:gd name="connsiteY105" fmla="*/ 404616 h 1044570"/>
                <a:gd name="connsiteX106" fmla="*/ 7457 w 3312746"/>
                <a:gd name="connsiteY106" fmla="*/ 380755 h 1044570"/>
                <a:gd name="connsiteX107" fmla="*/ 7457 w 3312746"/>
                <a:gd name="connsiteY107" fmla="*/ 364351 h 1044570"/>
                <a:gd name="connsiteX108" fmla="*/ 11930 w 3312746"/>
                <a:gd name="connsiteY108" fmla="*/ 358386 h 1044570"/>
                <a:gd name="connsiteX109" fmla="*/ 14913 w 3312746"/>
                <a:gd name="connsiteY109" fmla="*/ 353913 h 1044570"/>
                <a:gd name="connsiteX110" fmla="*/ 20878 w 3312746"/>
                <a:gd name="connsiteY110" fmla="*/ 352421 h 1044570"/>
                <a:gd name="connsiteX111" fmla="*/ 31317 w 3312746"/>
                <a:gd name="connsiteY111" fmla="*/ 359878 h 1044570"/>
                <a:gd name="connsiteX112" fmla="*/ 35790 w 3312746"/>
                <a:gd name="connsiteY112" fmla="*/ 361369 h 1044570"/>
                <a:gd name="connsiteX113" fmla="*/ 53595 w 3312746"/>
                <a:gd name="connsiteY113" fmla="*/ 363347 h 1044570"/>
                <a:gd name="connsiteX114" fmla="*/ 52604 w 3312746"/>
                <a:gd name="connsiteY114" fmla="*/ 359835 h 1044570"/>
                <a:gd name="connsiteX115" fmla="*/ 67107 w 3312746"/>
                <a:gd name="connsiteY115" fmla="*/ 365843 h 1044570"/>
                <a:gd name="connsiteX116" fmla="*/ 90967 w 3312746"/>
                <a:gd name="connsiteY116" fmla="*/ 341983 h 1044570"/>
                <a:gd name="connsiteX117" fmla="*/ 67107 w 3312746"/>
                <a:gd name="connsiteY117" fmla="*/ 318123 h 1044570"/>
                <a:gd name="connsiteX118" fmla="*/ 50235 w 3312746"/>
                <a:gd name="connsiteY118" fmla="*/ 325111 h 1044570"/>
                <a:gd name="connsiteX119" fmla="*/ 38773 w 3312746"/>
                <a:gd name="connsiteY119" fmla="*/ 325579 h 1044570"/>
                <a:gd name="connsiteX120" fmla="*/ 19387 w 3312746"/>
                <a:gd name="connsiteY120" fmla="*/ 324088 h 1044570"/>
                <a:gd name="connsiteX121" fmla="*/ 13422 w 3312746"/>
                <a:gd name="connsiteY121" fmla="*/ 319614 h 1044570"/>
                <a:gd name="connsiteX122" fmla="*/ 8948 w 3312746"/>
                <a:gd name="connsiteY122" fmla="*/ 282332 h 1044570"/>
                <a:gd name="connsiteX123" fmla="*/ 7457 w 3312746"/>
                <a:gd name="connsiteY123" fmla="*/ 253998 h 1044570"/>
                <a:gd name="connsiteX124" fmla="*/ 5965 w 3312746"/>
                <a:gd name="connsiteY124" fmla="*/ 243559 h 1044570"/>
                <a:gd name="connsiteX125" fmla="*/ 10439 w 3312746"/>
                <a:gd name="connsiteY125" fmla="*/ 240577 h 1044570"/>
                <a:gd name="connsiteX126" fmla="*/ 44738 w 3312746"/>
                <a:gd name="connsiteY126" fmla="*/ 239085 h 1044570"/>
                <a:gd name="connsiteX127" fmla="*/ 47720 w 3312746"/>
                <a:gd name="connsiteY127" fmla="*/ 231629 h 1044570"/>
                <a:gd name="connsiteX128" fmla="*/ 50235 w 3312746"/>
                <a:gd name="connsiteY128" fmla="*/ 233589 h 1044570"/>
                <a:gd name="connsiteX129" fmla="*/ 67107 w 3312746"/>
                <a:gd name="connsiteY129" fmla="*/ 240577 h 1044570"/>
                <a:gd name="connsiteX130" fmla="*/ 90967 w 3312746"/>
                <a:gd name="connsiteY130" fmla="*/ 216717 h 1044570"/>
                <a:gd name="connsiteX131" fmla="*/ 67107 w 3312746"/>
                <a:gd name="connsiteY131" fmla="*/ 192857 h 1044570"/>
                <a:gd name="connsiteX132" fmla="*/ 50235 w 3312746"/>
                <a:gd name="connsiteY132" fmla="*/ 199845 h 1044570"/>
                <a:gd name="connsiteX133" fmla="*/ 44956 w 3312746"/>
                <a:gd name="connsiteY133" fmla="*/ 211137 h 1044570"/>
                <a:gd name="connsiteX134" fmla="*/ 29825 w 3312746"/>
                <a:gd name="connsiteY134" fmla="*/ 204787 h 1044570"/>
                <a:gd name="connsiteX135" fmla="*/ 28334 w 3312746"/>
                <a:gd name="connsiteY135" fmla="*/ 209260 h 1044570"/>
                <a:gd name="connsiteX136" fmla="*/ 22369 w 3312746"/>
                <a:gd name="connsiteY136" fmla="*/ 210752 h 1044570"/>
                <a:gd name="connsiteX137" fmla="*/ 8948 w 3312746"/>
                <a:gd name="connsiteY137" fmla="*/ 200313 h 1044570"/>
                <a:gd name="connsiteX138" fmla="*/ 4474 w 3312746"/>
                <a:gd name="connsiteY138" fmla="*/ 189874 h 1044570"/>
                <a:gd name="connsiteX139" fmla="*/ 5965 w 3312746"/>
                <a:gd name="connsiteY139" fmla="*/ 185400 h 1044570"/>
                <a:gd name="connsiteX140" fmla="*/ 7457 w 3312746"/>
                <a:gd name="connsiteY140" fmla="*/ 151101 h 1044570"/>
                <a:gd name="connsiteX141" fmla="*/ 8948 w 3312746"/>
                <a:gd name="connsiteY141" fmla="*/ 143645 h 1044570"/>
                <a:gd name="connsiteX142" fmla="*/ 10439 w 3312746"/>
                <a:gd name="connsiteY142" fmla="*/ 137680 h 1044570"/>
                <a:gd name="connsiteX143" fmla="*/ 11930 w 3312746"/>
                <a:gd name="connsiteY143" fmla="*/ 121276 h 1044570"/>
                <a:gd name="connsiteX144" fmla="*/ 13422 w 3312746"/>
                <a:gd name="connsiteY144" fmla="*/ 116802 h 1044570"/>
                <a:gd name="connsiteX145" fmla="*/ 17895 w 3312746"/>
                <a:gd name="connsiteY145" fmla="*/ 115311 h 1044570"/>
                <a:gd name="connsiteX146" fmla="*/ 31317 w 3312746"/>
                <a:gd name="connsiteY146" fmla="*/ 122767 h 1044570"/>
                <a:gd name="connsiteX147" fmla="*/ 48330 w 3312746"/>
                <a:gd name="connsiteY147" fmla="*/ 124743 h 1044570"/>
                <a:gd name="connsiteX148" fmla="*/ 67107 w 3312746"/>
                <a:gd name="connsiteY148" fmla="*/ 124258 h 1044570"/>
                <a:gd name="connsiteX149" fmla="*/ 90967 w 3312746"/>
                <a:gd name="connsiteY149" fmla="*/ 100398 h 1044570"/>
                <a:gd name="connsiteX150" fmla="*/ 67107 w 3312746"/>
                <a:gd name="connsiteY150" fmla="*/ 76538 h 1044570"/>
                <a:gd name="connsiteX151" fmla="*/ 50235 w 3312746"/>
                <a:gd name="connsiteY151" fmla="*/ 83526 h 1044570"/>
                <a:gd name="connsiteX152" fmla="*/ 44738 w 3312746"/>
                <a:gd name="connsiteY152" fmla="*/ 79521 h 1044570"/>
                <a:gd name="connsiteX153" fmla="*/ 40264 w 3312746"/>
                <a:gd name="connsiteY153" fmla="*/ 78029 h 1044570"/>
                <a:gd name="connsiteX154" fmla="*/ 31317 w 3312746"/>
                <a:gd name="connsiteY154" fmla="*/ 75047 h 1044570"/>
                <a:gd name="connsiteX155" fmla="*/ 25352 w 3312746"/>
                <a:gd name="connsiteY155" fmla="*/ 72064 h 1044570"/>
                <a:gd name="connsiteX156" fmla="*/ 23860 w 3312746"/>
                <a:gd name="connsiteY156" fmla="*/ 51187 h 1044570"/>
                <a:gd name="connsiteX157" fmla="*/ 20878 w 3312746"/>
                <a:gd name="connsiteY157" fmla="*/ 46713 h 1044570"/>
                <a:gd name="connsiteX158" fmla="*/ 19387 w 3312746"/>
                <a:gd name="connsiteY158" fmla="*/ 42239 h 1044570"/>
                <a:gd name="connsiteX159" fmla="*/ 16404 w 3312746"/>
                <a:gd name="connsiteY159" fmla="*/ 33292 h 1044570"/>
                <a:gd name="connsiteX160" fmla="*/ 11930 w 3312746"/>
                <a:gd name="connsiteY160" fmla="*/ 30309 h 1044570"/>
                <a:gd name="connsiteX161" fmla="*/ 10439 w 3312746"/>
                <a:gd name="connsiteY161" fmla="*/ 18379 h 1044570"/>
                <a:gd name="connsiteX162" fmla="*/ 11930 w 3312746"/>
                <a:gd name="connsiteY162" fmla="*/ 13905 h 1044570"/>
                <a:gd name="connsiteX163" fmla="*/ 13422 w 3312746"/>
                <a:gd name="connsiteY163" fmla="*/ 7940 h 1044570"/>
                <a:gd name="connsiteX164" fmla="*/ 16404 w 3312746"/>
                <a:gd name="connsiteY164" fmla="*/ 3466 h 1044570"/>
                <a:gd name="connsiteX165" fmla="*/ 20281 w 3312746"/>
                <a:gd name="connsiteY165" fmla="*/ 484 h 1044570"/>
                <a:gd name="connsiteX166" fmla="*/ 211893 w 3312746"/>
                <a:gd name="connsiteY166" fmla="*/ 484 h 1044570"/>
                <a:gd name="connsiteX167" fmla="*/ 347539 w 3312746"/>
                <a:gd name="connsiteY167" fmla="*/ 484 h 1044570"/>
                <a:gd name="connsiteX168" fmla="*/ 3312746 w 3312746"/>
                <a:gd name="connsiteY168" fmla="*/ 0 h 1044570"/>
                <a:gd name="connsiteX0" fmla="*/ 3312746 w 3312746"/>
                <a:gd name="connsiteY0" fmla="*/ 0 h 1044570"/>
                <a:gd name="connsiteX1" fmla="*/ 3312746 w 3312746"/>
                <a:gd name="connsiteY1" fmla="*/ 1044570 h 1044570"/>
                <a:gd name="connsiteX2" fmla="*/ 12428 w 3312746"/>
                <a:gd name="connsiteY2" fmla="*/ 1042876 h 1044570"/>
                <a:gd name="connsiteX3" fmla="*/ 10439 w 3312746"/>
                <a:gd name="connsiteY3" fmla="*/ 1039893 h 1044570"/>
                <a:gd name="connsiteX4" fmla="*/ 5965 w 3312746"/>
                <a:gd name="connsiteY4" fmla="*/ 1029454 h 1044570"/>
                <a:gd name="connsiteX5" fmla="*/ 4474 w 3312746"/>
                <a:gd name="connsiteY5" fmla="*/ 1023489 h 1044570"/>
                <a:gd name="connsiteX6" fmla="*/ 1492 w 3312746"/>
                <a:gd name="connsiteY6" fmla="*/ 1017524 h 1044570"/>
                <a:gd name="connsiteX7" fmla="*/ 7457 w 3312746"/>
                <a:gd name="connsiteY7" fmla="*/ 996646 h 1044570"/>
                <a:gd name="connsiteX8" fmla="*/ 8948 w 3312746"/>
                <a:gd name="connsiteY8" fmla="*/ 992173 h 1044570"/>
                <a:gd name="connsiteX9" fmla="*/ 23860 w 3312746"/>
                <a:gd name="connsiteY9" fmla="*/ 990681 h 1044570"/>
                <a:gd name="connsiteX10" fmla="*/ 38773 w 3312746"/>
                <a:gd name="connsiteY10" fmla="*/ 999629 h 1044570"/>
                <a:gd name="connsiteX11" fmla="*/ 55177 w 3312746"/>
                <a:gd name="connsiteY11" fmla="*/ 998138 h 1044570"/>
                <a:gd name="connsiteX12" fmla="*/ 57759 w 3312746"/>
                <a:gd name="connsiteY12" fmla="*/ 994266 h 1044570"/>
                <a:gd name="connsiteX13" fmla="*/ 67107 w 3312746"/>
                <a:gd name="connsiteY13" fmla="*/ 998138 h 1044570"/>
                <a:gd name="connsiteX14" fmla="*/ 90967 w 3312746"/>
                <a:gd name="connsiteY14" fmla="*/ 974278 h 1044570"/>
                <a:gd name="connsiteX15" fmla="*/ 67107 w 3312746"/>
                <a:gd name="connsiteY15" fmla="*/ 950418 h 1044570"/>
                <a:gd name="connsiteX16" fmla="*/ 43246 w 3312746"/>
                <a:gd name="connsiteY16" fmla="*/ 974278 h 1044570"/>
                <a:gd name="connsiteX17" fmla="*/ 43810 w 3312746"/>
                <a:gd name="connsiteY17" fmla="*/ 975636 h 1044570"/>
                <a:gd name="connsiteX18" fmla="*/ 34299 w 3312746"/>
                <a:gd name="connsiteY18" fmla="*/ 974278 h 1044570"/>
                <a:gd name="connsiteX19" fmla="*/ 29825 w 3312746"/>
                <a:gd name="connsiteY19" fmla="*/ 971295 h 1044570"/>
                <a:gd name="connsiteX20" fmla="*/ 22369 w 3312746"/>
                <a:gd name="connsiteY20" fmla="*/ 968313 h 1044570"/>
                <a:gd name="connsiteX21" fmla="*/ 17895 w 3312746"/>
                <a:gd name="connsiteY21" fmla="*/ 966821 h 1044570"/>
                <a:gd name="connsiteX22" fmla="*/ 13422 w 3312746"/>
                <a:gd name="connsiteY22" fmla="*/ 963839 h 1044570"/>
                <a:gd name="connsiteX23" fmla="*/ 14913 w 3312746"/>
                <a:gd name="connsiteY23" fmla="*/ 959365 h 1044570"/>
                <a:gd name="connsiteX24" fmla="*/ 16404 w 3312746"/>
                <a:gd name="connsiteY24" fmla="*/ 950418 h 1044570"/>
                <a:gd name="connsiteX25" fmla="*/ 17895 w 3312746"/>
                <a:gd name="connsiteY25" fmla="*/ 944453 h 1044570"/>
                <a:gd name="connsiteX26" fmla="*/ 14913 w 3312746"/>
                <a:gd name="connsiteY26" fmla="*/ 931031 h 1044570"/>
                <a:gd name="connsiteX27" fmla="*/ 13422 w 3312746"/>
                <a:gd name="connsiteY27" fmla="*/ 925066 h 1044570"/>
                <a:gd name="connsiteX28" fmla="*/ 10439 w 3312746"/>
                <a:gd name="connsiteY28" fmla="*/ 913136 h 1044570"/>
                <a:gd name="connsiteX29" fmla="*/ 7457 w 3312746"/>
                <a:gd name="connsiteY29" fmla="*/ 886293 h 1044570"/>
                <a:gd name="connsiteX30" fmla="*/ 8948 w 3312746"/>
                <a:gd name="connsiteY30" fmla="*/ 872872 h 1044570"/>
                <a:gd name="connsiteX31" fmla="*/ 32808 w 3312746"/>
                <a:gd name="connsiteY31" fmla="*/ 871380 h 1044570"/>
                <a:gd name="connsiteX32" fmla="*/ 35790 w 3312746"/>
                <a:gd name="connsiteY32" fmla="*/ 875854 h 1044570"/>
                <a:gd name="connsiteX33" fmla="*/ 58159 w 3312746"/>
                <a:gd name="connsiteY33" fmla="*/ 881819 h 1044570"/>
                <a:gd name="connsiteX34" fmla="*/ 67107 w 3312746"/>
                <a:gd name="connsiteY34" fmla="*/ 872872 h 1044570"/>
                <a:gd name="connsiteX35" fmla="*/ 90967 w 3312746"/>
                <a:gd name="connsiteY35" fmla="*/ 849012 h 1044570"/>
                <a:gd name="connsiteX36" fmla="*/ 67107 w 3312746"/>
                <a:gd name="connsiteY36" fmla="*/ 825152 h 1044570"/>
                <a:gd name="connsiteX37" fmla="*/ 43246 w 3312746"/>
                <a:gd name="connsiteY37" fmla="*/ 849012 h 1044570"/>
                <a:gd name="connsiteX38" fmla="*/ 45080 w 3312746"/>
                <a:gd name="connsiteY38" fmla="*/ 853436 h 1044570"/>
                <a:gd name="connsiteX39" fmla="*/ 26843 w 3312746"/>
                <a:gd name="connsiteY39" fmla="*/ 838573 h 1044570"/>
                <a:gd name="connsiteX40" fmla="*/ 23860 w 3312746"/>
                <a:gd name="connsiteY40" fmla="*/ 834099 h 1044570"/>
                <a:gd name="connsiteX41" fmla="*/ 8948 w 3312746"/>
                <a:gd name="connsiteY41" fmla="*/ 832608 h 1044570"/>
                <a:gd name="connsiteX42" fmla="*/ 7457 w 3312746"/>
                <a:gd name="connsiteY42" fmla="*/ 828134 h 1044570"/>
                <a:gd name="connsiteX43" fmla="*/ 5965 w 3312746"/>
                <a:gd name="connsiteY43" fmla="*/ 822169 h 1044570"/>
                <a:gd name="connsiteX44" fmla="*/ 4474 w 3312746"/>
                <a:gd name="connsiteY44" fmla="*/ 799800 h 1044570"/>
                <a:gd name="connsiteX45" fmla="*/ 5965 w 3312746"/>
                <a:gd name="connsiteY45" fmla="*/ 750588 h 1044570"/>
                <a:gd name="connsiteX46" fmla="*/ 7457 w 3312746"/>
                <a:gd name="connsiteY46" fmla="*/ 746114 h 1044570"/>
                <a:gd name="connsiteX47" fmla="*/ 37282 w 3312746"/>
                <a:gd name="connsiteY47" fmla="*/ 746114 h 1044570"/>
                <a:gd name="connsiteX48" fmla="*/ 46229 w 3312746"/>
                <a:gd name="connsiteY48" fmla="*/ 749097 h 1044570"/>
                <a:gd name="connsiteX49" fmla="*/ 50601 w 3312746"/>
                <a:gd name="connsiteY49" fmla="*/ 746734 h 1044570"/>
                <a:gd name="connsiteX50" fmla="*/ 67107 w 3312746"/>
                <a:gd name="connsiteY50" fmla="*/ 753571 h 1044570"/>
                <a:gd name="connsiteX51" fmla="*/ 90967 w 3312746"/>
                <a:gd name="connsiteY51" fmla="*/ 729711 h 1044570"/>
                <a:gd name="connsiteX52" fmla="*/ 67107 w 3312746"/>
                <a:gd name="connsiteY52" fmla="*/ 705851 h 1044570"/>
                <a:gd name="connsiteX53" fmla="*/ 50235 w 3312746"/>
                <a:gd name="connsiteY53" fmla="*/ 712839 h 1044570"/>
                <a:gd name="connsiteX54" fmla="*/ 40264 w 3312746"/>
                <a:gd name="connsiteY54" fmla="*/ 723746 h 1044570"/>
                <a:gd name="connsiteX55" fmla="*/ 35790 w 3312746"/>
                <a:gd name="connsiteY55" fmla="*/ 728219 h 1044570"/>
                <a:gd name="connsiteX56" fmla="*/ 31317 w 3312746"/>
                <a:gd name="connsiteY56" fmla="*/ 726728 h 1044570"/>
                <a:gd name="connsiteX57" fmla="*/ 26843 w 3312746"/>
                <a:gd name="connsiteY57" fmla="*/ 714798 h 1044570"/>
                <a:gd name="connsiteX58" fmla="*/ 22369 w 3312746"/>
                <a:gd name="connsiteY58" fmla="*/ 710324 h 1044570"/>
                <a:gd name="connsiteX59" fmla="*/ 23860 w 3312746"/>
                <a:gd name="connsiteY59" fmla="*/ 705851 h 1044570"/>
                <a:gd name="connsiteX60" fmla="*/ 28334 w 3312746"/>
                <a:gd name="connsiteY60" fmla="*/ 701377 h 1044570"/>
                <a:gd name="connsiteX61" fmla="*/ 29825 w 3312746"/>
                <a:gd name="connsiteY61" fmla="*/ 693921 h 1044570"/>
                <a:gd name="connsiteX62" fmla="*/ 28334 w 3312746"/>
                <a:gd name="connsiteY62" fmla="*/ 689447 h 1044570"/>
                <a:gd name="connsiteX63" fmla="*/ 23860 w 3312746"/>
                <a:gd name="connsiteY63" fmla="*/ 687956 h 1044570"/>
                <a:gd name="connsiteX64" fmla="*/ 19387 w 3312746"/>
                <a:gd name="connsiteY64" fmla="*/ 684973 h 1044570"/>
                <a:gd name="connsiteX65" fmla="*/ 10439 w 3312746"/>
                <a:gd name="connsiteY65" fmla="*/ 681991 h 1044570"/>
                <a:gd name="connsiteX66" fmla="*/ 8948 w 3312746"/>
                <a:gd name="connsiteY66" fmla="*/ 674534 h 1044570"/>
                <a:gd name="connsiteX67" fmla="*/ 5965 w 3312746"/>
                <a:gd name="connsiteY67" fmla="*/ 670060 h 1044570"/>
                <a:gd name="connsiteX68" fmla="*/ 2983 w 3312746"/>
                <a:gd name="connsiteY68" fmla="*/ 652165 h 1044570"/>
                <a:gd name="connsiteX69" fmla="*/ 5965 w 3312746"/>
                <a:gd name="connsiteY69" fmla="*/ 647691 h 1044570"/>
                <a:gd name="connsiteX70" fmla="*/ 8948 w 3312746"/>
                <a:gd name="connsiteY70" fmla="*/ 628305 h 1044570"/>
                <a:gd name="connsiteX71" fmla="*/ 11930 w 3312746"/>
                <a:gd name="connsiteY71" fmla="*/ 622340 h 1044570"/>
                <a:gd name="connsiteX72" fmla="*/ 17895 w 3312746"/>
                <a:gd name="connsiteY72" fmla="*/ 620848 h 1044570"/>
                <a:gd name="connsiteX73" fmla="*/ 31317 w 3312746"/>
                <a:gd name="connsiteY73" fmla="*/ 619357 h 1044570"/>
                <a:gd name="connsiteX74" fmla="*/ 47720 w 3312746"/>
                <a:gd name="connsiteY74" fmla="*/ 623831 h 1044570"/>
                <a:gd name="connsiteX75" fmla="*/ 56668 w 3312746"/>
                <a:gd name="connsiteY75" fmla="*/ 619357 h 1044570"/>
                <a:gd name="connsiteX76" fmla="*/ 67107 w 3312746"/>
                <a:gd name="connsiteY76" fmla="*/ 620849 h 1044570"/>
                <a:gd name="connsiteX77" fmla="*/ 90967 w 3312746"/>
                <a:gd name="connsiteY77" fmla="*/ 596989 h 1044570"/>
                <a:gd name="connsiteX78" fmla="*/ 67107 w 3312746"/>
                <a:gd name="connsiteY78" fmla="*/ 573129 h 1044570"/>
                <a:gd name="connsiteX79" fmla="*/ 25352 w 3312746"/>
                <a:gd name="connsiteY79" fmla="*/ 585058 h 1044570"/>
                <a:gd name="connsiteX80" fmla="*/ 13422 w 3312746"/>
                <a:gd name="connsiteY80" fmla="*/ 586550 h 1044570"/>
                <a:gd name="connsiteX81" fmla="*/ 8948 w 3312746"/>
                <a:gd name="connsiteY81" fmla="*/ 583567 h 1044570"/>
                <a:gd name="connsiteX82" fmla="*/ 1492 w 3312746"/>
                <a:gd name="connsiteY82" fmla="*/ 582076 h 1044570"/>
                <a:gd name="connsiteX83" fmla="*/ 0 w 3312746"/>
                <a:gd name="connsiteY83" fmla="*/ 577602 h 1044570"/>
                <a:gd name="connsiteX84" fmla="*/ 2983 w 3312746"/>
                <a:gd name="connsiteY84" fmla="*/ 571637 h 1044570"/>
                <a:gd name="connsiteX85" fmla="*/ 5965 w 3312746"/>
                <a:gd name="connsiteY85" fmla="*/ 538829 h 1044570"/>
                <a:gd name="connsiteX86" fmla="*/ 2983 w 3312746"/>
                <a:gd name="connsiteY86" fmla="*/ 506021 h 1044570"/>
                <a:gd name="connsiteX87" fmla="*/ 5965 w 3312746"/>
                <a:gd name="connsiteY87" fmla="*/ 495582 h 1044570"/>
                <a:gd name="connsiteX88" fmla="*/ 10439 w 3312746"/>
                <a:gd name="connsiteY88" fmla="*/ 492600 h 1044570"/>
                <a:gd name="connsiteX89" fmla="*/ 11930 w 3312746"/>
                <a:gd name="connsiteY89" fmla="*/ 488126 h 1044570"/>
                <a:gd name="connsiteX90" fmla="*/ 23860 w 3312746"/>
                <a:gd name="connsiteY90" fmla="*/ 488126 h 1044570"/>
                <a:gd name="connsiteX91" fmla="*/ 32808 w 3312746"/>
                <a:gd name="connsiteY91" fmla="*/ 491109 h 1044570"/>
                <a:gd name="connsiteX92" fmla="*/ 50703 w 3312746"/>
                <a:gd name="connsiteY92" fmla="*/ 489617 h 1044570"/>
                <a:gd name="connsiteX93" fmla="*/ 67107 w 3312746"/>
                <a:gd name="connsiteY93" fmla="*/ 491109 h 1044570"/>
                <a:gd name="connsiteX94" fmla="*/ 90967 w 3312746"/>
                <a:gd name="connsiteY94" fmla="*/ 467249 h 1044570"/>
                <a:gd name="connsiteX95" fmla="*/ 67107 w 3312746"/>
                <a:gd name="connsiteY95" fmla="*/ 443389 h 1044570"/>
                <a:gd name="connsiteX96" fmla="*/ 50235 w 3312746"/>
                <a:gd name="connsiteY96" fmla="*/ 450377 h 1044570"/>
                <a:gd name="connsiteX97" fmla="*/ 43247 w 3312746"/>
                <a:gd name="connsiteY97" fmla="*/ 459792 h 1044570"/>
                <a:gd name="connsiteX98" fmla="*/ 35790 w 3312746"/>
                <a:gd name="connsiteY98" fmla="*/ 458301 h 1044570"/>
                <a:gd name="connsiteX99" fmla="*/ 31317 w 3312746"/>
                <a:gd name="connsiteY99" fmla="*/ 456810 h 1044570"/>
                <a:gd name="connsiteX100" fmla="*/ 26843 w 3312746"/>
                <a:gd name="connsiteY100" fmla="*/ 455319 h 1044570"/>
                <a:gd name="connsiteX101" fmla="*/ 17895 w 3312746"/>
                <a:gd name="connsiteY101" fmla="*/ 452336 h 1044570"/>
                <a:gd name="connsiteX102" fmla="*/ 14913 w 3312746"/>
                <a:gd name="connsiteY102" fmla="*/ 446371 h 1044570"/>
                <a:gd name="connsiteX103" fmla="*/ 11930 w 3312746"/>
                <a:gd name="connsiteY103" fmla="*/ 441897 h 1044570"/>
                <a:gd name="connsiteX104" fmla="*/ 7457 w 3312746"/>
                <a:gd name="connsiteY104" fmla="*/ 440406 h 1044570"/>
                <a:gd name="connsiteX105" fmla="*/ 5965 w 3312746"/>
                <a:gd name="connsiteY105" fmla="*/ 404616 h 1044570"/>
                <a:gd name="connsiteX106" fmla="*/ 7457 w 3312746"/>
                <a:gd name="connsiteY106" fmla="*/ 380755 h 1044570"/>
                <a:gd name="connsiteX107" fmla="*/ 7457 w 3312746"/>
                <a:gd name="connsiteY107" fmla="*/ 364351 h 1044570"/>
                <a:gd name="connsiteX108" fmla="*/ 11930 w 3312746"/>
                <a:gd name="connsiteY108" fmla="*/ 358386 h 1044570"/>
                <a:gd name="connsiteX109" fmla="*/ 14913 w 3312746"/>
                <a:gd name="connsiteY109" fmla="*/ 353913 h 1044570"/>
                <a:gd name="connsiteX110" fmla="*/ 20878 w 3312746"/>
                <a:gd name="connsiteY110" fmla="*/ 352421 h 1044570"/>
                <a:gd name="connsiteX111" fmla="*/ 31317 w 3312746"/>
                <a:gd name="connsiteY111" fmla="*/ 359878 h 1044570"/>
                <a:gd name="connsiteX112" fmla="*/ 35790 w 3312746"/>
                <a:gd name="connsiteY112" fmla="*/ 361369 h 1044570"/>
                <a:gd name="connsiteX113" fmla="*/ 53595 w 3312746"/>
                <a:gd name="connsiteY113" fmla="*/ 363347 h 1044570"/>
                <a:gd name="connsiteX114" fmla="*/ 52604 w 3312746"/>
                <a:gd name="connsiteY114" fmla="*/ 359835 h 1044570"/>
                <a:gd name="connsiteX115" fmla="*/ 67107 w 3312746"/>
                <a:gd name="connsiteY115" fmla="*/ 365843 h 1044570"/>
                <a:gd name="connsiteX116" fmla="*/ 90967 w 3312746"/>
                <a:gd name="connsiteY116" fmla="*/ 341983 h 1044570"/>
                <a:gd name="connsiteX117" fmla="*/ 67107 w 3312746"/>
                <a:gd name="connsiteY117" fmla="*/ 318123 h 1044570"/>
                <a:gd name="connsiteX118" fmla="*/ 50235 w 3312746"/>
                <a:gd name="connsiteY118" fmla="*/ 325111 h 1044570"/>
                <a:gd name="connsiteX119" fmla="*/ 38773 w 3312746"/>
                <a:gd name="connsiteY119" fmla="*/ 325579 h 1044570"/>
                <a:gd name="connsiteX120" fmla="*/ 19387 w 3312746"/>
                <a:gd name="connsiteY120" fmla="*/ 324088 h 1044570"/>
                <a:gd name="connsiteX121" fmla="*/ 13422 w 3312746"/>
                <a:gd name="connsiteY121" fmla="*/ 319614 h 1044570"/>
                <a:gd name="connsiteX122" fmla="*/ 8948 w 3312746"/>
                <a:gd name="connsiteY122" fmla="*/ 282332 h 1044570"/>
                <a:gd name="connsiteX123" fmla="*/ 7457 w 3312746"/>
                <a:gd name="connsiteY123" fmla="*/ 253998 h 1044570"/>
                <a:gd name="connsiteX124" fmla="*/ 5965 w 3312746"/>
                <a:gd name="connsiteY124" fmla="*/ 243559 h 1044570"/>
                <a:gd name="connsiteX125" fmla="*/ 10439 w 3312746"/>
                <a:gd name="connsiteY125" fmla="*/ 240577 h 1044570"/>
                <a:gd name="connsiteX126" fmla="*/ 44738 w 3312746"/>
                <a:gd name="connsiteY126" fmla="*/ 239085 h 1044570"/>
                <a:gd name="connsiteX127" fmla="*/ 47720 w 3312746"/>
                <a:gd name="connsiteY127" fmla="*/ 231629 h 1044570"/>
                <a:gd name="connsiteX128" fmla="*/ 50235 w 3312746"/>
                <a:gd name="connsiteY128" fmla="*/ 233589 h 1044570"/>
                <a:gd name="connsiteX129" fmla="*/ 67107 w 3312746"/>
                <a:gd name="connsiteY129" fmla="*/ 240577 h 1044570"/>
                <a:gd name="connsiteX130" fmla="*/ 90967 w 3312746"/>
                <a:gd name="connsiteY130" fmla="*/ 216717 h 1044570"/>
                <a:gd name="connsiteX131" fmla="*/ 67107 w 3312746"/>
                <a:gd name="connsiteY131" fmla="*/ 192857 h 1044570"/>
                <a:gd name="connsiteX132" fmla="*/ 50235 w 3312746"/>
                <a:gd name="connsiteY132" fmla="*/ 199845 h 1044570"/>
                <a:gd name="connsiteX133" fmla="*/ 44956 w 3312746"/>
                <a:gd name="connsiteY133" fmla="*/ 211137 h 1044570"/>
                <a:gd name="connsiteX134" fmla="*/ 29825 w 3312746"/>
                <a:gd name="connsiteY134" fmla="*/ 204787 h 1044570"/>
                <a:gd name="connsiteX135" fmla="*/ 28334 w 3312746"/>
                <a:gd name="connsiteY135" fmla="*/ 209260 h 1044570"/>
                <a:gd name="connsiteX136" fmla="*/ 22369 w 3312746"/>
                <a:gd name="connsiteY136" fmla="*/ 210752 h 1044570"/>
                <a:gd name="connsiteX137" fmla="*/ 8948 w 3312746"/>
                <a:gd name="connsiteY137" fmla="*/ 200313 h 1044570"/>
                <a:gd name="connsiteX138" fmla="*/ 4474 w 3312746"/>
                <a:gd name="connsiteY138" fmla="*/ 189874 h 1044570"/>
                <a:gd name="connsiteX139" fmla="*/ 5965 w 3312746"/>
                <a:gd name="connsiteY139" fmla="*/ 185400 h 1044570"/>
                <a:gd name="connsiteX140" fmla="*/ 7457 w 3312746"/>
                <a:gd name="connsiteY140" fmla="*/ 151101 h 1044570"/>
                <a:gd name="connsiteX141" fmla="*/ 8948 w 3312746"/>
                <a:gd name="connsiteY141" fmla="*/ 143645 h 1044570"/>
                <a:gd name="connsiteX142" fmla="*/ 10439 w 3312746"/>
                <a:gd name="connsiteY142" fmla="*/ 137680 h 1044570"/>
                <a:gd name="connsiteX143" fmla="*/ 11930 w 3312746"/>
                <a:gd name="connsiteY143" fmla="*/ 121276 h 1044570"/>
                <a:gd name="connsiteX144" fmla="*/ 13422 w 3312746"/>
                <a:gd name="connsiteY144" fmla="*/ 116802 h 1044570"/>
                <a:gd name="connsiteX145" fmla="*/ 17895 w 3312746"/>
                <a:gd name="connsiteY145" fmla="*/ 115311 h 1044570"/>
                <a:gd name="connsiteX146" fmla="*/ 31317 w 3312746"/>
                <a:gd name="connsiteY146" fmla="*/ 122767 h 1044570"/>
                <a:gd name="connsiteX147" fmla="*/ 48330 w 3312746"/>
                <a:gd name="connsiteY147" fmla="*/ 124743 h 1044570"/>
                <a:gd name="connsiteX148" fmla="*/ 67107 w 3312746"/>
                <a:gd name="connsiteY148" fmla="*/ 124258 h 1044570"/>
                <a:gd name="connsiteX149" fmla="*/ 90967 w 3312746"/>
                <a:gd name="connsiteY149" fmla="*/ 100398 h 1044570"/>
                <a:gd name="connsiteX150" fmla="*/ 67107 w 3312746"/>
                <a:gd name="connsiteY150" fmla="*/ 76538 h 1044570"/>
                <a:gd name="connsiteX151" fmla="*/ 50235 w 3312746"/>
                <a:gd name="connsiteY151" fmla="*/ 83526 h 1044570"/>
                <a:gd name="connsiteX152" fmla="*/ 44738 w 3312746"/>
                <a:gd name="connsiteY152" fmla="*/ 79521 h 1044570"/>
                <a:gd name="connsiteX153" fmla="*/ 40264 w 3312746"/>
                <a:gd name="connsiteY153" fmla="*/ 78029 h 1044570"/>
                <a:gd name="connsiteX154" fmla="*/ 31317 w 3312746"/>
                <a:gd name="connsiteY154" fmla="*/ 75047 h 1044570"/>
                <a:gd name="connsiteX155" fmla="*/ 25352 w 3312746"/>
                <a:gd name="connsiteY155" fmla="*/ 72064 h 1044570"/>
                <a:gd name="connsiteX156" fmla="*/ 23860 w 3312746"/>
                <a:gd name="connsiteY156" fmla="*/ 51187 h 1044570"/>
                <a:gd name="connsiteX157" fmla="*/ 20878 w 3312746"/>
                <a:gd name="connsiteY157" fmla="*/ 46713 h 1044570"/>
                <a:gd name="connsiteX158" fmla="*/ 19387 w 3312746"/>
                <a:gd name="connsiteY158" fmla="*/ 42239 h 1044570"/>
                <a:gd name="connsiteX159" fmla="*/ 16404 w 3312746"/>
                <a:gd name="connsiteY159" fmla="*/ 33292 h 1044570"/>
                <a:gd name="connsiteX160" fmla="*/ 11930 w 3312746"/>
                <a:gd name="connsiteY160" fmla="*/ 30309 h 1044570"/>
                <a:gd name="connsiteX161" fmla="*/ 10439 w 3312746"/>
                <a:gd name="connsiteY161" fmla="*/ 18379 h 1044570"/>
                <a:gd name="connsiteX162" fmla="*/ 11930 w 3312746"/>
                <a:gd name="connsiteY162" fmla="*/ 13905 h 1044570"/>
                <a:gd name="connsiteX163" fmla="*/ 13422 w 3312746"/>
                <a:gd name="connsiteY163" fmla="*/ 7940 h 1044570"/>
                <a:gd name="connsiteX164" fmla="*/ 16404 w 3312746"/>
                <a:gd name="connsiteY164" fmla="*/ 3466 h 1044570"/>
                <a:gd name="connsiteX165" fmla="*/ 20281 w 3312746"/>
                <a:gd name="connsiteY165" fmla="*/ 484 h 1044570"/>
                <a:gd name="connsiteX166" fmla="*/ 211893 w 3312746"/>
                <a:gd name="connsiteY166" fmla="*/ 484 h 1044570"/>
                <a:gd name="connsiteX167" fmla="*/ 347539 w 3312746"/>
                <a:gd name="connsiteY167" fmla="*/ 484 h 1044570"/>
                <a:gd name="connsiteX168" fmla="*/ 3312746 w 3312746"/>
                <a:gd name="connsiteY168" fmla="*/ 0 h 1044570"/>
                <a:gd name="connsiteX0" fmla="*/ 3312746 w 4046156"/>
                <a:gd name="connsiteY0" fmla="*/ 0 h 1095231"/>
                <a:gd name="connsiteX1" fmla="*/ 3312746 w 4046156"/>
                <a:gd name="connsiteY1" fmla="*/ 1044570 h 1095231"/>
                <a:gd name="connsiteX2" fmla="*/ 12428 w 4046156"/>
                <a:gd name="connsiteY2" fmla="*/ 1042876 h 1095231"/>
                <a:gd name="connsiteX3" fmla="*/ 10439 w 4046156"/>
                <a:gd name="connsiteY3" fmla="*/ 1039893 h 1095231"/>
                <a:gd name="connsiteX4" fmla="*/ 5965 w 4046156"/>
                <a:gd name="connsiteY4" fmla="*/ 1029454 h 1095231"/>
                <a:gd name="connsiteX5" fmla="*/ 4474 w 4046156"/>
                <a:gd name="connsiteY5" fmla="*/ 1023489 h 1095231"/>
                <a:gd name="connsiteX6" fmla="*/ 1492 w 4046156"/>
                <a:gd name="connsiteY6" fmla="*/ 1017524 h 1095231"/>
                <a:gd name="connsiteX7" fmla="*/ 7457 w 4046156"/>
                <a:gd name="connsiteY7" fmla="*/ 996646 h 1095231"/>
                <a:gd name="connsiteX8" fmla="*/ 8948 w 4046156"/>
                <a:gd name="connsiteY8" fmla="*/ 992173 h 1095231"/>
                <a:gd name="connsiteX9" fmla="*/ 23860 w 4046156"/>
                <a:gd name="connsiteY9" fmla="*/ 990681 h 1095231"/>
                <a:gd name="connsiteX10" fmla="*/ 38773 w 4046156"/>
                <a:gd name="connsiteY10" fmla="*/ 999629 h 1095231"/>
                <a:gd name="connsiteX11" fmla="*/ 55177 w 4046156"/>
                <a:gd name="connsiteY11" fmla="*/ 998138 h 1095231"/>
                <a:gd name="connsiteX12" fmla="*/ 57759 w 4046156"/>
                <a:gd name="connsiteY12" fmla="*/ 994266 h 1095231"/>
                <a:gd name="connsiteX13" fmla="*/ 67107 w 4046156"/>
                <a:gd name="connsiteY13" fmla="*/ 998138 h 1095231"/>
                <a:gd name="connsiteX14" fmla="*/ 90967 w 4046156"/>
                <a:gd name="connsiteY14" fmla="*/ 974278 h 1095231"/>
                <a:gd name="connsiteX15" fmla="*/ 67107 w 4046156"/>
                <a:gd name="connsiteY15" fmla="*/ 950418 h 1095231"/>
                <a:gd name="connsiteX16" fmla="*/ 43246 w 4046156"/>
                <a:gd name="connsiteY16" fmla="*/ 974278 h 1095231"/>
                <a:gd name="connsiteX17" fmla="*/ 43810 w 4046156"/>
                <a:gd name="connsiteY17" fmla="*/ 975636 h 1095231"/>
                <a:gd name="connsiteX18" fmla="*/ 34299 w 4046156"/>
                <a:gd name="connsiteY18" fmla="*/ 974278 h 1095231"/>
                <a:gd name="connsiteX19" fmla="*/ 29825 w 4046156"/>
                <a:gd name="connsiteY19" fmla="*/ 971295 h 1095231"/>
                <a:gd name="connsiteX20" fmla="*/ 22369 w 4046156"/>
                <a:gd name="connsiteY20" fmla="*/ 968313 h 1095231"/>
                <a:gd name="connsiteX21" fmla="*/ 17895 w 4046156"/>
                <a:gd name="connsiteY21" fmla="*/ 966821 h 1095231"/>
                <a:gd name="connsiteX22" fmla="*/ 13422 w 4046156"/>
                <a:gd name="connsiteY22" fmla="*/ 963839 h 1095231"/>
                <a:gd name="connsiteX23" fmla="*/ 14913 w 4046156"/>
                <a:gd name="connsiteY23" fmla="*/ 959365 h 1095231"/>
                <a:gd name="connsiteX24" fmla="*/ 16404 w 4046156"/>
                <a:gd name="connsiteY24" fmla="*/ 950418 h 1095231"/>
                <a:gd name="connsiteX25" fmla="*/ 17895 w 4046156"/>
                <a:gd name="connsiteY25" fmla="*/ 944453 h 1095231"/>
                <a:gd name="connsiteX26" fmla="*/ 14913 w 4046156"/>
                <a:gd name="connsiteY26" fmla="*/ 931031 h 1095231"/>
                <a:gd name="connsiteX27" fmla="*/ 13422 w 4046156"/>
                <a:gd name="connsiteY27" fmla="*/ 925066 h 1095231"/>
                <a:gd name="connsiteX28" fmla="*/ 10439 w 4046156"/>
                <a:gd name="connsiteY28" fmla="*/ 913136 h 1095231"/>
                <a:gd name="connsiteX29" fmla="*/ 7457 w 4046156"/>
                <a:gd name="connsiteY29" fmla="*/ 886293 h 1095231"/>
                <a:gd name="connsiteX30" fmla="*/ 8948 w 4046156"/>
                <a:gd name="connsiteY30" fmla="*/ 872872 h 1095231"/>
                <a:gd name="connsiteX31" fmla="*/ 32808 w 4046156"/>
                <a:gd name="connsiteY31" fmla="*/ 871380 h 1095231"/>
                <a:gd name="connsiteX32" fmla="*/ 35790 w 4046156"/>
                <a:gd name="connsiteY32" fmla="*/ 875854 h 1095231"/>
                <a:gd name="connsiteX33" fmla="*/ 58159 w 4046156"/>
                <a:gd name="connsiteY33" fmla="*/ 881819 h 1095231"/>
                <a:gd name="connsiteX34" fmla="*/ 67107 w 4046156"/>
                <a:gd name="connsiteY34" fmla="*/ 872872 h 1095231"/>
                <a:gd name="connsiteX35" fmla="*/ 90967 w 4046156"/>
                <a:gd name="connsiteY35" fmla="*/ 849012 h 1095231"/>
                <a:gd name="connsiteX36" fmla="*/ 67107 w 4046156"/>
                <a:gd name="connsiteY36" fmla="*/ 825152 h 1095231"/>
                <a:gd name="connsiteX37" fmla="*/ 43246 w 4046156"/>
                <a:gd name="connsiteY37" fmla="*/ 849012 h 1095231"/>
                <a:gd name="connsiteX38" fmla="*/ 45080 w 4046156"/>
                <a:gd name="connsiteY38" fmla="*/ 853436 h 1095231"/>
                <a:gd name="connsiteX39" fmla="*/ 26843 w 4046156"/>
                <a:gd name="connsiteY39" fmla="*/ 838573 h 1095231"/>
                <a:gd name="connsiteX40" fmla="*/ 23860 w 4046156"/>
                <a:gd name="connsiteY40" fmla="*/ 834099 h 1095231"/>
                <a:gd name="connsiteX41" fmla="*/ 8948 w 4046156"/>
                <a:gd name="connsiteY41" fmla="*/ 832608 h 1095231"/>
                <a:gd name="connsiteX42" fmla="*/ 7457 w 4046156"/>
                <a:gd name="connsiteY42" fmla="*/ 828134 h 1095231"/>
                <a:gd name="connsiteX43" fmla="*/ 5965 w 4046156"/>
                <a:gd name="connsiteY43" fmla="*/ 822169 h 1095231"/>
                <a:gd name="connsiteX44" fmla="*/ 4474 w 4046156"/>
                <a:gd name="connsiteY44" fmla="*/ 799800 h 1095231"/>
                <a:gd name="connsiteX45" fmla="*/ 5965 w 4046156"/>
                <a:gd name="connsiteY45" fmla="*/ 750588 h 1095231"/>
                <a:gd name="connsiteX46" fmla="*/ 7457 w 4046156"/>
                <a:gd name="connsiteY46" fmla="*/ 746114 h 1095231"/>
                <a:gd name="connsiteX47" fmla="*/ 37282 w 4046156"/>
                <a:gd name="connsiteY47" fmla="*/ 746114 h 1095231"/>
                <a:gd name="connsiteX48" fmla="*/ 46229 w 4046156"/>
                <a:gd name="connsiteY48" fmla="*/ 749097 h 1095231"/>
                <a:gd name="connsiteX49" fmla="*/ 50601 w 4046156"/>
                <a:gd name="connsiteY49" fmla="*/ 746734 h 1095231"/>
                <a:gd name="connsiteX50" fmla="*/ 67107 w 4046156"/>
                <a:gd name="connsiteY50" fmla="*/ 753571 h 1095231"/>
                <a:gd name="connsiteX51" fmla="*/ 90967 w 4046156"/>
                <a:gd name="connsiteY51" fmla="*/ 729711 h 1095231"/>
                <a:gd name="connsiteX52" fmla="*/ 67107 w 4046156"/>
                <a:gd name="connsiteY52" fmla="*/ 705851 h 1095231"/>
                <a:gd name="connsiteX53" fmla="*/ 50235 w 4046156"/>
                <a:gd name="connsiteY53" fmla="*/ 712839 h 1095231"/>
                <a:gd name="connsiteX54" fmla="*/ 40264 w 4046156"/>
                <a:gd name="connsiteY54" fmla="*/ 723746 h 1095231"/>
                <a:gd name="connsiteX55" fmla="*/ 35790 w 4046156"/>
                <a:gd name="connsiteY55" fmla="*/ 728219 h 1095231"/>
                <a:gd name="connsiteX56" fmla="*/ 31317 w 4046156"/>
                <a:gd name="connsiteY56" fmla="*/ 726728 h 1095231"/>
                <a:gd name="connsiteX57" fmla="*/ 26843 w 4046156"/>
                <a:gd name="connsiteY57" fmla="*/ 714798 h 1095231"/>
                <a:gd name="connsiteX58" fmla="*/ 22369 w 4046156"/>
                <a:gd name="connsiteY58" fmla="*/ 710324 h 1095231"/>
                <a:gd name="connsiteX59" fmla="*/ 23860 w 4046156"/>
                <a:gd name="connsiteY59" fmla="*/ 705851 h 1095231"/>
                <a:gd name="connsiteX60" fmla="*/ 28334 w 4046156"/>
                <a:gd name="connsiteY60" fmla="*/ 701377 h 1095231"/>
                <a:gd name="connsiteX61" fmla="*/ 29825 w 4046156"/>
                <a:gd name="connsiteY61" fmla="*/ 693921 h 1095231"/>
                <a:gd name="connsiteX62" fmla="*/ 28334 w 4046156"/>
                <a:gd name="connsiteY62" fmla="*/ 689447 h 1095231"/>
                <a:gd name="connsiteX63" fmla="*/ 23860 w 4046156"/>
                <a:gd name="connsiteY63" fmla="*/ 687956 h 1095231"/>
                <a:gd name="connsiteX64" fmla="*/ 19387 w 4046156"/>
                <a:gd name="connsiteY64" fmla="*/ 684973 h 1095231"/>
                <a:gd name="connsiteX65" fmla="*/ 10439 w 4046156"/>
                <a:gd name="connsiteY65" fmla="*/ 681991 h 1095231"/>
                <a:gd name="connsiteX66" fmla="*/ 8948 w 4046156"/>
                <a:gd name="connsiteY66" fmla="*/ 674534 h 1095231"/>
                <a:gd name="connsiteX67" fmla="*/ 5965 w 4046156"/>
                <a:gd name="connsiteY67" fmla="*/ 670060 h 1095231"/>
                <a:gd name="connsiteX68" fmla="*/ 2983 w 4046156"/>
                <a:gd name="connsiteY68" fmla="*/ 652165 h 1095231"/>
                <a:gd name="connsiteX69" fmla="*/ 5965 w 4046156"/>
                <a:gd name="connsiteY69" fmla="*/ 647691 h 1095231"/>
                <a:gd name="connsiteX70" fmla="*/ 8948 w 4046156"/>
                <a:gd name="connsiteY70" fmla="*/ 628305 h 1095231"/>
                <a:gd name="connsiteX71" fmla="*/ 11930 w 4046156"/>
                <a:gd name="connsiteY71" fmla="*/ 622340 h 1095231"/>
                <a:gd name="connsiteX72" fmla="*/ 17895 w 4046156"/>
                <a:gd name="connsiteY72" fmla="*/ 620848 h 1095231"/>
                <a:gd name="connsiteX73" fmla="*/ 31317 w 4046156"/>
                <a:gd name="connsiteY73" fmla="*/ 619357 h 1095231"/>
                <a:gd name="connsiteX74" fmla="*/ 47720 w 4046156"/>
                <a:gd name="connsiteY74" fmla="*/ 623831 h 1095231"/>
                <a:gd name="connsiteX75" fmla="*/ 56668 w 4046156"/>
                <a:gd name="connsiteY75" fmla="*/ 619357 h 1095231"/>
                <a:gd name="connsiteX76" fmla="*/ 67107 w 4046156"/>
                <a:gd name="connsiteY76" fmla="*/ 620849 h 1095231"/>
                <a:gd name="connsiteX77" fmla="*/ 90967 w 4046156"/>
                <a:gd name="connsiteY77" fmla="*/ 596989 h 1095231"/>
                <a:gd name="connsiteX78" fmla="*/ 67107 w 4046156"/>
                <a:gd name="connsiteY78" fmla="*/ 573129 h 1095231"/>
                <a:gd name="connsiteX79" fmla="*/ 25352 w 4046156"/>
                <a:gd name="connsiteY79" fmla="*/ 585058 h 1095231"/>
                <a:gd name="connsiteX80" fmla="*/ 13422 w 4046156"/>
                <a:gd name="connsiteY80" fmla="*/ 586550 h 1095231"/>
                <a:gd name="connsiteX81" fmla="*/ 8948 w 4046156"/>
                <a:gd name="connsiteY81" fmla="*/ 583567 h 1095231"/>
                <a:gd name="connsiteX82" fmla="*/ 1492 w 4046156"/>
                <a:gd name="connsiteY82" fmla="*/ 582076 h 1095231"/>
                <a:gd name="connsiteX83" fmla="*/ 0 w 4046156"/>
                <a:gd name="connsiteY83" fmla="*/ 577602 h 1095231"/>
                <a:gd name="connsiteX84" fmla="*/ 2983 w 4046156"/>
                <a:gd name="connsiteY84" fmla="*/ 571637 h 1095231"/>
                <a:gd name="connsiteX85" fmla="*/ 5965 w 4046156"/>
                <a:gd name="connsiteY85" fmla="*/ 538829 h 1095231"/>
                <a:gd name="connsiteX86" fmla="*/ 2983 w 4046156"/>
                <a:gd name="connsiteY86" fmla="*/ 506021 h 1095231"/>
                <a:gd name="connsiteX87" fmla="*/ 5965 w 4046156"/>
                <a:gd name="connsiteY87" fmla="*/ 495582 h 1095231"/>
                <a:gd name="connsiteX88" fmla="*/ 10439 w 4046156"/>
                <a:gd name="connsiteY88" fmla="*/ 492600 h 1095231"/>
                <a:gd name="connsiteX89" fmla="*/ 11930 w 4046156"/>
                <a:gd name="connsiteY89" fmla="*/ 488126 h 1095231"/>
                <a:gd name="connsiteX90" fmla="*/ 23860 w 4046156"/>
                <a:gd name="connsiteY90" fmla="*/ 488126 h 1095231"/>
                <a:gd name="connsiteX91" fmla="*/ 32808 w 4046156"/>
                <a:gd name="connsiteY91" fmla="*/ 491109 h 1095231"/>
                <a:gd name="connsiteX92" fmla="*/ 50703 w 4046156"/>
                <a:gd name="connsiteY92" fmla="*/ 489617 h 1095231"/>
                <a:gd name="connsiteX93" fmla="*/ 67107 w 4046156"/>
                <a:gd name="connsiteY93" fmla="*/ 491109 h 1095231"/>
                <a:gd name="connsiteX94" fmla="*/ 90967 w 4046156"/>
                <a:gd name="connsiteY94" fmla="*/ 467249 h 1095231"/>
                <a:gd name="connsiteX95" fmla="*/ 67107 w 4046156"/>
                <a:gd name="connsiteY95" fmla="*/ 443389 h 1095231"/>
                <a:gd name="connsiteX96" fmla="*/ 50235 w 4046156"/>
                <a:gd name="connsiteY96" fmla="*/ 450377 h 1095231"/>
                <a:gd name="connsiteX97" fmla="*/ 43247 w 4046156"/>
                <a:gd name="connsiteY97" fmla="*/ 459792 h 1095231"/>
                <a:gd name="connsiteX98" fmla="*/ 35790 w 4046156"/>
                <a:gd name="connsiteY98" fmla="*/ 458301 h 1095231"/>
                <a:gd name="connsiteX99" fmla="*/ 31317 w 4046156"/>
                <a:gd name="connsiteY99" fmla="*/ 456810 h 1095231"/>
                <a:gd name="connsiteX100" fmla="*/ 26843 w 4046156"/>
                <a:gd name="connsiteY100" fmla="*/ 455319 h 1095231"/>
                <a:gd name="connsiteX101" fmla="*/ 17895 w 4046156"/>
                <a:gd name="connsiteY101" fmla="*/ 452336 h 1095231"/>
                <a:gd name="connsiteX102" fmla="*/ 14913 w 4046156"/>
                <a:gd name="connsiteY102" fmla="*/ 446371 h 1095231"/>
                <a:gd name="connsiteX103" fmla="*/ 11930 w 4046156"/>
                <a:gd name="connsiteY103" fmla="*/ 441897 h 1095231"/>
                <a:gd name="connsiteX104" fmla="*/ 7457 w 4046156"/>
                <a:gd name="connsiteY104" fmla="*/ 440406 h 1095231"/>
                <a:gd name="connsiteX105" fmla="*/ 5965 w 4046156"/>
                <a:gd name="connsiteY105" fmla="*/ 404616 h 1095231"/>
                <a:gd name="connsiteX106" fmla="*/ 7457 w 4046156"/>
                <a:gd name="connsiteY106" fmla="*/ 380755 h 1095231"/>
                <a:gd name="connsiteX107" fmla="*/ 7457 w 4046156"/>
                <a:gd name="connsiteY107" fmla="*/ 364351 h 1095231"/>
                <a:gd name="connsiteX108" fmla="*/ 11930 w 4046156"/>
                <a:gd name="connsiteY108" fmla="*/ 358386 h 1095231"/>
                <a:gd name="connsiteX109" fmla="*/ 14913 w 4046156"/>
                <a:gd name="connsiteY109" fmla="*/ 353913 h 1095231"/>
                <a:gd name="connsiteX110" fmla="*/ 20878 w 4046156"/>
                <a:gd name="connsiteY110" fmla="*/ 352421 h 1095231"/>
                <a:gd name="connsiteX111" fmla="*/ 31317 w 4046156"/>
                <a:gd name="connsiteY111" fmla="*/ 359878 h 1095231"/>
                <a:gd name="connsiteX112" fmla="*/ 35790 w 4046156"/>
                <a:gd name="connsiteY112" fmla="*/ 361369 h 1095231"/>
                <a:gd name="connsiteX113" fmla="*/ 53595 w 4046156"/>
                <a:gd name="connsiteY113" fmla="*/ 363347 h 1095231"/>
                <a:gd name="connsiteX114" fmla="*/ 52604 w 4046156"/>
                <a:gd name="connsiteY114" fmla="*/ 359835 h 1095231"/>
                <a:gd name="connsiteX115" fmla="*/ 67107 w 4046156"/>
                <a:gd name="connsiteY115" fmla="*/ 365843 h 1095231"/>
                <a:gd name="connsiteX116" fmla="*/ 90967 w 4046156"/>
                <a:gd name="connsiteY116" fmla="*/ 341983 h 1095231"/>
                <a:gd name="connsiteX117" fmla="*/ 67107 w 4046156"/>
                <a:gd name="connsiteY117" fmla="*/ 318123 h 1095231"/>
                <a:gd name="connsiteX118" fmla="*/ 50235 w 4046156"/>
                <a:gd name="connsiteY118" fmla="*/ 325111 h 1095231"/>
                <a:gd name="connsiteX119" fmla="*/ 38773 w 4046156"/>
                <a:gd name="connsiteY119" fmla="*/ 325579 h 1095231"/>
                <a:gd name="connsiteX120" fmla="*/ 19387 w 4046156"/>
                <a:gd name="connsiteY120" fmla="*/ 324088 h 1095231"/>
                <a:gd name="connsiteX121" fmla="*/ 13422 w 4046156"/>
                <a:gd name="connsiteY121" fmla="*/ 319614 h 1095231"/>
                <a:gd name="connsiteX122" fmla="*/ 8948 w 4046156"/>
                <a:gd name="connsiteY122" fmla="*/ 282332 h 1095231"/>
                <a:gd name="connsiteX123" fmla="*/ 7457 w 4046156"/>
                <a:gd name="connsiteY123" fmla="*/ 253998 h 1095231"/>
                <a:gd name="connsiteX124" fmla="*/ 5965 w 4046156"/>
                <a:gd name="connsiteY124" fmla="*/ 243559 h 1095231"/>
                <a:gd name="connsiteX125" fmla="*/ 10439 w 4046156"/>
                <a:gd name="connsiteY125" fmla="*/ 240577 h 1095231"/>
                <a:gd name="connsiteX126" fmla="*/ 44738 w 4046156"/>
                <a:gd name="connsiteY126" fmla="*/ 239085 h 1095231"/>
                <a:gd name="connsiteX127" fmla="*/ 47720 w 4046156"/>
                <a:gd name="connsiteY127" fmla="*/ 231629 h 1095231"/>
                <a:gd name="connsiteX128" fmla="*/ 50235 w 4046156"/>
                <a:gd name="connsiteY128" fmla="*/ 233589 h 1095231"/>
                <a:gd name="connsiteX129" fmla="*/ 67107 w 4046156"/>
                <a:gd name="connsiteY129" fmla="*/ 240577 h 1095231"/>
                <a:gd name="connsiteX130" fmla="*/ 90967 w 4046156"/>
                <a:gd name="connsiteY130" fmla="*/ 216717 h 1095231"/>
                <a:gd name="connsiteX131" fmla="*/ 67107 w 4046156"/>
                <a:gd name="connsiteY131" fmla="*/ 192857 h 1095231"/>
                <a:gd name="connsiteX132" fmla="*/ 50235 w 4046156"/>
                <a:gd name="connsiteY132" fmla="*/ 199845 h 1095231"/>
                <a:gd name="connsiteX133" fmla="*/ 44956 w 4046156"/>
                <a:gd name="connsiteY133" fmla="*/ 211137 h 1095231"/>
                <a:gd name="connsiteX134" fmla="*/ 29825 w 4046156"/>
                <a:gd name="connsiteY134" fmla="*/ 204787 h 1095231"/>
                <a:gd name="connsiteX135" fmla="*/ 28334 w 4046156"/>
                <a:gd name="connsiteY135" fmla="*/ 209260 h 1095231"/>
                <a:gd name="connsiteX136" fmla="*/ 22369 w 4046156"/>
                <a:gd name="connsiteY136" fmla="*/ 210752 h 1095231"/>
                <a:gd name="connsiteX137" fmla="*/ 8948 w 4046156"/>
                <a:gd name="connsiteY137" fmla="*/ 200313 h 1095231"/>
                <a:gd name="connsiteX138" fmla="*/ 4474 w 4046156"/>
                <a:gd name="connsiteY138" fmla="*/ 189874 h 1095231"/>
                <a:gd name="connsiteX139" fmla="*/ 5965 w 4046156"/>
                <a:gd name="connsiteY139" fmla="*/ 185400 h 1095231"/>
                <a:gd name="connsiteX140" fmla="*/ 7457 w 4046156"/>
                <a:gd name="connsiteY140" fmla="*/ 151101 h 1095231"/>
                <a:gd name="connsiteX141" fmla="*/ 8948 w 4046156"/>
                <a:gd name="connsiteY141" fmla="*/ 143645 h 1095231"/>
                <a:gd name="connsiteX142" fmla="*/ 10439 w 4046156"/>
                <a:gd name="connsiteY142" fmla="*/ 137680 h 1095231"/>
                <a:gd name="connsiteX143" fmla="*/ 11930 w 4046156"/>
                <a:gd name="connsiteY143" fmla="*/ 121276 h 1095231"/>
                <a:gd name="connsiteX144" fmla="*/ 13422 w 4046156"/>
                <a:gd name="connsiteY144" fmla="*/ 116802 h 1095231"/>
                <a:gd name="connsiteX145" fmla="*/ 17895 w 4046156"/>
                <a:gd name="connsiteY145" fmla="*/ 115311 h 1095231"/>
                <a:gd name="connsiteX146" fmla="*/ 31317 w 4046156"/>
                <a:gd name="connsiteY146" fmla="*/ 122767 h 1095231"/>
                <a:gd name="connsiteX147" fmla="*/ 48330 w 4046156"/>
                <a:gd name="connsiteY147" fmla="*/ 124743 h 1095231"/>
                <a:gd name="connsiteX148" fmla="*/ 67107 w 4046156"/>
                <a:gd name="connsiteY148" fmla="*/ 124258 h 1095231"/>
                <a:gd name="connsiteX149" fmla="*/ 90967 w 4046156"/>
                <a:gd name="connsiteY149" fmla="*/ 100398 h 1095231"/>
                <a:gd name="connsiteX150" fmla="*/ 67107 w 4046156"/>
                <a:gd name="connsiteY150" fmla="*/ 76538 h 1095231"/>
                <a:gd name="connsiteX151" fmla="*/ 50235 w 4046156"/>
                <a:gd name="connsiteY151" fmla="*/ 83526 h 1095231"/>
                <a:gd name="connsiteX152" fmla="*/ 44738 w 4046156"/>
                <a:gd name="connsiteY152" fmla="*/ 79521 h 1095231"/>
                <a:gd name="connsiteX153" fmla="*/ 40264 w 4046156"/>
                <a:gd name="connsiteY153" fmla="*/ 78029 h 1095231"/>
                <a:gd name="connsiteX154" fmla="*/ 31317 w 4046156"/>
                <a:gd name="connsiteY154" fmla="*/ 75047 h 1095231"/>
                <a:gd name="connsiteX155" fmla="*/ 25352 w 4046156"/>
                <a:gd name="connsiteY155" fmla="*/ 72064 h 1095231"/>
                <a:gd name="connsiteX156" fmla="*/ 23860 w 4046156"/>
                <a:gd name="connsiteY156" fmla="*/ 51187 h 1095231"/>
                <a:gd name="connsiteX157" fmla="*/ 20878 w 4046156"/>
                <a:gd name="connsiteY157" fmla="*/ 46713 h 1095231"/>
                <a:gd name="connsiteX158" fmla="*/ 19387 w 4046156"/>
                <a:gd name="connsiteY158" fmla="*/ 42239 h 1095231"/>
                <a:gd name="connsiteX159" fmla="*/ 16404 w 4046156"/>
                <a:gd name="connsiteY159" fmla="*/ 33292 h 1095231"/>
                <a:gd name="connsiteX160" fmla="*/ 11930 w 4046156"/>
                <a:gd name="connsiteY160" fmla="*/ 30309 h 1095231"/>
                <a:gd name="connsiteX161" fmla="*/ 10439 w 4046156"/>
                <a:gd name="connsiteY161" fmla="*/ 18379 h 1095231"/>
                <a:gd name="connsiteX162" fmla="*/ 11930 w 4046156"/>
                <a:gd name="connsiteY162" fmla="*/ 13905 h 1095231"/>
                <a:gd name="connsiteX163" fmla="*/ 13422 w 4046156"/>
                <a:gd name="connsiteY163" fmla="*/ 7940 h 1095231"/>
                <a:gd name="connsiteX164" fmla="*/ 16404 w 4046156"/>
                <a:gd name="connsiteY164" fmla="*/ 3466 h 1095231"/>
                <a:gd name="connsiteX165" fmla="*/ 20281 w 4046156"/>
                <a:gd name="connsiteY165" fmla="*/ 484 h 1095231"/>
                <a:gd name="connsiteX166" fmla="*/ 211893 w 4046156"/>
                <a:gd name="connsiteY166" fmla="*/ 484 h 1095231"/>
                <a:gd name="connsiteX167" fmla="*/ 347539 w 4046156"/>
                <a:gd name="connsiteY167" fmla="*/ 484 h 1095231"/>
                <a:gd name="connsiteX168" fmla="*/ 3312746 w 4046156"/>
                <a:gd name="connsiteY168" fmla="*/ 0 h 1095231"/>
                <a:gd name="connsiteX0" fmla="*/ 3312746 w 4046156"/>
                <a:gd name="connsiteY0" fmla="*/ 0 h 1095231"/>
                <a:gd name="connsiteX1" fmla="*/ 3312746 w 4046156"/>
                <a:gd name="connsiteY1" fmla="*/ 1044570 h 1095231"/>
                <a:gd name="connsiteX2" fmla="*/ 12428 w 4046156"/>
                <a:gd name="connsiteY2" fmla="*/ 1042876 h 1095231"/>
                <a:gd name="connsiteX3" fmla="*/ 10439 w 4046156"/>
                <a:gd name="connsiteY3" fmla="*/ 1039893 h 1095231"/>
                <a:gd name="connsiteX4" fmla="*/ 5965 w 4046156"/>
                <a:gd name="connsiteY4" fmla="*/ 1029454 h 1095231"/>
                <a:gd name="connsiteX5" fmla="*/ 4474 w 4046156"/>
                <a:gd name="connsiteY5" fmla="*/ 1023489 h 1095231"/>
                <a:gd name="connsiteX6" fmla="*/ 1492 w 4046156"/>
                <a:gd name="connsiteY6" fmla="*/ 1017524 h 1095231"/>
                <a:gd name="connsiteX7" fmla="*/ 7457 w 4046156"/>
                <a:gd name="connsiteY7" fmla="*/ 996646 h 1095231"/>
                <a:gd name="connsiteX8" fmla="*/ 8948 w 4046156"/>
                <a:gd name="connsiteY8" fmla="*/ 992173 h 1095231"/>
                <a:gd name="connsiteX9" fmla="*/ 23860 w 4046156"/>
                <a:gd name="connsiteY9" fmla="*/ 990681 h 1095231"/>
                <a:gd name="connsiteX10" fmla="*/ 38773 w 4046156"/>
                <a:gd name="connsiteY10" fmla="*/ 999629 h 1095231"/>
                <a:gd name="connsiteX11" fmla="*/ 55177 w 4046156"/>
                <a:gd name="connsiteY11" fmla="*/ 998138 h 1095231"/>
                <a:gd name="connsiteX12" fmla="*/ 57759 w 4046156"/>
                <a:gd name="connsiteY12" fmla="*/ 994266 h 1095231"/>
                <a:gd name="connsiteX13" fmla="*/ 67107 w 4046156"/>
                <a:gd name="connsiteY13" fmla="*/ 998138 h 1095231"/>
                <a:gd name="connsiteX14" fmla="*/ 90967 w 4046156"/>
                <a:gd name="connsiteY14" fmla="*/ 974278 h 1095231"/>
                <a:gd name="connsiteX15" fmla="*/ 67107 w 4046156"/>
                <a:gd name="connsiteY15" fmla="*/ 950418 h 1095231"/>
                <a:gd name="connsiteX16" fmla="*/ 43246 w 4046156"/>
                <a:gd name="connsiteY16" fmla="*/ 974278 h 1095231"/>
                <a:gd name="connsiteX17" fmla="*/ 43810 w 4046156"/>
                <a:gd name="connsiteY17" fmla="*/ 975636 h 1095231"/>
                <a:gd name="connsiteX18" fmla="*/ 34299 w 4046156"/>
                <a:gd name="connsiteY18" fmla="*/ 974278 h 1095231"/>
                <a:gd name="connsiteX19" fmla="*/ 29825 w 4046156"/>
                <a:gd name="connsiteY19" fmla="*/ 971295 h 1095231"/>
                <a:gd name="connsiteX20" fmla="*/ 22369 w 4046156"/>
                <a:gd name="connsiteY20" fmla="*/ 968313 h 1095231"/>
                <a:gd name="connsiteX21" fmla="*/ 17895 w 4046156"/>
                <a:gd name="connsiteY21" fmla="*/ 966821 h 1095231"/>
                <a:gd name="connsiteX22" fmla="*/ 13422 w 4046156"/>
                <a:gd name="connsiteY22" fmla="*/ 963839 h 1095231"/>
                <a:gd name="connsiteX23" fmla="*/ 14913 w 4046156"/>
                <a:gd name="connsiteY23" fmla="*/ 959365 h 1095231"/>
                <a:gd name="connsiteX24" fmla="*/ 16404 w 4046156"/>
                <a:gd name="connsiteY24" fmla="*/ 950418 h 1095231"/>
                <a:gd name="connsiteX25" fmla="*/ 17895 w 4046156"/>
                <a:gd name="connsiteY25" fmla="*/ 944453 h 1095231"/>
                <a:gd name="connsiteX26" fmla="*/ 14913 w 4046156"/>
                <a:gd name="connsiteY26" fmla="*/ 931031 h 1095231"/>
                <a:gd name="connsiteX27" fmla="*/ 13422 w 4046156"/>
                <a:gd name="connsiteY27" fmla="*/ 925066 h 1095231"/>
                <a:gd name="connsiteX28" fmla="*/ 10439 w 4046156"/>
                <a:gd name="connsiteY28" fmla="*/ 913136 h 1095231"/>
                <a:gd name="connsiteX29" fmla="*/ 7457 w 4046156"/>
                <a:gd name="connsiteY29" fmla="*/ 886293 h 1095231"/>
                <a:gd name="connsiteX30" fmla="*/ 8948 w 4046156"/>
                <a:gd name="connsiteY30" fmla="*/ 872872 h 1095231"/>
                <a:gd name="connsiteX31" fmla="*/ 32808 w 4046156"/>
                <a:gd name="connsiteY31" fmla="*/ 871380 h 1095231"/>
                <a:gd name="connsiteX32" fmla="*/ 35790 w 4046156"/>
                <a:gd name="connsiteY32" fmla="*/ 875854 h 1095231"/>
                <a:gd name="connsiteX33" fmla="*/ 58159 w 4046156"/>
                <a:gd name="connsiteY33" fmla="*/ 881819 h 1095231"/>
                <a:gd name="connsiteX34" fmla="*/ 67107 w 4046156"/>
                <a:gd name="connsiteY34" fmla="*/ 872872 h 1095231"/>
                <a:gd name="connsiteX35" fmla="*/ 90967 w 4046156"/>
                <a:gd name="connsiteY35" fmla="*/ 849012 h 1095231"/>
                <a:gd name="connsiteX36" fmla="*/ 67107 w 4046156"/>
                <a:gd name="connsiteY36" fmla="*/ 825152 h 1095231"/>
                <a:gd name="connsiteX37" fmla="*/ 43246 w 4046156"/>
                <a:gd name="connsiteY37" fmla="*/ 849012 h 1095231"/>
                <a:gd name="connsiteX38" fmla="*/ 45080 w 4046156"/>
                <a:gd name="connsiteY38" fmla="*/ 853436 h 1095231"/>
                <a:gd name="connsiteX39" fmla="*/ 26843 w 4046156"/>
                <a:gd name="connsiteY39" fmla="*/ 838573 h 1095231"/>
                <a:gd name="connsiteX40" fmla="*/ 23860 w 4046156"/>
                <a:gd name="connsiteY40" fmla="*/ 834099 h 1095231"/>
                <a:gd name="connsiteX41" fmla="*/ 8948 w 4046156"/>
                <a:gd name="connsiteY41" fmla="*/ 832608 h 1095231"/>
                <a:gd name="connsiteX42" fmla="*/ 7457 w 4046156"/>
                <a:gd name="connsiteY42" fmla="*/ 828134 h 1095231"/>
                <a:gd name="connsiteX43" fmla="*/ 5965 w 4046156"/>
                <a:gd name="connsiteY43" fmla="*/ 822169 h 1095231"/>
                <a:gd name="connsiteX44" fmla="*/ 4474 w 4046156"/>
                <a:gd name="connsiteY44" fmla="*/ 799800 h 1095231"/>
                <a:gd name="connsiteX45" fmla="*/ 5965 w 4046156"/>
                <a:gd name="connsiteY45" fmla="*/ 750588 h 1095231"/>
                <a:gd name="connsiteX46" fmla="*/ 7457 w 4046156"/>
                <a:gd name="connsiteY46" fmla="*/ 746114 h 1095231"/>
                <a:gd name="connsiteX47" fmla="*/ 37282 w 4046156"/>
                <a:gd name="connsiteY47" fmla="*/ 746114 h 1095231"/>
                <a:gd name="connsiteX48" fmla="*/ 46229 w 4046156"/>
                <a:gd name="connsiteY48" fmla="*/ 749097 h 1095231"/>
                <a:gd name="connsiteX49" fmla="*/ 50601 w 4046156"/>
                <a:gd name="connsiteY49" fmla="*/ 746734 h 1095231"/>
                <a:gd name="connsiteX50" fmla="*/ 67107 w 4046156"/>
                <a:gd name="connsiteY50" fmla="*/ 753571 h 1095231"/>
                <a:gd name="connsiteX51" fmla="*/ 90967 w 4046156"/>
                <a:gd name="connsiteY51" fmla="*/ 729711 h 1095231"/>
                <a:gd name="connsiteX52" fmla="*/ 67107 w 4046156"/>
                <a:gd name="connsiteY52" fmla="*/ 705851 h 1095231"/>
                <a:gd name="connsiteX53" fmla="*/ 50235 w 4046156"/>
                <a:gd name="connsiteY53" fmla="*/ 712839 h 1095231"/>
                <a:gd name="connsiteX54" fmla="*/ 40264 w 4046156"/>
                <a:gd name="connsiteY54" fmla="*/ 723746 h 1095231"/>
                <a:gd name="connsiteX55" fmla="*/ 35790 w 4046156"/>
                <a:gd name="connsiteY55" fmla="*/ 728219 h 1095231"/>
                <a:gd name="connsiteX56" fmla="*/ 31317 w 4046156"/>
                <a:gd name="connsiteY56" fmla="*/ 726728 h 1095231"/>
                <a:gd name="connsiteX57" fmla="*/ 26843 w 4046156"/>
                <a:gd name="connsiteY57" fmla="*/ 714798 h 1095231"/>
                <a:gd name="connsiteX58" fmla="*/ 22369 w 4046156"/>
                <a:gd name="connsiteY58" fmla="*/ 710324 h 1095231"/>
                <a:gd name="connsiteX59" fmla="*/ 23860 w 4046156"/>
                <a:gd name="connsiteY59" fmla="*/ 705851 h 1095231"/>
                <a:gd name="connsiteX60" fmla="*/ 28334 w 4046156"/>
                <a:gd name="connsiteY60" fmla="*/ 701377 h 1095231"/>
                <a:gd name="connsiteX61" fmla="*/ 29825 w 4046156"/>
                <a:gd name="connsiteY61" fmla="*/ 693921 h 1095231"/>
                <a:gd name="connsiteX62" fmla="*/ 28334 w 4046156"/>
                <a:gd name="connsiteY62" fmla="*/ 689447 h 1095231"/>
                <a:gd name="connsiteX63" fmla="*/ 23860 w 4046156"/>
                <a:gd name="connsiteY63" fmla="*/ 687956 h 1095231"/>
                <a:gd name="connsiteX64" fmla="*/ 19387 w 4046156"/>
                <a:gd name="connsiteY64" fmla="*/ 684973 h 1095231"/>
                <a:gd name="connsiteX65" fmla="*/ 10439 w 4046156"/>
                <a:gd name="connsiteY65" fmla="*/ 681991 h 1095231"/>
                <a:gd name="connsiteX66" fmla="*/ 8948 w 4046156"/>
                <a:gd name="connsiteY66" fmla="*/ 674534 h 1095231"/>
                <a:gd name="connsiteX67" fmla="*/ 5965 w 4046156"/>
                <a:gd name="connsiteY67" fmla="*/ 670060 h 1095231"/>
                <a:gd name="connsiteX68" fmla="*/ 2983 w 4046156"/>
                <a:gd name="connsiteY68" fmla="*/ 652165 h 1095231"/>
                <a:gd name="connsiteX69" fmla="*/ 5965 w 4046156"/>
                <a:gd name="connsiteY69" fmla="*/ 647691 h 1095231"/>
                <a:gd name="connsiteX70" fmla="*/ 8948 w 4046156"/>
                <a:gd name="connsiteY70" fmla="*/ 628305 h 1095231"/>
                <a:gd name="connsiteX71" fmla="*/ 11930 w 4046156"/>
                <a:gd name="connsiteY71" fmla="*/ 622340 h 1095231"/>
                <a:gd name="connsiteX72" fmla="*/ 17895 w 4046156"/>
                <a:gd name="connsiteY72" fmla="*/ 620848 h 1095231"/>
                <a:gd name="connsiteX73" fmla="*/ 31317 w 4046156"/>
                <a:gd name="connsiteY73" fmla="*/ 619357 h 1095231"/>
                <a:gd name="connsiteX74" fmla="*/ 47720 w 4046156"/>
                <a:gd name="connsiteY74" fmla="*/ 623831 h 1095231"/>
                <a:gd name="connsiteX75" fmla="*/ 56668 w 4046156"/>
                <a:gd name="connsiteY75" fmla="*/ 619357 h 1095231"/>
                <a:gd name="connsiteX76" fmla="*/ 67107 w 4046156"/>
                <a:gd name="connsiteY76" fmla="*/ 620849 h 1095231"/>
                <a:gd name="connsiteX77" fmla="*/ 90967 w 4046156"/>
                <a:gd name="connsiteY77" fmla="*/ 596989 h 1095231"/>
                <a:gd name="connsiteX78" fmla="*/ 67107 w 4046156"/>
                <a:gd name="connsiteY78" fmla="*/ 573129 h 1095231"/>
                <a:gd name="connsiteX79" fmla="*/ 25352 w 4046156"/>
                <a:gd name="connsiteY79" fmla="*/ 585058 h 1095231"/>
                <a:gd name="connsiteX80" fmla="*/ 13422 w 4046156"/>
                <a:gd name="connsiteY80" fmla="*/ 586550 h 1095231"/>
                <a:gd name="connsiteX81" fmla="*/ 8948 w 4046156"/>
                <a:gd name="connsiteY81" fmla="*/ 583567 h 1095231"/>
                <a:gd name="connsiteX82" fmla="*/ 1492 w 4046156"/>
                <a:gd name="connsiteY82" fmla="*/ 582076 h 1095231"/>
                <a:gd name="connsiteX83" fmla="*/ 0 w 4046156"/>
                <a:gd name="connsiteY83" fmla="*/ 577602 h 1095231"/>
                <a:gd name="connsiteX84" fmla="*/ 2983 w 4046156"/>
                <a:gd name="connsiteY84" fmla="*/ 571637 h 1095231"/>
                <a:gd name="connsiteX85" fmla="*/ 5965 w 4046156"/>
                <a:gd name="connsiteY85" fmla="*/ 538829 h 1095231"/>
                <a:gd name="connsiteX86" fmla="*/ 2983 w 4046156"/>
                <a:gd name="connsiteY86" fmla="*/ 506021 h 1095231"/>
                <a:gd name="connsiteX87" fmla="*/ 5965 w 4046156"/>
                <a:gd name="connsiteY87" fmla="*/ 495582 h 1095231"/>
                <a:gd name="connsiteX88" fmla="*/ 10439 w 4046156"/>
                <a:gd name="connsiteY88" fmla="*/ 492600 h 1095231"/>
                <a:gd name="connsiteX89" fmla="*/ 11930 w 4046156"/>
                <a:gd name="connsiteY89" fmla="*/ 488126 h 1095231"/>
                <a:gd name="connsiteX90" fmla="*/ 23860 w 4046156"/>
                <a:gd name="connsiteY90" fmla="*/ 488126 h 1095231"/>
                <a:gd name="connsiteX91" fmla="*/ 32808 w 4046156"/>
                <a:gd name="connsiteY91" fmla="*/ 491109 h 1095231"/>
                <a:gd name="connsiteX92" fmla="*/ 50703 w 4046156"/>
                <a:gd name="connsiteY92" fmla="*/ 489617 h 1095231"/>
                <a:gd name="connsiteX93" fmla="*/ 67107 w 4046156"/>
                <a:gd name="connsiteY93" fmla="*/ 491109 h 1095231"/>
                <a:gd name="connsiteX94" fmla="*/ 90967 w 4046156"/>
                <a:gd name="connsiteY94" fmla="*/ 467249 h 1095231"/>
                <a:gd name="connsiteX95" fmla="*/ 67107 w 4046156"/>
                <a:gd name="connsiteY95" fmla="*/ 443389 h 1095231"/>
                <a:gd name="connsiteX96" fmla="*/ 50235 w 4046156"/>
                <a:gd name="connsiteY96" fmla="*/ 450377 h 1095231"/>
                <a:gd name="connsiteX97" fmla="*/ 43247 w 4046156"/>
                <a:gd name="connsiteY97" fmla="*/ 459792 h 1095231"/>
                <a:gd name="connsiteX98" fmla="*/ 35790 w 4046156"/>
                <a:gd name="connsiteY98" fmla="*/ 458301 h 1095231"/>
                <a:gd name="connsiteX99" fmla="*/ 31317 w 4046156"/>
                <a:gd name="connsiteY99" fmla="*/ 456810 h 1095231"/>
                <a:gd name="connsiteX100" fmla="*/ 26843 w 4046156"/>
                <a:gd name="connsiteY100" fmla="*/ 455319 h 1095231"/>
                <a:gd name="connsiteX101" fmla="*/ 17895 w 4046156"/>
                <a:gd name="connsiteY101" fmla="*/ 452336 h 1095231"/>
                <a:gd name="connsiteX102" fmla="*/ 14913 w 4046156"/>
                <a:gd name="connsiteY102" fmla="*/ 446371 h 1095231"/>
                <a:gd name="connsiteX103" fmla="*/ 11930 w 4046156"/>
                <a:gd name="connsiteY103" fmla="*/ 441897 h 1095231"/>
                <a:gd name="connsiteX104" fmla="*/ 7457 w 4046156"/>
                <a:gd name="connsiteY104" fmla="*/ 440406 h 1095231"/>
                <a:gd name="connsiteX105" fmla="*/ 5965 w 4046156"/>
                <a:gd name="connsiteY105" fmla="*/ 404616 h 1095231"/>
                <a:gd name="connsiteX106" fmla="*/ 7457 w 4046156"/>
                <a:gd name="connsiteY106" fmla="*/ 380755 h 1095231"/>
                <a:gd name="connsiteX107" fmla="*/ 7457 w 4046156"/>
                <a:gd name="connsiteY107" fmla="*/ 364351 h 1095231"/>
                <a:gd name="connsiteX108" fmla="*/ 11930 w 4046156"/>
                <a:gd name="connsiteY108" fmla="*/ 358386 h 1095231"/>
                <a:gd name="connsiteX109" fmla="*/ 14913 w 4046156"/>
                <a:gd name="connsiteY109" fmla="*/ 353913 h 1095231"/>
                <a:gd name="connsiteX110" fmla="*/ 20878 w 4046156"/>
                <a:gd name="connsiteY110" fmla="*/ 352421 h 1095231"/>
                <a:gd name="connsiteX111" fmla="*/ 31317 w 4046156"/>
                <a:gd name="connsiteY111" fmla="*/ 359878 h 1095231"/>
                <a:gd name="connsiteX112" fmla="*/ 35790 w 4046156"/>
                <a:gd name="connsiteY112" fmla="*/ 361369 h 1095231"/>
                <a:gd name="connsiteX113" fmla="*/ 53595 w 4046156"/>
                <a:gd name="connsiteY113" fmla="*/ 363347 h 1095231"/>
                <a:gd name="connsiteX114" fmla="*/ 52604 w 4046156"/>
                <a:gd name="connsiteY114" fmla="*/ 359835 h 1095231"/>
                <a:gd name="connsiteX115" fmla="*/ 67107 w 4046156"/>
                <a:gd name="connsiteY115" fmla="*/ 365843 h 1095231"/>
                <a:gd name="connsiteX116" fmla="*/ 90967 w 4046156"/>
                <a:gd name="connsiteY116" fmla="*/ 341983 h 1095231"/>
                <a:gd name="connsiteX117" fmla="*/ 67107 w 4046156"/>
                <a:gd name="connsiteY117" fmla="*/ 318123 h 1095231"/>
                <a:gd name="connsiteX118" fmla="*/ 50235 w 4046156"/>
                <a:gd name="connsiteY118" fmla="*/ 325111 h 1095231"/>
                <a:gd name="connsiteX119" fmla="*/ 38773 w 4046156"/>
                <a:gd name="connsiteY119" fmla="*/ 325579 h 1095231"/>
                <a:gd name="connsiteX120" fmla="*/ 19387 w 4046156"/>
                <a:gd name="connsiteY120" fmla="*/ 324088 h 1095231"/>
                <a:gd name="connsiteX121" fmla="*/ 13422 w 4046156"/>
                <a:gd name="connsiteY121" fmla="*/ 319614 h 1095231"/>
                <a:gd name="connsiteX122" fmla="*/ 8948 w 4046156"/>
                <a:gd name="connsiteY122" fmla="*/ 282332 h 1095231"/>
                <a:gd name="connsiteX123" fmla="*/ 7457 w 4046156"/>
                <a:gd name="connsiteY123" fmla="*/ 253998 h 1095231"/>
                <a:gd name="connsiteX124" fmla="*/ 5965 w 4046156"/>
                <a:gd name="connsiteY124" fmla="*/ 243559 h 1095231"/>
                <a:gd name="connsiteX125" fmla="*/ 10439 w 4046156"/>
                <a:gd name="connsiteY125" fmla="*/ 240577 h 1095231"/>
                <a:gd name="connsiteX126" fmla="*/ 44738 w 4046156"/>
                <a:gd name="connsiteY126" fmla="*/ 239085 h 1095231"/>
                <a:gd name="connsiteX127" fmla="*/ 47720 w 4046156"/>
                <a:gd name="connsiteY127" fmla="*/ 231629 h 1095231"/>
                <a:gd name="connsiteX128" fmla="*/ 50235 w 4046156"/>
                <a:gd name="connsiteY128" fmla="*/ 233589 h 1095231"/>
                <a:gd name="connsiteX129" fmla="*/ 67107 w 4046156"/>
                <a:gd name="connsiteY129" fmla="*/ 240577 h 1095231"/>
                <a:gd name="connsiteX130" fmla="*/ 90967 w 4046156"/>
                <a:gd name="connsiteY130" fmla="*/ 216717 h 1095231"/>
                <a:gd name="connsiteX131" fmla="*/ 67107 w 4046156"/>
                <a:gd name="connsiteY131" fmla="*/ 192857 h 1095231"/>
                <a:gd name="connsiteX132" fmla="*/ 50235 w 4046156"/>
                <a:gd name="connsiteY132" fmla="*/ 199845 h 1095231"/>
                <a:gd name="connsiteX133" fmla="*/ 44956 w 4046156"/>
                <a:gd name="connsiteY133" fmla="*/ 211137 h 1095231"/>
                <a:gd name="connsiteX134" fmla="*/ 29825 w 4046156"/>
                <a:gd name="connsiteY134" fmla="*/ 204787 h 1095231"/>
                <a:gd name="connsiteX135" fmla="*/ 28334 w 4046156"/>
                <a:gd name="connsiteY135" fmla="*/ 209260 h 1095231"/>
                <a:gd name="connsiteX136" fmla="*/ 22369 w 4046156"/>
                <a:gd name="connsiteY136" fmla="*/ 210752 h 1095231"/>
                <a:gd name="connsiteX137" fmla="*/ 8948 w 4046156"/>
                <a:gd name="connsiteY137" fmla="*/ 200313 h 1095231"/>
                <a:gd name="connsiteX138" fmla="*/ 4474 w 4046156"/>
                <a:gd name="connsiteY138" fmla="*/ 189874 h 1095231"/>
                <a:gd name="connsiteX139" fmla="*/ 5965 w 4046156"/>
                <a:gd name="connsiteY139" fmla="*/ 185400 h 1095231"/>
                <a:gd name="connsiteX140" fmla="*/ 7457 w 4046156"/>
                <a:gd name="connsiteY140" fmla="*/ 151101 h 1095231"/>
                <a:gd name="connsiteX141" fmla="*/ 8948 w 4046156"/>
                <a:gd name="connsiteY141" fmla="*/ 143645 h 1095231"/>
                <a:gd name="connsiteX142" fmla="*/ 10439 w 4046156"/>
                <a:gd name="connsiteY142" fmla="*/ 137680 h 1095231"/>
                <a:gd name="connsiteX143" fmla="*/ 11930 w 4046156"/>
                <a:gd name="connsiteY143" fmla="*/ 121276 h 1095231"/>
                <a:gd name="connsiteX144" fmla="*/ 13422 w 4046156"/>
                <a:gd name="connsiteY144" fmla="*/ 116802 h 1095231"/>
                <a:gd name="connsiteX145" fmla="*/ 17895 w 4046156"/>
                <a:gd name="connsiteY145" fmla="*/ 115311 h 1095231"/>
                <a:gd name="connsiteX146" fmla="*/ 31317 w 4046156"/>
                <a:gd name="connsiteY146" fmla="*/ 122767 h 1095231"/>
                <a:gd name="connsiteX147" fmla="*/ 48330 w 4046156"/>
                <a:gd name="connsiteY147" fmla="*/ 124743 h 1095231"/>
                <a:gd name="connsiteX148" fmla="*/ 67107 w 4046156"/>
                <a:gd name="connsiteY148" fmla="*/ 124258 h 1095231"/>
                <a:gd name="connsiteX149" fmla="*/ 90967 w 4046156"/>
                <a:gd name="connsiteY149" fmla="*/ 100398 h 1095231"/>
                <a:gd name="connsiteX150" fmla="*/ 67107 w 4046156"/>
                <a:gd name="connsiteY150" fmla="*/ 76538 h 1095231"/>
                <a:gd name="connsiteX151" fmla="*/ 50235 w 4046156"/>
                <a:gd name="connsiteY151" fmla="*/ 83526 h 1095231"/>
                <a:gd name="connsiteX152" fmla="*/ 44738 w 4046156"/>
                <a:gd name="connsiteY152" fmla="*/ 79521 h 1095231"/>
                <a:gd name="connsiteX153" fmla="*/ 40264 w 4046156"/>
                <a:gd name="connsiteY153" fmla="*/ 78029 h 1095231"/>
                <a:gd name="connsiteX154" fmla="*/ 31317 w 4046156"/>
                <a:gd name="connsiteY154" fmla="*/ 75047 h 1095231"/>
                <a:gd name="connsiteX155" fmla="*/ 25352 w 4046156"/>
                <a:gd name="connsiteY155" fmla="*/ 72064 h 1095231"/>
                <a:gd name="connsiteX156" fmla="*/ 23860 w 4046156"/>
                <a:gd name="connsiteY156" fmla="*/ 51187 h 1095231"/>
                <a:gd name="connsiteX157" fmla="*/ 20878 w 4046156"/>
                <a:gd name="connsiteY157" fmla="*/ 46713 h 1095231"/>
                <a:gd name="connsiteX158" fmla="*/ 19387 w 4046156"/>
                <a:gd name="connsiteY158" fmla="*/ 42239 h 1095231"/>
                <a:gd name="connsiteX159" fmla="*/ 16404 w 4046156"/>
                <a:gd name="connsiteY159" fmla="*/ 33292 h 1095231"/>
                <a:gd name="connsiteX160" fmla="*/ 11930 w 4046156"/>
                <a:gd name="connsiteY160" fmla="*/ 30309 h 1095231"/>
                <a:gd name="connsiteX161" fmla="*/ 10439 w 4046156"/>
                <a:gd name="connsiteY161" fmla="*/ 18379 h 1095231"/>
                <a:gd name="connsiteX162" fmla="*/ 11930 w 4046156"/>
                <a:gd name="connsiteY162" fmla="*/ 13905 h 1095231"/>
                <a:gd name="connsiteX163" fmla="*/ 13422 w 4046156"/>
                <a:gd name="connsiteY163" fmla="*/ 7940 h 1095231"/>
                <a:gd name="connsiteX164" fmla="*/ 16404 w 4046156"/>
                <a:gd name="connsiteY164" fmla="*/ 3466 h 1095231"/>
                <a:gd name="connsiteX165" fmla="*/ 20281 w 4046156"/>
                <a:gd name="connsiteY165" fmla="*/ 484 h 1095231"/>
                <a:gd name="connsiteX166" fmla="*/ 211893 w 4046156"/>
                <a:gd name="connsiteY166" fmla="*/ 484 h 1095231"/>
                <a:gd name="connsiteX167" fmla="*/ 347539 w 4046156"/>
                <a:gd name="connsiteY167" fmla="*/ 484 h 1095231"/>
                <a:gd name="connsiteX168" fmla="*/ 3312746 w 4046156"/>
                <a:gd name="connsiteY168" fmla="*/ 0 h 1095231"/>
                <a:gd name="connsiteX0" fmla="*/ 3312746 w 4046156"/>
                <a:gd name="connsiteY0" fmla="*/ 0 h 1095231"/>
                <a:gd name="connsiteX1" fmla="*/ 3312746 w 4046156"/>
                <a:gd name="connsiteY1" fmla="*/ 1044570 h 1095231"/>
                <a:gd name="connsiteX2" fmla="*/ 12428 w 4046156"/>
                <a:gd name="connsiteY2" fmla="*/ 1042876 h 1095231"/>
                <a:gd name="connsiteX3" fmla="*/ 10439 w 4046156"/>
                <a:gd name="connsiteY3" fmla="*/ 1039893 h 1095231"/>
                <a:gd name="connsiteX4" fmla="*/ 5965 w 4046156"/>
                <a:gd name="connsiteY4" fmla="*/ 1029454 h 1095231"/>
                <a:gd name="connsiteX5" fmla="*/ 4474 w 4046156"/>
                <a:gd name="connsiteY5" fmla="*/ 1023489 h 1095231"/>
                <a:gd name="connsiteX6" fmla="*/ 1492 w 4046156"/>
                <a:gd name="connsiteY6" fmla="*/ 1017524 h 1095231"/>
                <a:gd name="connsiteX7" fmla="*/ 7457 w 4046156"/>
                <a:gd name="connsiteY7" fmla="*/ 996646 h 1095231"/>
                <a:gd name="connsiteX8" fmla="*/ 8948 w 4046156"/>
                <a:gd name="connsiteY8" fmla="*/ 992173 h 1095231"/>
                <a:gd name="connsiteX9" fmla="*/ 23860 w 4046156"/>
                <a:gd name="connsiteY9" fmla="*/ 990681 h 1095231"/>
                <a:gd name="connsiteX10" fmla="*/ 38773 w 4046156"/>
                <a:gd name="connsiteY10" fmla="*/ 999629 h 1095231"/>
                <a:gd name="connsiteX11" fmla="*/ 55177 w 4046156"/>
                <a:gd name="connsiteY11" fmla="*/ 998138 h 1095231"/>
                <a:gd name="connsiteX12" fmla="*/ 57759 w 4046156"/>
                <a:gd name="connsiteY12" fmla="*/ 994266 h 1095231"/>
                <a:gd name="connsiteX13" fmla="*/ 67107 w 4046156"/>
                <a:gd name="connsiteY13" fmla="*/ 998138 h 1095231"/>
                <a:gd name="connsiteX14" fmla="*/ 90967 w 4046156"/>
                <a:gd name="connsiteY14" fmla="*/ 974278 h 1095231"/>
                <a:gd name="connsiteX15" fmla="*/ 67107 w 4046156"/>
                <a:gd name="connsiteY15" fmla="*/ 950418 h 1095231"/>
                <a:gd name="connsiteX16" fmla="*/ 43246 w 4046156"/>
                <a:gd name="connsiteY16" fmla="*/ 974278 h 1095231"/>
                <a:gd name="connsiteX17" fmla="*/ 43810 w 4046156"/>
                <a:gd name="connsiteY17" fmla="*/ 975636 h 1095231"/>
                <a:gd name="connsiteX18" fmla="*/ 34299 w 4046156"/>
                <a:gd name="connsiteY18" fmla="*/ 974278 h 1095231"/>
                <a:gd name="connsiteX19" fmla="*/ 29825 w 4046156"/>
                <a:gd name="connsiteY19" fmla="*/ 971295 h 1095231"/>
                <a:gd name="connsiteX20" fmla="*/ 22369 w 4046156"/>
                <a:gd name="connsiteY20" fmla="*/ 968313 h 1095231"/>
                <a:gd name="connsiteX21" fmla="*/ 17895 w 4046156"/>
                <a:gd name="connsiteY21" fmla="*/ 966821 h 1095231"/>
                <a:gd name="connsiteX22" fmla="*/ 13422 w 4046156"/>
                <a:gd name="connsiteY22" fmla="*/ 963839 h 1095231"/>
                <a:gd name="connsiteX23" fmla="*/ 14913 w 4046156"/>
                <a:gd name="connsiteY23" fmla="*/ 959365 h 1095231"/>
                <a:gd name="connsiteX24" fmla="*/ 16404 w 4046156"/>
                <a:gd name="connsiteY24" fmla="*/ 950418 h 1095231"/>
                <a:gd name="connsiteX25" fmla="*/ 17895 w 4046156"/>
                <a:gd name="connsiteY25" fmla="*/ 944453 h 1095231"/>
                <a:gd name="connsiteX26" fmla="*/ 14913 w 4046156"/>
                <a:gd name="connsiteY26" fmla="*/ 931031 h 1095231"/>
                <a:gd name="connsiteX27" fmla="*/ 13422 w 4046156"/>
                <a:gd name="connsiteY27" fmla="*/ 925066 h 1095231"/>
                <a:gd name="connsiteX28" fmla="*/ 10439 w 4046156"/>
                <a:gd name="connsiteY28" fmla="*/ 913136 h 1095231"/>
                <a:gd name="connsiteX29" fmla="*/ 7457 w 4046156"/>
                <a:gd name="connsiteY29" fmla="*/ 886293 h 1095231"/>
                <a:gd name="connsiteX30" fmla="*/ 8948 w 4046156"/>
                <a:gd name="connsiteY30" fmla="*/ 872872 h 1095231"/>
                <a:gd name="connsiteX31" fmla="*/ 32808 w 4046156"/>
                <a:gd name="connsiteY31" fmla="*/ 871380 h 1095231"/>
                <a:gd name="connsiteX32" fmla="*/ 35790 w 4046156"/>
                <a:gd name="connsiteY32" fmla="*/ 875854 h 1095231"/>
                <a:gd name="connsiteX33" fmla="*/ 58159 w 4046156"/>
                <a:gd name="connsiteY33" fmla="*/ 881819 h 1095231"/>
                <a:gd name="connsiteX34" fmla="*/ 67107 w 4046156"/>
                <a:gd name="connsiteY34" fmla="*/ 872872 h 1095231"/>
                <a:gd name="connsiteX35" fmla="*/ 90967 w 4046156"/>
                <a:gd name="connsiteY35" fmla="*/ 849012 h 1095231"/>
                <a:gd name="connsiteX36" fmla="*/ 67107 w 4046156"/>
                <a:gd name="connsiteY36" fmla="*/ 825152 h 1095231"/>
                <a:gd name="connsiteX37" fmla="*/ 43246 w 4046156"/>
                <a:gd name="connsiteY37" fmla="*/ 849012 h 1095231"/>
                <a:gd name="connsiteX38" fmla="*/ 45080 w 4046156"/>
                <a:gd name="connsiteY38" fmla="*/ 853436 h 1095231"/>
                <a:gd name="connsiteX39" fmla="*/ 26843 w 4046156"/>
                <a:gd name="connsiteY39" fmla="*/ 838573 h 1095231"/>
                <a:gd name="connsiteX40" fmla="*/ 23860 w 4046156"/>
                <a:gd name="connsiteY40" fmla="*/ 834099 h 1095231"/>
                <a:gd name="connsiteX41" fmla="*/ 8948 w 4046156"/>
                <a:gd name="connsiteY41" fmla="*/ 832608 h 1095231"/>
                <a:gd name="connsiteX42" fmla="*/ 7457 w 4046156"/>
                <a:gd name="connsiteY42" fmla="*/ 828134 h 1095231"/>
                <a:gd name="connsiteX43" fmla="*/ 5965 w 4046156"/>
                <a:gd name="connsiteY43" fmla="*/ 822169 h 1095231"/>
                <a:gd name="connsiteX44" fmla="*/ 4474 w 4046156"/>
                <a:gd name="connsiteY44" fmla="*/ 799800 h 1095231"/>
                <a:gd name="connsiteX45" fmla="*/ 5965 w 4046156"/>
                <a:gd name="connsiteY45" fmla="*/ 750588 h 1095231"/>
                <a:gd name="connsiteX46" fmla="*/ 7457 w 4046156"/>
                <a:gd name="connsiteY46" fmla="*/ 746114 h 1095231"/>
                <a:gd name="connsiteX47" fmla="*/ 37282 w 4046156"/>
                <a:gd name="connsiteY47" fmla="*/ 746114 h 1095231"/>
                <a:gd name="connsiteX48" fmla="*/ 46229 w 4046156"/>
                <a:gd name="connsiteY48" fmla="*/ 749097 h 1095231"/>
                <a:gd name="connsiteX49" fmla="*/ 50601 w 4046156"/>
                <a:gd name="connsiteY49" fmla="*/ 746734 h 1095231"/>
                <a:gd name="connsiteX50" fmla="*/ 67107 w 4046156"/>
                <a:gd name="connsiteY50" fmla="*/ 753571 h 1095231"/>
                <a:gd name="connsiteX51" fmla="*/ 90967 w 4046156"/>
                <a:gd name="connsiteY51" fmla="*/ 729711 h 1095231"/>
                <a:gd name="connsiteX52" fmla="*/ 67107 w 4046156"/>
                <a:gd name="connsiteY52" fmla="*/ 705851 h 1095231"/>
                <a:gd name="connsiteX53" fmla="*/ 50235 w 4046156"/>
                <a:gd name="connsiteY53" fmla="*/ 712839 h 1095231"/>
                <a:gd name="connsiteX54" fmla="*/ 40264 w 4046156"/>
                <a:gd name="connsiteY54" fmla="*/ 723746 h 1095231"/>
                <a:gd name="connsiteX55" fmla="*/ 35790 w 4046156"/>
                <a:gd name="connsiteY55" fmla="*/ 728219 h 1095231"/>
                <a:gd name="connsiteX56" fmla="*/ 31317 w 4046156"/>
                <a:gd name="connsiteY56" fmla="*/ 726728 h 1095231"/>
                <a:gd name="connsiteX57" fmla="*/ 26843 w 4046156"/>
                <a:gd name="connsiteY57" fmla="*/ 714798 h 1095231"/>
                <a:gd name="connsiteX58" fmla="*/ 22369 w 4046156"/>
                <a:gd name="connsiteY58" fmla="*/ 710324 h 1095231"/>
                <a:gd name="connsiteX59" fmla="*/ 23860 w 4046156"/>
                <a:gd name="connsiteY59" fmla="*/ 705851 h 1095231"/>
                <a:gd name="connsiteX60" fmla="*/ 28334 w 4046156"/>
                <a:gd name="connsiteY60" fmla="*/ 701377 h 1095231"/>
                <a:gd name="connsiteX61" fmla="*/ 29825 w 4046156"/>
                <a:gd name="connsiteY61" fmla="*/ 693921 h 1095231"/>
                <a:gd name="connsiteX62" fmla="*/ 28334 w 4046156"/>
                <a:gd name="connsiteY62" fmla="*/ 689447 h 1095231"/>
                <a:gd name="connsiteX63" fmla="*/ 23860 w 4046156"/>
                <a:gd name="connsiteY63" fmla="*/ 687956 h 1095231"/>
                <a:gd name="connsiteX64" fmla="*/ 19387 w 4046156"/>
                <a:gd name="connsiteY64" fmla="*/ 684973 h 1095231"/>
                <a:gd name="connsiteX65" fmla="*/ 10439 w 4046156"/>
                <a:gd name="connsiteY65" fmla="*/ 681991 h 1095231"/>
                <a:gd name="connsiteX66" fmla="*/ 8948 w 4046156"/>
                <a:gd name="connsiteY66" fmla="*/ 674534 h 1095231"/>
                <a:gd name="connsiteX67" fmla="*/ 5965 w 4046156"/>
                <a:gd name="connsiteY67" fmla="*/ 670060 h 1095231"/>
                <a:gd name="connsiteX68" fmla="*/ 2983 w 4046156"/>
                <a:gd name="connsiteY68" fmla="*/ 652165 h 1095231"/>
                <a:gd name="connsiteX69" fmla="*/ 5965 w 4046156"/>
                <a:gd name="connsiteY69" fmla="*/ 647691 h 1095231"/>
                <a:gd name="connsiteX70" fmla="*/ 8948 w 4046156"/>
                <a:gd name="connsiteY70" fmla="*/ 628305 h 1095231"/>
                <a:gd name="connsiteX71" fmla="*/ 11930 w 4046156"/>
                <a:gd name="connsiteY71" fmla="*/ 622340 h 1095231"/>
                <a:gd name="connsiteX72" fmla="*/ 17895 w 4046156"/>
                <a:gd name="connsiteY72" fmla="*/ 620848 h 1095231"/>
                <a:gd name="connsiteX73" fmla="*/ 31317 w 4046156"/>
                <a:gd name="connsiteY73" fmla="*/ 619357 h 1095231"/>
                <a:gd name="connsiteX74" fmla="*/ 47720 w 4046156"/>
                <a:gd name="connsiteY74" fmla="*/ 623831 h 1095231"/>
                <a:gd name="connsiteX75" fmla="*/ 56668 w 4046156"/>
                <a:gd name="connsiteY75" fmla="*/ 619357 h 1095231"/>
                <a:gd name="connsiteX76" fmla="*/ 67107 w 4046156"/>
                <a:gd name="connsiteY76" fmla="*/ 620849 h 1095231"/>
                <a:gd name="connsiteX77" fmla="*/ 90967 w 4046156"/>
                <a:gd name="connsiteY77" fmla="*/ 596989 h 1095231"/>
                <a:gd name="connsiteX78" fmla="*/ 67107 w 4046156"/>
                <a:gd name="connsiteY78" fmla="*/ 573129 h 1095231"/>
                <a:gd name="connsiteX79" fmla="*/ 25352 w 4046156"/>
                <a:gd name="connsiteY79" fmla="*/ 585058 h 1095231"/>
                <a:gd name="connsiteX80" fmla="*/ 13422 w 4046156"/>
                <a:gd name="connsiteY80" fmla="*/ 586550 h 1095231"/>
                <a:gd name="connsiteX81" fmla="*/ 8948 w 4046156"/>
                <a:gd name="connsiteY81" fmla="*/ 583567 h 1095231"/>
                <a:gd name="connsiteX82" fmla="*/ 1492 w 4046156"/>
                <a:gd name="connsiteY82" fmla="*/ 582076 h 1095231"/>
                <a:gd name="connsiteX83" fmla="*/ 0 w 4046156"/>
                <a:gd name="connsiteY83" fmla="*/ 577602 h 1095231"/>
                <a:gd name="connsiteX84" fmla="*/ 2983 w 4046156"/>
                <a:gd name="connsiteY84" fmla="*/ 571637 h 1095231"/>
                <a:gd name="connsiteX85" fmla="*/ 5965 w 4046156"/>
                <a:gd name="connsiteY85" fmla="*/ 538829 h 1095231"/>
                <a:gd name="connsiteX86" fmla="*/ 2983 w 4046156"/>
                <a:gd name="connsiteY86" fmla="*/ 506021 h 1095231"/>
                <a:gd name="connsiteX87" fmla="*/ 5965 w 4046156"/>
                <a:gd name="connsiteY87" fmla="*/ 495582 h 1095231"/>
                <a:gd name="connsiteX88" fmla="*/ 10439 w 4046156"/>
                <a:gd name="connsiteY88" fmla="*/ 492600 h 1095231"/>
                <a:gd name="connsiteX89" fmla="*/ 11930 w 4046156"/>
                <a:gd name="connsiteY89" fmla="*/ 488126 h 1095231"/>
                <a:gd name="connsiteX90" fmla="*/ 23860 w 4046156"/>
                <a:gd name="connsiteY90" fmla="*/ 488126 h 1095231"/>
                <a:gd name="connsiteX91" fmla="*/ 32808 w 4046156"/>
                <a:gd name="connsiteY91" fmla="*/ 491109 h 1095231"/>
                <a:gd name="connsiteX92" fmla="*/ 50703 w 4046156"/>
                <a:gd name="connsiteY92" fmla="*/ 489617 h 1095231"/>
                <a:gd name="connsiteX93" fmla="*/ 67107 w 4046156"/>
                <a:gd name="connsiteY93" fmla="*/ 491109 h 1095231"/>
                <a:gd name="connsiteX94" fmla="*/ 90967 w 4046156"/>
                <a:gd name="connsiteY94" fmla="*/ 467249 h 1095231"/>
                <a:gd name="connsiteX95" fmla="*/ 67107 w 4046156"/>
                <a:gd name="connsiteY95" fmla="*/ 443389 h 1095231"/>
                <a:gd name="connsiteX96" fmla="*/ 50235 w 4046156"/>
                <a:gd name="connsiteY96" fmla="*/ 450377 h 1095231"/>
                <a:gd name="connsiteX97" fmla="*/ 43247 w 4046156"/>
                <a:gd name="connsiteY97" fmla="*/ 459792 h 1095231"/>
                <a:gd name="connsiteX98" fmla="*/ 35790 w 4046156"/>
                <a:gd name="connsiteY98" fmla="*/ 458301 h 1095231"/>
                <a:gd name="connsiteX99" fmla="*/ 31317 w 4046156"/>
                <a:gd name="connsiteY99" fmla="*/ 456810 h 1095231"/>
                <a:gd name="connsiteX100" fmla="*/ 26843 w 4046156"/>
                <a:gd name="connsiteY100" fmla="*/ 455319 h 1095231"/>
                <a:gd name="connsiteX101" fmla="*/ 17895 w 4046156"/>
                <a:gd name="connsiteY101" fmla="*/ 452336 h 1095231"/>
                <a:gd name="connsiteX102" fmla="*/ 14913 w 4046156"/>
                <a:gd name="connsiteY102" fmla="*/ 446371 h 1095231"/>
                <a:gd name="connsiteX103" fmla="*/ 11930 w 4046156"/>
                <a:gd name="connsiteY103" fmla="*/ 441897 h 1095231"/>
                <a:gd name="connsiteX104" fmla="*/ 7457 w 4046156"/>
                <a:gd name="connsiteY104" fmla="*/ 440406 h 1095231"/>
                <a:gd name="connsiteX105" fmla="*/ 5965 w 4046156"/>
                <a:gd name="connsiteY105" fmla="*/ 404616 h 1095231"/>
                <a:gd name="connsiteX106" fmla="*/ 7457 w 4046156"/>
                <a:gd name="connsiteY106" fmla="*/ 380755 h 1095231"/>
                <a:gd name="connsiteX107" fmla="*/ 7457 w 4046156"/>
                <a:gd name="connsiteY107" fmla="*/ 364351 h 1095231"/>
                <a:gd name="connsiteX108" fmla="*/ 11930 w 4046156"/>
                <a:gd name="connsiteY108" fmla="*/ 358386 h 1095231"/>
                <a:gd name="connsiteX109" fmla="*/ 14913 w 4046156"/>
                <a:gd name="connsiteY109" fmla="*/ 353913 h 1095231"/>
                <a:gd name="connsiteX110" fmla="*/ 20878 w 4046156"/>
                <a:gd name="connsiteY110" fmla="*/ 352421 h 1095231"/>
                <a:gd name="connsiteX111" fmla="*/ 31317 w 4046156"/>
                <a:gd name="connsiteY111" fmla="*/ 359878 h 1095231"/>
                <a:gd name="connsiteX112" fmla="*/ 35790 w 4046156"/>
                <a:gd name="connsiteY112" fmla="*/ 361369 h 1095231"/>
                <a:gd name="connsiteX113" fmla="*/ 53595 w 4046156"/>
                <a:gd name="connsiteY113" fmla="*/ 363347 h 1095231"/>
                <a:gd name="connsiteX114" fmla="*/ 52604 w 4046156"/>
                <a:gd name="connsiteY114" fmla="*/ 359835 h 1095231"/>
                <a:gd name="connsiteX115" fmla="*/ 67107 w 4046156"/>
                <a:gd name="connsiteY115" fmla="*/ 365843 h 1095231"/>
                <a:gd name="connsiteX116" fmla="*/ 90967 w 4046156"/>
                <a:gd name="connsiteY116" fmla="*/ 341983 h 1095231"/>
                <a:gd name="connsiteX117" fmla="*/ 67107 w 4046156"/>
                <a:gd name="connsiteY117" fmla="*/ 318123 h 1095231"/>
                <a:gd name="connsiteX118" fmla="*/ 50235 w 4046156"/>
                <a:gd name="connsiteY118" fmla="*/ 325111 h 1095231"/>
                <a:gd name="connsiteX119" fmla="*/ 38773 w 4046156"/>
                <a:gd name="connsiteY119" fmla="*/ 325579 h 1095231"/>
                <a:gd name="connsiteX120" fmla="*/ 19387 w 4046156"/>
                <a:gd name="connsiteY120" fmla="*/ 324088 h 1095231"/>
                <a:gd name="connsiteX121" fmla="*/ 13422 w 4046156"/>
                <a:gd name="connsiteY121" fmla="*/ 319614 h 1095231"/>
                <a:gd name="connsiteX122" fmla="*/ 8948 w 4046156"/>
                <a:gd name="connsiteY122" fmla="*/ 282332 h 1095231"/>
                <a:gd name="connsiteX123" fmla="*/ 7457 w 4046156"/>
                <a:gd name="connsiteY123" fmla="*/ 253998 h 1095231"/>
                <a:gd name="connsiteX124" fmla="*/ 5965 w 4046156"/>
                <a:gd name="connsiteY124" fmla="*/ 243559 h 1095231"/>
                <a:gd name="connsiteX125" fmla="*/ 10439 w 4046156"/>
                <a:gd name="connsiteY125" fmla="*/ 240577 h 1095231"/>
                <a:gd name="connsiteX126" fmla="*/ 44738 w 4046156"/>
                <a:gd name="connsiteY126" fmla="*/ 239085 h 1095231"/>
                <a:gd name="connsiteX127" fmla="*/ 47720 w 4046156"/>
                <a:gd name="connsiteY127" fmla="*/ 231629 h 1095231"/>
                <a:gd name="connsiteX128" fmla="*/ 50235 w 4046156"/>
                <a:gd name="connsiteY128" fmla="*/ 233589 h 1095231"/>
                <a:gd name="connsiteX129" fmla="*/ 67107 w 4046156"/>
                <a:gd name="connsiteY129" fmla="*/ 240577 h 1095231"/>
                <a:gd name="connsiteX130" fmla="*/ 90967 w 4046156"/>
                <a:gd name="connsiteY130" fmla="*/ 216717 h 1095231"/>
                <a:gd name="connsiteX131" fmla="*/ 67107 w 4046156"/>
                <a:gd name="connsiteY131" fmla="*/ 192857 h 1095231"/>
                <a:gd name="connsiteX132" fmla="*/ 50235 w 4046156"/>
                <a:gd name="connsiteY132" fmla="*/ 199845 h 1095231"/>
                <a:gd name="connsiteX133" fmla="*/ 44956 w 4046156"/>
                <a:gd name="connsiteY133" fmla="*/ 211137 h 1095231"/>
                <a:gd name="connsiteX134" fmla="*/ 29825 w 4046156"/>
                <a:gd name="connsiteY134" fmla="*/ 204787 h 1095231"/>
                <a:gd name="connsiteX135" fmla="*/ 28334 w 4046156"/>
                <a:gd name="connsiteY135" fmla="*/ 209260 h 1095231"/>
                <a:gd name="connsiteX136" fmla="*/ 22369 w 4046156"/>
                <a:gd name="connsiteY136" fmla="*/ 210752 h 1095231"/>
                <a:gd name="connsiteX137" fmla="*/ 8948 w 4046156"/>
                <a:gd name="connsiteY137" fmla="*/ 200313 h 1095231"/>
                <a:gd name="connsiteX138" fmla="*/ 4474 w 4046156"/>
                <a:gd name="connsiteY138" fmla="*/ 189874 h 1095231"/>
                <a:gd name="connsiteX139" fmla="*/ 5965 w 4046156"/>
                <a:gd name="connsiteY139" fmla="*/ 185400 h 1095231"/>
                <a:gd name="connsiteX140" fmla="*/ 7457 w 4046156"/>
                <a:gd name="connsiteY140" fmla="*/ 151101 h 1095231"/>
                <a:gd name="connsiteX141" fmla="*/ 8948 w 4046156"/>
                <a:gd name="connsiteY141" fmla="*/ 143645 h 1095231"/>
                <a:gd name="connsiteX142" fmla="*/ 10439 w 4046156"/>
                <a:gd name="connsiteY142" fmla="*/ 137680 h 1095231"/>
                <a:gd name="connsiteX143" fmla="*/ 11930 w 4046156"/>
                <a:gd name="connsiteY143" fmla="*/ 121276 h 1095231"/>
                <a:gd name="connsiteX144" fmla="*/ 13422 w 4046156"/>
                <a:gd name="connsiteY144" fmla="*/ 116802 h 1095231"/>
                <a:gd name="connsiteX145" fmla="*/ 17895 w 4046156"/>
                <a:gd name="connsiteY145" fmla="*/ 115311 h 1095231"/>
                <a:gd name="connsiteX146" fmla="*/ 31317 w 4046156"/>
                <a:gd name="connsiteY146" fmla="*/ 122767 h 1095231"/>
                <a:gd name="connsiteX147" fmla="*/ 48330 w 4046156"/>
                <a:gd name="connsiteY147" fmla="*/ 124743 h 1095231"/>
                <a:gd name="connsiteX148" fmla="*/ 67107 w 4046156"/>
                <a:gd name="connsiteY148" fmla="*/ 124258 h 1095231"/>
                <a:gd name="connsiteX149" fmla="*/ 90967 w 4046156"/>
                <a:gd name="connsiteY149" fmla="*/ 100398 h 1095231"/>
                <a:gd name="connsiteX150" fmla="*/ 67107 w 4046156"/>
                <a:gd name="connsiteY150" fmla="*/ 76538 h 1095231"/>
                <a:gd name="connsiteX151" fmla="*/ 50235 w 4046156"/>
                <a:gd name="connsiteY151" fmla="*/ 83526 h 1095231"/>
                <a:gd name="connsiteX152" fmla="*/ 44738 w 4046156"/>
                <a:gd name="connsiteY152" fmla="*/ 79521 h 1095231"/>
                <a:gd name="connsiteX153" fmla="*/ 40264 w 4046156"/>
                <a:gd name="connsiteY153" fmla="*/ 78029 h 1095231"/>
                <a:gd name="connsiteX154" fmla="*/ 31317 w 4046156"/>
                <a:gd name="connsiteY154" fmla="*/ 75047 h 1095231"/>
                <a:gd name="connsiteX155" fmla="*/ 25352 w 4046156"/>
                <a:gd name="connsiteY155" fmla="*/ 72064 h 1095231"/>
                <a:gd name="connsiteX156" fmla="*/ 23860 w 4046156"/>
                <a:gd name="connsiteY156" fmla="*/ 51187 h 1095231"/>
                <a:gd name="connsiteX157" fmla="*/ 20878 w 4046156"/>
                <a:gd name="connsiteY157" fmla="*/ 46713 h 1095231"/>
                <a:gd name="connsiteX158" fmla="*/ 19387 w 4046156"/>
                <a:gd name="connsiteY158" fmla="*/ 42239 h 1095231"/>
                <a:gd name="connsiteX159" fmla="*/ 16404 w 4046156"/>
                <a:gd name="connsiteY159" fmla="*/ 33292 h 1095231"/>
                <a:gd name="connsiteX160" fmla="*/ 11930 w 4046156"/>
                <a:gd name="connsiteY160" fmla="*/ 30309 h 1095231"/>
                <a:gd name="connsiteX161" fmla="*/ 10439 w 4046156"/>
                <a:gd name="connsiteY161" fmla="*/ 18379 h 1095231"/>
                <a:gd name="connsiteX162" fmla="*/ 11930 w 4046156"/>
                <a:gd name="connsiteY162" fmla="*/ 13905 h 1095231"/>
                <a:gd name="connsiteX163" fmla="*/ 13422 w 4046156"/>
                <a:gd name="connsiteY163" fmla="*/ 7940 h 1095231"/>
                <a:gd name="connsiteX164" fmla="*/ 16404 w 4046156"/>
                <a:gd name="connsiteY164" fmla="*/ 3466 h 1095231"/>
                <a:gd name="connsiteX165" fmla="*/ 20281 w 4046156"/>
                <a:gd name="connsiteY165" fmla="*/ 484 h 1095231"/>
                <a:gd name="connsiteX166" fmla="*/ 211893 w 4046156"/>
                <a:gd name="connsiteY166" fmla="*/ 484 h 1095231"/>
                <a:gd name="connsiteX167" fmla="*/ 347539 w 4046156"/>
                <a:gd name="connsiteY167" fmla="*/ 484 h 1095231"/>
                <a:gd name="connsiteX168" fmla="*/ 3312746 w 4046156"/>
                <a:gd name="connsiteY168" fmla="*/ 0 h 1095231"/>
                <a:gd name="connsiteX0" fmla="*/ 3312746 w 3312746"/>
                <a:gd name="connsiteY0" fmla="*/ 0 h 1044570"/>
                <a:gd name="connsiteX1" fmla="*/ 3312746 w 3312746"/>
                <a:gd name="connsiteY1" fmla="*/ 1044570 h 1044570"/>
                <a:gd name="connsiteX2" fmla="*/ 12428 w 3312746"/>
                <a:gd name="connsiteY2" fmla="*/ 1042876 h 1044570"/>
                <a:gd name="connsiteX3" fmla="*/ 10439 w 3312746"/>
                <a:gd name="connsiteY3" fmla="*/ 1039893 h 1044570"/>
                <a:gd name="connsiteX4" fmla="*/ 5965 w 3312746"/>
                <a:gd name="connsiteY4" fmla="*/ 1029454 h 1044570"/>
                <a:gd name="connsiteX5" fmla="*/ 4474 w 3312746"/>
                <a:gd name="connsiteY5" fmla="*/ 1023489 h 1044570"/>
                <a:gd name="connsiteX6" fmla="*/ 1492 w 3312746"/>
                <a:gd name="connsiteY6" fmla="*/ 1017524 h 1044570"/>
                <a:gd name="connsiteX7" fmla="*/ 7457 w 3312746"/>
                <a:gd name="connsiteY7" fmla="*/ 996646 h 1044570"/>
                <a:gd name="connsiteX8" fmla="*/ 8948 w 3312746"/>
                <a:gd name="connsiteY8" fmla="*/ 992173 h 1044570"/>
                <a:gd name="connsiteX9" fmla="*/ 23860 w 3312746"/>
                <a:gd name="connsiteY9" fmla="*/ 990681 h 1044570"/>
                <a:gd name="connsiteX10" fmla="*/ 38773 w 3312746"/>
                <a:gd name="connsiteY10" fmla="*/ 999629 h 1044570"/>
                <a:gd name="connsiteX11" fmla="*/ 55177 w 3312746"/>
                <a:gd name="connsiteY11" fmla="*/ 998138 h 1044570"/>
                <a:gd name="connsiteX12" fmla="*/ 57759 w 3312746"/>
                <a:gd name="connsiteY12" fmla="*/ 994266 h 1044570"/>
                <a:gd name="connsiteX13" fmla="*/ 67107 w 3312746"/>
                <a:gd name="connsiteY13" fmla="*/ 998138 h 1044570"/>
                <a:gd name="connsiteX14" fmla="*/ 90967 w 3312746"/>
                <a:gd name="connsiteY14" fmla="*/ 974278 h 1044570"/>
                <a:gd name="connsiteX15" fmla="*/ 67107 w 3312746"/>
                <a:gd name="connsiteY15" fmla="*/ 950418 h 1044570"/>
                <a:gd name="connsiteX16" fmla="*/ 43246 w 3312746"/>
                <a:gd name="connsiteY16" fmla="*/ 974278 h 1044570"/>
                <a:gd name="connsiteX17" fmla="*/ 43810 w 3312746"/>
                <a:gd name="connsiteY17" fmla="*/ 975636 h 1044570"/>
                <a:gd name="connsiteX18" fmla="*/ 34299 w 3312746"/>
                <a:gd name="connsiteY18" fmla="*/ 974278 h 1044570"/>
                <a:gd name="connsiteX19" fmla="*/ 29825 w 3312746"/>
                <a:gd name="connsiteY19" fmla="*/ 971295 h 1044570"/>
                <a:gd name="connsiteX20" fmla="*/ 22369 w 3312746"/>
                <a:gd name="connsiteY20" fmla="*/ 968313 h 1044570"/>
                <a:gd name="connsiteX21" fmla="*/ 17895 w 3312746"/>
                <a:gd name="connsiteY21" fmla="*/ 966821 h 1044570"/>
                <a:gd name="connsiteX22" fmla="*/ 13422 w 3312746"/>
                <a:gd name="connsiteY22" fmla="*/ 963839 h 1044570"/>
                <a:gd name="connsiteX23" fmla="*/ 14913 w 3312746"/>
                <a:gd name="connsiteY23" fmla="*/ 959365 h 1044570"/>
                <a:gd name="connsiteX24" fmla="*/ 16404 w 3312746"/>
                <a:gd name="connsiteY24" fmla="*/ 950418 h 1044570"/>
                <a:gd name="connsiteX25" fmla="*/ 17895 w 3312746"/>
                <a:gd name="connsiteY25" fmla="*/ 944453 h 1044570"/>
                <a:gd name="connsiteX26" fmla="*/ 14913 w 3312746"/>
                <a:gd name="connsiteY26" fmla="*/ 931031 h 1044570"/>
                <a:gd name="connsiteX27" fmla="*/ 13422 w 3312746"/>
                <a:gd name="connsiteY27" fmla="*/ 925066 h 1044570"/>
                <a:gd name="connsiteX28" fmla="*/ 10439 w 3312746"/>
                <a:gd name="connsiteY28" fmla="*/ 913136 h 1044570"/>
                <a:gd name="connsiteX29" fmla="*/ 7457 w 3312746"/>
                <a:gd name="connsiteY29" fmla="*/ 886293 h 1044570"/>
                <a:gd name="connsiteX30" fmla="*/ 8948 w 3312746"/>
                <a:gd name="connsiteY30" fmla="*/ 872872 h 1044570"/>
                <a:gd name="connsiteX31" fmla="*/ 32808 w 3312746"/>
                <a:gd name="connsiteY31" fmla="*/ 871380 h 1044570"/>
                <a:gd name="connsiteX32" fmla="*/ 35790 w 3312746"/>
                <a:gd name="connsiteY32" fmla="*/ 875854 h 1044570"/>
                <a:gd name="connsiteX33" fmla="*/ 58159 w 3312746"/>
                <a:gd name="connsiteY33" fmla="*/ 881819 h 1044570"/>
                <a:gd name="connsiteX34" fmla="*/ 67107 w 3312746"/>
                <a:gd name="connsiteY34" fmla="*/ 872872 h 1044570"/>
                <a:gd name="connsiteX35" fmla="*/ 90967 w 3312746"/>
                <a:gd name="connsiteY35" fmla="*/ 849012 h 1044570"/>
                <a:gd name="connsiteX36" fmla="*/ 67107 w 3312746"/>
                <a:gd name="connsiteY36" fmla="*/ 825152 h 1044570"/>
                <a:gd name="connsiteX37" fmla="*/ 43246 w 3312746"/>
                <a:gd name="connsiteY37" fmla="*/ 849012 h 1044570"/>
                <a:gd name="connsiteX38" fmla="*/ 45080 w 3312746"/>
                <a:gd name="connsiteY38" fmla="*/ 853436 h 1044570"/>
                <a:gd name="connsiteX39" fmla="*/ 26843 w 3312746"/>
                <a:gd name="connsiteY39" fmla="*/ 838573 h 1044570"/>
                <a:gd name="connsiteX40" fmla="*/ 23860 w 3312746"/>
                <a:gd name="connsiteY40" fmla="*/ 834099 h 1044570"/>
                <a:gd name="connsiteX41" fmla="*/ 8948 w 3312746"/>
                <a:gd name="connsiteY41" fmla="*/ 832608 h 1044570"/>
                <a:gd name="connsiteX42" fmla="*/ 7457 w 3312746"/>
                <a:gd name="connsiteY42" fmla="*/ 828134 h 1044570"/>
                <a:gd name="connsiteX43" fmla="*/ 5965 w 3312746"/>
                <a:gd name="connsiteY43" fmla="*/ 822169 h 1044570"/>
                <a:gd name="connsiteX44" fmla="*/ 4474 w 3312746"/>
                <a:gd name="connsiteY44" fmla="*/ 799800 h 1044570"/>
                <a:gd name="connsiteX45" fmla="*/ 5965 w 3312746"/>
                <a:gd name="connsiteY45" fmla="*/ 750588 h 1044570"/>
                <a:gd name="connsiteX46" fmla="*/ 7457 w 3312746"/>
                <a:gd name="connsiteY46" fmla="*/ 746114 h 1044570"/>
                <a:gd name="connsiteX47" fmla="*/ 37282 w 3312746"/>
                <a:gd name="connsiteY47" fmla="*/ 746114 h 1044570"/>
                <a:gd name="connsiteX48" fmla="*/ 46229 w 3312746"/>
                <a:gd name="connsiteY48" fmla="*/ 749097 h 1044570"/>
                <a:gd name="connsiteX49" fmla="*/ 50601 w 3312746"/>
                <a:gd name="connsiteY49" fmla="*/ 746734 h 1044570"/>
                <a:gd name="connsiteX50" fmla="*/ 67107 w 3312746"/>
                <a:gd name="connsiteY50" fmla="*/ 753571 h 1044570"/>
                <a:gd name="connsiteX51" fmla="*/ 90967 w 3312746"/>
                <a:gd name="connsiteY51" fmla="*/ 729711 h 1044570"/>
                <a:gd name="connsiteX52" fmla="*/ 67107 w 3312746"/>
                <a:gd name="connsiteY52" fmla="*/ 705851 h 1044570"/>
                <a:gd name="connsiteX53" fmla="*/ 50235 w 3312746"/>
                <a:gd name="connsiteY53" fmla="*/ 712839 h 1044570"/>
                <a:gd name="connsiteX54" fmla="*/ 40264 w 3312746"/>
                <a:gd name="connsiteY54" fmla="*/ 723746 h 1044570"/>
                <a:gd name="connsiteX55" fmla="*/ 35790 w 3312746"/>
                <a:gd name="connsiteY55" fmla="*/ 728219 h 1044570"/>
                <a:gd name="connsiteX56" fmla="*/ 31317 w 3312746"/>
                <a:gd name="connsiteY56" fmla="*/ 726728 h 1044570"/>
                <a:gd name="connsiteX57" fmla="*/ 26843 w 3312746"/>
                <a:gd name="connsiteY57" fmla="*/ 714798 h 1044570"/>
                <a:gd name="connsiteX58" fmla="*/ 22369 w 3312746"/>
                <a:gd name="connsiteY58" fmla="*/ 710324 h 1044570"/>
                <a:gd name="connsiteX59" fmla="*/ 23860 w 3312746"/>
                <a:gd name="connsiteY59" fmla="*/ 705851 h 1044570"/>
                <a:gd name="connsiteX60" fmla="*/ 28334 w 3312746"/>
                <a:gd name="connsiteY60" fmla="*/ 701377 h 1044570"/>
                <a:gd name="connsiteX61" fmla="*/ 29825 w 3312746"/>
                <a:gd name="connsiteY61" fmla="*/ 693921 h 1044570"/>
                <a:gd name="connsiteX62" fmla="*/ 28334 w 3312746"/>
                <a:gd name="connsiteY62" fmla="*/ 689447 h 1044570"/>
                <a:gd name="connsiteX63" fmla="*/ 23860 w 3312746"/>
                <a:gd name="connsiteY63" fmla="*/ 687956 h 1044570"/>
                <a:gd name="connsiteX64" fmla="*/ 19387 w 3312746"/>
                <a:gd name="connsiteY64" fmla="*/ 684973 h 1044570"/>
                <a:gd name="connsiteX65" fmla="*/ 10439 w 3312746"/>
                <a:gd name="connsiteY65" fmla="*/ 681991 h 1044570"/>
                <a:gd name="connsiteX66" fmla="*/ 8948 w 3312746"/>
                <a:gd name="connsiteY66" fmla="*/ 674534 h 1044570"/>
                <a:gd name="connsiteX67" fmla="*/ 5965 w 3312746"/>
                <a:gd name="connsiteY67" fmla="*/ 670060 h 1044570"/>
                <a:gd name="connsiteX68" fmla="*/ 2983 w 3312746"/>
                <a:gd name="connsiteY68" fmla="*/ 652165 h 1044570"/>
                <a:gd name="connsiteX69" fmla="*/ 5965 w 3312746"/>
                <a:gd name="connsiteY69" fmla="*/ 647691 h 1044570"/>
                <a:gd name="connsiteX70" fmla="*/ 8948 w 3312746"/>
                <a:gd name="connsiteY70" fmla="*/ 628305 h 1044570"/>
                <a:gd name="connsiteX71" fmla="*/ 11930 w 3312746"/>
                <a:gd name="connsiteY71" fmla="*/ 622340 h 1044570"/>
                <a:gd name="connsiteX72" fmla="*/ 17895 w 3312746"/>
                <a:gd name="connsiteY72" fmla="*/ 620848 h 1044570"/>
                <a:gd name="connsiteX73" fmla="*/ 31317 w 3312746"/>
                <a:gd name="connsiteY73" fmla="*/ 619357 h 1044570"/>
                <a:gd name="connsiteX74" fmla="*/ 47720 w 3312746"/>
                <a:gd name="connsiteY74" fmla="*/ 623831 h 1044570"/>
                <a:gd name="connsiteX75" fmla="*/ 56668 w 3312746"/>
                <a:gd name="connsiteY75" fmla="*/ 619357 h 1044570"/>
                <a:gd name="connsiteX76" fmla="*/ 67107 w 3312746"/>
                <a:gd name="connsiteY76" fmla="*/ 620849 h 1044570"/>
                <a:gd name="connsiteX77" fmla="*/ 90967 w 3312746"/>
                <a:gd name="connsiteY77" fmla="*/ 596989 h 1044570"/>
                <a:gd name="connsiteX78" fmla="*/ 67107 w 3312746"/>
                <a:gd name="connsiteY78" fmla="*/ 573129 h 1044570"/>
                <a:gd name="connsiteX79" fmla="*/ 25352 w 3312746"/>
                <a:gd name="connsiteY79" fmla="*/ 585058 h 1044570"/>
                <a:gd name="connsiteX80" fmla="*/ 13422 w 3312746"/>
                <a:gd name="connsiteY80" fmla="*/ 586550 h 1044570"/>
                <a:gd name="connsiteX81" fmla="*/ 8948 w 3312746"/>
                <a:gd name="connsiteY81" fmla="*/ 583567 h 1044570"/>
                <a:gd name="connsiteX82" fmla="*/ 1492 w 3312746"/>
                <a:gd name="connsiteY82" fmla="*/ 582076 h 1044570"/>
                <a:gd name="connsiteX83" fmla="*/ 0 w 3312746"/>
                <a:gd name="connsiteY83" fmla="*/ 577602 h 1044570"/>
                <a:gd name="connsiteX84" fmla="*/ 2983 w 3312746"/>
                <a:gd name="connsiteY84" fmla="*/ 571637 h 1044570"/>
                <a:gd name="connsiteX85" fmla="*/ 5965 w 3312746"/>
                <a:gd name="connsiteY85" fmla="*/ 538829 h 1044570"/>
                <a:gd name="connsiteX86" fmla="*/ 2983 w 3312746"/>
                <a:gd name="connsiteY86" fmla="*/ 506021 h 1044570"/>
                <a:gd name="connsiteX87" fmla="*/ 5965 w 3312746"/>
                <a:gd name="connsiteY87" fmla="*/ 495582 h 1044570"/>
                <a:gd name="connsiteX88" fmla="*/ 10439 w 3312746"/>
                <a:gd name="connsiteY88" fmla="*/ 492600 h 1044570"/>
                <a:gd name="connsiteX89" fmla="*/ 11930 w 3312746"/>
                <a:gd name="connsiteY89" fmla="*/ 488126 h 1044570"/>
                <a:gd name="connsiteX90" fmla="*/ 23860 w 3312746"/>
                <a:gd name="connsiteY90" fmla="*/ 488126 h 1044570"/>
                <a:gd name="connsiteX91" fmla="*/ 32808 w 3312746"/>
                <a:gd name="connsiteY91" fmla="*/ 491109 h 1044570"/>
                <a:gd name="connsiteX92" fmla="*/ 50703 w 3312746"/>
                <a:gd name="connsiteY92" fmla="*/ 489617 h 1044570"/>
                <a:gd name="connsiteX93" fmla="*/ 67107 w 3312746"/>
                <a:gd name="connsiteY93" fmla="*/ 491109 h 1044570"/>
                <a:gd name="connsiteX94" fmla="*/ 90967 w 3312746"/>
                <a:gd name="connsiteY94" fmla="*/ 467249 h 1044570"/>
                <a:gd name="connsiteX95" fmla="*/ 67107 w 3312746"/>
                <a:gd name="connsiteY95" fmla="*/ 443389 h 1044570"/>
                <a:gd name="connsiteX96" fmla="*/ 50235 w 3312746"/>
                <a:gd name="connsiteY96" fmla="*/ 450377 h 1044570"/>
                <a:gd name="connsiteX97" fmla="*/ 43247 w 3312746"/>
                <a:gd name="connsiteY97" fmla="*/ 459792 h 1044570"/>
                <a:gd name="connsiteX98" fmla="*/ 35790 w 3312746"/>
                <a:gd name="connsiteY98" fmla="*/ 458301 h 1044570"/>
                <a:gd name="connsiteX99" fmla="*/ 31317 w 3312746"/>
                <a:gd name="connsiteY99" fmla="*/ 456810 h 1044570"/>
                <a:gd name="connsiteX100" fmla="*/ 26843 w 3312746"/>
                <a:gd name="connsiteY100" fmla="*/ 455319 h 1044570"/>
                <a:gd name="connsiteX101" fmla="*/ 17895 w 3312746"/>
                <a:gd name="connsiteY101" fmla="*/ 452336 h 1044570"/>
                <a:gd name="connsiteX102" fmla="*/ 14913 w 3312746"/>
                <a:gd name="connsiteY102" fmla="*/ 446371 h 1044570"/>
                <a:gd name="connsiteX103" fmla="*/ 11930 w 3312746"/>
                <a:gd name="connsiteY103" fmla="*/ 441897 h 1044570"/>
                <a:gd name="connsiteX104" fmla="*/ 7457 w 3312746"/>
                <a:gd name="connsiteY104" fmla="*/ 440406 h 1044570"/>
                <a:gd name="connsiteX105" fmla="*/ 5965 w 3312746"/>
                <a:gd name="connsiteY105" fmla="*/ 404616 h 1044570"/>
                <a:gd name="connsiteX106" fmla="*/ 7457 w 3312746"/>
                <a:gd name="connsiteY106" fmla="*/ 380755 h 1044570"/>
                <a:gd name="connsiteX107" fmla="*/ 7457 w 3312746"/>
                <a:gd name="connsiteY107" fmla="*/ 364351 h 1044570"/>
                <a:gd name="connsiteX108" fmla="*/ 11930 w 3312746"/>
                <a:gd name="connsiteY108" fmla="*/ 358386 h 1044570"/>
                <a:gd name="connsiteX109" fmla="*/ 14913 w 3312746"/>
                <a:gd name="connsiteY109" fmla="*/ 353913 h 1044570"/>
                <a:gd name="connsiteX110" fmla="*/ 20878 w 3312746"/>
                <a:gd name="connsiteY110" fmla="*/ 352421 h 1044570"/>
                <a:gd name="connsiteX111" fmla="*/ 31317 w 3312746"/>
                <a:gd name="connsiteY111" fmla="*/ 359878 h 1044570"/>
                <a:gd name="connsiteX112" fmla="*/ 35790 w 3312746"/>
                <a:gd name="connsiteY112" fmla="*/ 361369 h 1044570"/>
                <a:gd name="connsiteX113" fmla="*/ 53595 w 3312746"/>
                <a:gd name="connsiteY113" fmla="*/ 363347 h 1044570"/>
                <a:gd name="connsiteX114" fmla="*/ 52604 w 3312746"/>
                <a:gd name="connsiteY114" fmla="*/ 359835 h 1044570"/>
                <a:gd name="connsiteX115" fmla="*/ 67107 w 3312746"/>
                <a:gd name="connsiteY115" fmla="*/ 365843 h 1044570"/>
                <a:gd name="connsiteX116" fmla="*/ 90967 w 3312746"/>
                <a:gd name="connsiteY116" fmla="*/ 341983 h 1044570"/>
                <a:gd name="connsiteX117" fmla="*/ 67107 w 3312746"/>
                <a:gd name="connsiteY117" fmla="*/ 318123 h 1044570"/>
                <a:gd name="connsiteX118" fmla="*/ 50235 w 3312746"/>
                <a:gd name="connsiteY118" fmla="*/ 325111 h 1044570"/>
                <a:gd name="connsiteX119" fmla="*/ 38773 w 3312746"/>
                <a:gd name="connsiteY119" fmla="*/ 325579 h 1044570"/>
                <a:gd name="connsiteX120" fmla="*/ 19387 w 3312746"/>
                <a:gd name="connsiteY120" fmla="*/ 324088 h 1044570"/>
                <a:gd name="connsiteX121" fmla="*/ 13422 w 3312746"/>
                <a:gd name="connsiteY121" fmla="*/ 319614 h 1044570"/>
                <a:gd name="connsiteX122" fmla="*/ 8948 w 3312746"/>
                <a:gd name="connsiteY122" fmla="*/ 282332 h 1044570"/>
                <a:gd name="connsiteX123" fmla="*/ 7457 w 3312746"/>
                <a:gd name="connsiteY123" fmla="*/ 253998 h 1044570"/>
                <a:gd name="connsiteX124" fmla="*/ 5965 w 3312746"/>
                <a:gd name="connsiteY124" fmla="*/ 243559 h 1044570"/>
                <a:gd name="connsiteX125" fmla="*/ 10439 w 3312746"/>
                <a:gd name="connsiteY125" fmla="*/ 240577 h 1044570"/>
                <a:gd name="connsiteX126" fmla="*/ 44738 w 3312746"/>
                <a:gd name="connsiteY126" fmla="*/ 239085 h 1044570"/>
                <a:gd name="connsiteX127" fmla="*/ 47720 w 3312746"/>
                <a:gd name="connsiteY127" fmla="*/ 231629 h 1044570"/>
                <a:gd name="connsiteX128" fmla="*/ 50235 w 3312746"/>
                <a:gd name="connsiteY128" fmla="*/ 233589 h 1044570"/>
                <a:gd name="connsiteX129" fmla="*/ 67107 w 3312746"/>
                <a:gd name="connsiteY129" fmla="*/ 240577 h 1044570"/>
                <a:gd name="connsiteX130" fmla="*/ 90967 w 3312746"/>
                <a:gd name="connsiteY130" fmla="*/ 216717 h 1044570"/>
                <a:gd name="connsiteX131" fmla="*/ 67107 w 3312746"/>
                <a:gd name="connsiteY131" fmla="*/ 192857 h 1044570"/>
                <a:gd name="connsiteX132" fmla="*/ 50235 w 3312746"/>
                <a:gd name="connsiteY132" fmla="*/ 199845 h 1044570"/>
                <a:gd name="connsiteX133" fmla="*/ 44956 w 3312746"/>
                <a:gd name="connsiteY133" fmla="*/ 211137 h 1044570"/>
                <a:gd name="connsiteX134" fmla="*/ 29825 w 3312746"/>
                <a:gd name="connsiteY134" fmla="*/ 204787 h 1044570"/>
                <a:gd name="connsiteX135" fmla="*/ 28334 w 3312746"/>
                <a:gd name="connsiteY135" fmla="*/ 209260 h 1044570"/>
                <a:gd name="connsiteX136" fmla="*/ 22369 w 3312746"/>
                <a:gd name="connsiteY136" fmla="*/ 210752 h 1044570"/>
                <a:gd name="connsiteX137" fmla="*/ 8948 w 3312746"/>
                <a:gd name="connsiteY137" fmla="*/ 200313 h 1044570"/>
                <a:gd name="connsiteX138" fmla="*/ 4474 w 3312746"/>
                <a:gd name="connsiteY138" fmla="*/ 189874 h 1044570"/>
                <a:gd name="connsiteX139" fmla="*/ 5965 w 3312746"/>
                <a:gd name="connsiteY139" fmla="*/ 185400 h 1044570"/>
                <a:gd name="connsiteX140" fmla="*/ 7457 w 3312746"/>
                <a:gd name="connsiteY140" fmla="*/ 151101 h 1044570"/>
                <a:gd name="connsiteX141" fmla="*/ 8948 w 3312746"/>
                <a:gd name="connsiteY141" fmla="*/ 143645 h 1044570"/>
                <a:gd name="connsiteX142" fmla="*/ 10439 w 3312746"/>
                <a:gd name="connsiteY142" fmla="*/ 137680 h 1044570"/>
                <a:gd name="connsiteX143" fmla="*/ 11930 w 3312746"/>
                <a:gd name="connsiteY143" fmla="*/ 121276 h 1044570"/>
                <a:gd name="connsiteX144" fmla="*/ 13422 w 3312746"/>
                <a:gd name="connsiteY144" fmla="*/ 116802 h 1044570"/>
                <a:gd name="connsiteX145" fmla="*/ 17895 w 3312746"/>
                <a:gd name="connsiteY145" fmla="*/ 115311 h 1044570"/>
                <a:gd name="connsiteX146" fmla="*/ 31317 w 3312746"/>
                <a:gd name="connsiteY146" fmla="*/ 122767 h 1044570"/>
                <a:gd name="connsiteX147" fmla="*/ 48330 w 3312746"/>
                <a:gd name="connsiteY147" fmla="*/ 124743 h 1044570"/>
                <a:gd name="connsiteX148" fmla="*/ 67107 w 3312746"/>
                <a:gd name="connsiteY148" fmla="*/ 124258 h 1044570"/>
                <a:gd name="connsiteX149" fmla="*/ 90967 w 3312746"/>
                <a:gd name="connsiteY149" fmla="*/ 100398 h 1044570"/>
                <a:gd name="connsiteX150" fmla="*/ 67107 w 3312746"/>
                <a:gd name="connsiteY150" fmla="*/ 76538 h 1044570"/>
                <a:gd name="connsiteX151" fmla="*/ 50235 w 3312746"/>
                <a:gd name="connsiteY151" fmla="*/ 83526 h 1044570"/>
                <a:gd name="connsiteX152" fmla="*/ 44738 w 3312746"/>
                <a:gd name="connsiteY152" fmla="*/ 79521 h 1044570"/>
                <a:gd name="connsiteX153" fmla="*/ 40264 w 3312746"/>
                <a:gd name="connsiteY153" fmla="*/ 78029 h 1044570"/>
                <a:gd name="connsiteX154" fmla="*/ 31317 w 3312746"/>
                <a:gd name="connsiteY154" fmla="*/ 75047 h 1044570"/>
                <a:gd name="connsiteX155" fmla="*/ 25352 w 3312746"/>
                <a:gd name="connsiteY155" fmla="*/ 72064 h 1044570"/>
                <a:gd name="connsiteX156" fmla="*/ 23860 w 3312746"/>
                <a:gd name="connsiteY156" fmla="*/ 51187 h 1044570"/>
                <a:gd name="connsiteX157" fmla="*/ 20878 w 3312746"/>
                <a:gd name="connsiteY157" fmla="*/ 46713 h 1044570"/>
                <a:gd name="connsiteX158" fmla="*/ 19387 w 3312746"/>
                <a:gd name="connsiteY158" fmla="*/ 42239 h 1044570"/>
                <a:gd name="connsiteX159" fmla="*/ 16404 w 3312746"/>
                <a:gd name="connsiteY159" fmla="*/ 33292 h 1044570"/>
                <a:gd name="connsiteX160" fmla="*/ 11930 w 3312746"/>
                <a:gd name="connsiteY160" fmla="*/ 30309 h 1044570"/>
                <a:gd name="connsiteX161" fmla="*/ 10439 w 3312746"/>
                <a:gd name="connsiteY161" fmla="*/ 18379 h 1044570"/>
                <a:gd name="connsiteX162" fmla="*/ 11930 w 3312746"/>
                <a:gd name="connsiteY162" fmla="*/ 13905 h 1044570"/>
                <a:gd name="connsiteX163" fmla="*/ 13422 w 3312746"/>
                <a:gd name="connsiteY163" fmla="*/ 7940 h 1044570"/>
                <a:gd name="connsiteX164" fmla="*/ 16404 w 3312746"/>
                <a:gd name="connsiteY164" fmla="*/ 3466 h 1044570"/>
                <a:gd name="connsiteX165" fmla="*/ 20281 w 3312746"/>
                <a:gd name="connsiteY165" fmla="*/ 484 h 1044570"/>
                <a:gd name="connsiteX166" fmla="*/ 211893 w 3312746"/>
                <a:gd name="connsiteY166" fmla="*/ 484 h 1044570"/>
                <a:gd name="connsiteX167" fmla="*/ 347539 w 3312746"/>
                <a:gd name="connsiteY167" fmla="*/ 484 h 1044570"/>
                <a:gd name="connsiteX168" fmla="*/ 3312746 w 3312746"/>
                <a:gd name="connsiteY168" fmla="*/ 0 h 1044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3312746" h="1044570">
                  <a:moveTo>
                    <a:pt x="3312746" y="0"/>
                  </a:moveTo>
                  <a:cubicBezTo>
                    <a:pt x="3312746" y="348190"/>
                    <a:pt x="3312714" y="398807"/>
                    <a:pt x="3312746" y="1044570"/>
                  </a:cubicBezTo>
                  <a:cubicBezTo>
                    <a:pt x="1662572" y="872412"/>
                    <a:pt x="1660221" y="874395"/>
                    <a:pt x="12428" y="1042876"/>
                  </a:cubicBezTo>
                  <a:lnTo>
                    <a:pt x="10439" y="1039893"/>
                  </a:lnTo>
                  <a:cubicBezTo>
                    <a:pt x="8272" y="1036281"/>
                    <a:pt x="7087" y="1033379"/>
                    <a:pt x="5965" y="1029454"/>
                  </a:cubicBezTo>
                  <a:cubicBezTo>
                    <a:pt x="5402" y="1027484"/>
                    <a:pt x="5194" y="1025408"/>
                    <a:pt x="4474" y="1023489"/>
                  </a:cubicBezTo>
                  <a:cubicBezTo>
                    <a:pt x="3694" y="1021408"/>
                    <a:pt x="2486" y="1019513"/>
                    <a:pt x="1492" y="1017524"/>
                  </a:cubicBezTo>
                  <a:cubicBezTo>
                    <a:pt x="11269" y="1011005"/>
                    <a:pt x="4736" y="1017048"/>
                    <a:pt x="7457" y="996646"/>
                  </a:cubicBezTo>
                  <a:cubicBezTo>
                    <a:pt x="7665" y="995088"/>
                    <a:pt x="7471" y="992710"/>
                    <a:pt x="8948" y="992173"/>
                  </a:cubicBezTo>
                  <a:cubicBezTo>
                    <a:pt x="13643" y="990466"/>
                    <a:pt x="18890" y="991178"/>
                    <a:pt x="23860" y="990681"/>
                  </a:cubicBezTo>
                  <a:cubicBezTo>
                    <a:pt x="33032" y="995267"/>
                    <a:pt x="27975" y="992431"/>
                    <a:pt x="38773" y="999629"/>
                  </a:cubicBezTo>
                  <a:cubicBezTo>
                    <a:pt x="47307" y="1000696"/>
                    <a:pt x="49683" y="1003632"/>
                    <a:pt x="55177" y="998138"/>
                  </a:cubicBezTo>
                  <a:lnTo>
                    <a:pt x="57759" y="994266"/>
                  </a:lnTo>
                  <a:lnTo>
                    <a:pt x="67107" y="998138"/>
                  </a:lnTo>
                  <a:cubicBezTo>
                    <a:pt x="80284" y="998138"/>
                    <a:pt x="90967" y="987455"/>
                    <a:pt x="90967" y="974278"/>
                  </a:cubicBezTo>
                  <a:cubicBezTo>
                    <a:pt x="90967" y="961100"/>
                    <a:pt x="80284" y="950418"/>
                    <a:pt x="67107" y="950418"/>
                  </a:cubicBezTo>
                  <a:cubicBezTo>
                    <a:pt x="53929" y="950418"/>
                    <a:pt x="43246" y="961100"/>
                    <a:pt x="43246" y="974278"/>
                  </a:cubicBezTo>
                  <a:lnTo>
                    <a:pt x="43810" y="975636"/>
                  </a:lnTo>
                  <a:lnTo>
                    <a:pt x="34299" y="974278"/>
                  </a:lnTo>
                  <a:cubicBezTo>
                    <a:pt x="32583" y="973763"/>
                    <a:pt x="31429" y="972097"/>
                    <a:pt x="29825" y="971295"/>
                  </a:cubicBezTo>
                  <a:cubicBezTo>
                    <a:pt x="27431" y="970098"/>
                    <a:pt x="24876" y="969253"/>
                    <a:pt x="22369" y="968313"/>
                  </a:cubicBezTo>
                  <a:cubicBezTo>
                    <a:pt x="20897" y="967761"/>
                    <a:pt x="19301" y="967524"/>
                    <a:pt x="17895" y="966821"/>
                  </a:cubicBezTo>
                  <a:cubicBezTo>
                    <a:pt x="16293" y="966019"/>
                    <a:pt x="14913" y="964833"/>
                    <a:pt x="13422" y="963839"/>
                  </a:cubicBezTo>
                  <a:cubicBezTo>
                    <a:pt x="13919" y="962348"/>
                    <a:pt x="14572" y="960899"/>
                    <a:pt x="14913" y="959365"/>
                  </a:cubicBezTo>
                  <a:cubicBezTo>
                    <a:pt x="15569" y="956413"/>
                    <a:pt x="15811" y="953382"/>
                    <a:pt x="16404" y="950418"/>
                  </a:cubicBezTo>
                  <a:cubicBezTo>
                    <a:pt x="16806" y="948408"/>
                    <a:pt x="17398" y="946441"/>
                    <a:pt x="17895" y="944453"/>
                  </a:cubicBezTo>
                  <a:cubicBezTo>
                    <a:pt x="15448" y="937110"/>
                    <a:pt x="16663" y="941529"/>
                    <a:pt x="14913" y="931031"/>
                  </a:cubicBezTo>
                  <a:cubicBezTo>
                    <a:pt x="14576" y="929009"/>
                    <a:pt x="13919" y="927054"/>
                    <a:pt x="13422" y="925066"/>
                  </a:cubicBezTo>
                  <a:lnTo>
                    <a:pt x="10439" y="913136"/>
                  </a:lnTo>
                  <a:cubicBezTo>
                    <a:pt x="8255" y="904402"/>
                    <a:pt x="8573" y="895226"/>
                    <a:pt x="7457" y="886293"/>
                  </a:cubicBezTo>
                  <a:cubicBezTo>
                    <a:pt x="7327" y="885254"/>
                    <a:pt x="3306" y="874126"/>
                    <a:pt x="8948" y="872872"/>
                  </a:cubicBezTo>
                  <a:cubicBezTo>
                    <a:pt x="16727" y="871144"/>
                    <a:pt x="24855" y="871878"/>
                    <a:pt x="32808" y="871380"/>
                  </a:cubicBezTo>
                  <a:cubicBezTo>
                    <a:pt x="33802" y="872871"/>
                    <a:pt x="34430" y="874688"/>
                    <a:pt x="35790" y="875854"/>
                  </a:cubicBezTo>
                  <a:cubicBezTo>
                    <a:pt x="43543" y="882499"/>
                    <a:pt x="47235" y="880727"/>
                    <a:pt x="58159" y="881819"/>
                  </a:cubicBezTo>
                  <a:cubicBezTo>
                    <a:pt x="63379" y="881322"/>
                    <a:pt x="61639" y="878340"/>
                    <a:pt x="67107" y="872872"/>
                  </a:cubicBezTo>
                  <a:cubicBezTo>
                    <a:pt x="72574" y="867404"/>
                    <a:pt x="90967" y="862189"/>
                    <a:pt x="90967" y="849012"/>
                  </a:cubicBezTo>
                  <a:cubicBezTo>
                    <a:pt x="90967" y="835834"/>
                    <a:pt x="80284" y="825152"/>
                    <a:pt x="67107" y="825152"/>
                  </a:cubicBezTo>
                  <a:cubicBezTo>
                    <a:pt x="53929" y="825152"/>
                    <a:pt x="43246" y="835834"/>
                    <a:pt x="43246" y="849012"/>
                  </a:cubicBezTo>
                  <a:lnTo>
                    <a:pt x="45080" y="853436"/>
                  </a:lnTo>
                  <a:lnTo>
                    <a:pt x="26843" y="838573"/>
                  </a:lnTo>
                  <a:cubicBezTo>
                    <a:pt x="23500" y="835463"/>
                    <a:pt x="24855" y="835590"/>
                    <a:pt x="23860" y="834099"/>
                  </a:cubicBezTo>
                  <a:cubicBezTo>
                    <a:pt x="18890" y="833602"/>
                    <a:pt x="13643" y="834315"/>
                    <a:pt x="8948" y="832608"/>
                  </a:cubicBezTo>
                  <a:cubicBezTo>
                    <a:pt x="7471" y="832070"/>
                    <a:pt x="7889" y="829646"/>
                    <a:pt x="7457" y="828134"/>
                  </a:cubicBezTo>
                  <a:cubicBezTo>
                    <a:pt x="6894" y="826163"/>
                    <a:pt x="6180" y="824207"/>
                    <a:pt x="5965" y="822169"/>
                  </a:cubicBezTo>
                  <a:cubicBezTo>
                    <a:pt x="5183" y="814737"/>
                    <a:pt x="4474" y="807273"/>
                    <a:pt x="4474" y="799800"/>
                  </a:cubicBezTo>
                  <a:cubicBezTo>
                    <a:pt x="4474" y="783388"/>
                    <a:pt x="5468" y="766992"/>
                    <a:pt x="5965" y="750588"/>
                  </a:cubicBezTo>
                  <a:cubicBezTo>
                    <a:pt x="6462" y="749097"/>
                    <a:pt x="2238" y="746860"/>
                    <a:pt x="7457" y="746114"/>
                  </a:cubicBezTo>
                  <a:cubicBezTo>
                    <a:pt x="12676" y="745368"/>
                    <a:pt x="30820" y="745617"/>
                    <a:pt x="37282" y="746114"/>
                  </a:cubicBezTo>
                  <a:cubicBezTo>
                    <a:pt x="43744" y="746612"/>
                    <a:pt x="43247" y="748103"/>
                    <a:pt x="46229" y="749097"/>
                  </a:cubicBezTo>
                  <a:cubicBezTo>
                    <a:pt x="48449" y="749200"/>
                    <a:pt x="47121" y="745988"/>
                    <a:pt x="50601" y="746734"/>
                  </a:cubicBezTo>
                  <a:lnTo>
                    <a:pt x="67107" y="753571"/>
                  </a:lnTo>
                  <a:cubicBezTo>
                    <a:pt x="80284" y="753571"/>
                    <a:pt x="90967" y="742888"/>
                    <a:pt x="90967" y="729711"/>
                  </a:cubicBezTo>
                  <a:cubicBezTo>
                    <a:pt x="90967" y="716533"/>
                    <a:pt x="80284" y="705851"/>
                    <a:pt x="67107" y="705851"/>
                  </a:cubicBezTo>
                  <a:cubicBezTo>
                    <a:pt x="60518" y="705851"/>
                    <a:pt x="54553" y="708522"/>
                    <a:pt x="50235" y="712839"/>
                  </a:cubicBezTo>
                  <a:lnTo>
                    <a:pt x="40264" y="723746"/>
                  </a:lnTo>
                  <a:cubicBezTo>
                    <a:pt x="38197" y="723332"/>
                    <a:pt x="37282" y="726728"/>
                    <a:pt x="35790" y="728219"/>
                  </a:cubicBezTo>
                  <a:cubicBezTo>
                    <a:pt x="34299" y="727722"/>
                    <a:pt x="32544" y="727710"/>
                    <a:pt x="31317" y="726728"/>
                  </a:cubicBezTo>
                  <a:cubicBezTo>
                    <a:pt x="26230" y="722658"/>
                    <a:pt x="29673" y="720458"/>
                    <a:pt x="26843" y="714798"/>
                  </a:cubicBezTo>
                  <a:cubicBezTo>
                    <a:pt x="25900" y="712912"/>
                    <a:pt x="23860" y="711815"/>
                    <a:pt x="22369" y="710324"/>
                  </a:cubicBezTo>
                  <a:cubicBezTo>
                    <a:pt x="22866" y="708833"/>
                    <a:pt x="22989" y="707158"/>
                    <a:pt x="23860" y="705851"/>
                  </a:cubicBezTo>
                  <a:cubicBezTo>
                    <a:pt x="25030" y="704096"/>
                    <a:pt x="27391" y="703263"/>
                    <a:pt x="28334" y="701377"/>
                  </a:cubicBezTo>
                  <a:cubicBezTo>
                    <a:pt x="29468" y="699110"/>
                    <a:pt x="29328" y="696406"/>
                    <a:pt x="29825" y="693921"/>
                  </a:cubicBezTo>
                  <a:cubicBezTo>
                    <a:pt x="29328" y="692430"/>
                    <a:pt x="29446" y="690558"/>
                    <a:pt x="28334" y="689447"/>
                  </a:cubicBezTo>
                  <a:cubicBezTo>
                    <a:pt x="27223" y="688335"/>
                    <a:pt x="25266" y="688659"/>
                    <a:pt x="23860" y="687956"/>
                  </a:cubicBezTo>
                  <a:cubicBezTo>
                    <a:pt x="22257" y="687154"/>
                    <a:pt x="20878" y="685967"/>
                    <a:pt x="19387" y="684973"/>
                  </a:cubicBezTo>
                  <a:cubicBezTo>
                    <a:pt x="19387" y="684973"/>
                    <a:pt x="12662" y="684214"/>
                    <a:pt x="10439" y="681991"/>
                  </a:cubicBezTo>
                  <a:cubicBezTo>
                    <a:pt x="8647" y="680198"/>
                    <a:pt x="9445" y="677019"/>
                    <a:pt x="8948" y="674534"/>
                  </a:cubicBezTo>
                  <a:cubicBezTo>
                    <a:pt x="7954" y="673043"/>
                    <a:pt x="6767" y="671664"/>
                    <a:pt x="5965" y="670060"/>
                  </a:cubicBezTo>
                  <a:cubicBezTo>
                    <a:pt x="3467" y="665065"/>
                    <a:pt x="3455" y="656414"/>
                    <a:pt x="2983" y="652165"/>
                  </a:cubicBezTo>
                  <a:cubicBezTo>
                    <a:pt x="3977" y="650674"/>
                    <a:pt x="5398" y="649392"/>
                    <a:pt x="5965" y="647691"/>
                  </a:cubicBezTo>
                  <a:cubicBezTo>
                    <a:pt x="6484" y="646136"/>
                    <a:pt x="8832" y="629114"/>
                    <a:pt x="8948" y="628305"/>
                  </a:cubicBezTo>
                  <a:cubicBezTo>
                    <a:pt x="9942" y="626317"/>
                    <a:pt x="10222" y="623764"/>
                    <a:pt x="11930" y="622340"/>
                  </a:cubicBezTo>
                  <a:cubicBezTo>
                    <a:pt x="13505" y="621028"/>
                    <a:pt x="15869" y="621160"/>
                    <a:pt x="17895" y="620848"/>
                  </a:cubicBezTo>
                  <a:cubicBezTo>
                    <a:pt x="22344" y="620164"/>
                    <a:pt x="26843" y="619854"/>
                    <a:pt x="31317" y="619357"/>
                  </a:cubicBezTo>
                  <a:cubicBezTo>
                    <a:pt x="36293" y="621016"/>
                    <a:pt x="43096" y="623411"/>
                    <a:pt x="47720" y="623831"/>
                  </a:cubicBezTo>
                  <a:cubicBezTo>
                    <a:pt x="50438" y="624079"/>
                    <a:pt x="53437" y="619854"/>
                    <a:pt x="56668" y="619357"/>
                  </a:cubicBezTo>
                  <a:cubicBezTo>
                    <a:pt x="59899" y="618860"/>
                    <a:pt x="61390" y="624577"/>
                    <a:pt x="67107" y="620849"/>
                  </a:cubicBezTo>
                  <a:cubicBezTo>
                    <a:pt x="72823" y="617121"/>
                    <a:pt x="90967" y="610166"/>
                    <a:pt x="90967" y="596989"/>
                  </a:cubicBezTo>
                  <a:cubicBezTo>
                    <a:pt x="90967" y="583811"/>
                    <a:pt x="78043" y="575118"/>
                    <a:pt x="67107" y="573129"/>
                  </a:cubicBezTo>
                  <a:cubicBezTo>
                    <a:pt x="56171" y="571140"/>
                    <a:pt x="34300" y="582821"/>
                    <a:pt x="25352" y="585058"/>
                  </a:cubicBezTo>
                  <a:cubicBezTo>
                    <a:pt x="19884" y="581827"/>
                    <a:pt x="17399" y="586053"/>
                    <a:pt x="13422" y="586550"/>
                  </a:cubicBezTo>
                  <a:cubicBezTo>
                    <a:pt x="11931" y="585555"/>
                    <a:pt x="10626" y="584196"/>
                    <a:pt x="8948" y="583567"/>
                  </a:cubicBezTo>
                  <a:cubicBezTo>
                    <a:pt x="6574" y="582677"/>
                    <a:pt x="3601" y="583482"/>
                    <a:pt x="1492" y="582076"/>
                  </a:cubicBezTo>
                  <a:cubicBezTo>
                    <a:pt x="184" y="581204"/>
                    <a:pt x="497" y="579093"/>
                    <a:pt x="0" y="577602"/>
                  </a:cubicBezTo>
                  <a:cubicBezTo>
                    <a:pt x="995" y="575614"/>
                    <a:pt x="2203" y="573719"/>
                    <a:pt x="2983" y="571637"/>
                  </a:cubicBezTo>
                  <a:cubicBezTo>
                    <a:pt x="6328" y="562715"/>
                    <a:pt x="5754" y="542632"/>
                    <a:pt x="5965" y="538829"/>
                  </a:cubicBezTo>
                  <a:cubicBezTo>
                    <a:pt x="3802" y="525846"/>
                    <a:pt x="2983" y="522820"/>
                    <a:pt x="2983" y="506021"/>
                  </a:cubicBezTo>
                  <a:cubicBezTo>
                    <a:pt x="2983" y="504149"/>
                    <a:pt x="5262" y="497692"/>
                    <a:pt x="5965" y="495582"/>
                  </a:cubicBezTo>
                  <a:cubicBezTo>
                    <a:pt x="7456" y="494588"/>
                    <a:pt x="9319" y="494000"/>
                    <a:pt x="10439" y="492600"/>
                  </a:cubicBezTo>
                  <a:cubicBezTo>
                    <a:pt x="11421" y="491373"/>
                    <a:pt x="9693" y="488872"/>
                    <a:pt x="11930" y="488126"/>
                  </a:cubicBezTo>
                  <a:cubicBezTo>
                    <a:pt x="14167" y="487380"/>
                    <a:pt x="20381" y="487629"/>
                    <a:pt x="23860" y="488126"/>
                  </a:cubicBezTo>
                  <a:cubicBezTo>
                    <a:pt x="27340" y="488623"/>
                    <a:pt x="29825" y="490115"/>
                    <a:pt x="32808" y="491109"/>
                  </a:cubicBezTo>
                  <a:cubicBezTo>
                    <a:pt x="37282" y="491358"/>
                    <a:pt x="44987" y="489617"/>
                    <a:pt x="50703" y="489617"/>
                  </a:cubicBezTo>
                  <a:cubicBezTo>
                    <a:pt x="56420" y="489617"/>
                    <a:pt x="60397" y="494837"/>
                    <a:pt x="67107" y="491109"/>
                  </a:cubicBezTo>
                  <a:cubicBezTo>
                    <a:pt x="73817" y="487381"/>
                    <a:pt x="90967" y="480426"/>
                    <a:pt x="90967" y="467249"/>
                  </a:cubicBezTo>
                  <a:cubicBezTo>
                    <a:pt x="90967" y="454071"/>
                    <a:pt x="80284" y="443389"/>
                    <a:pt x="67107" y="443389"/>
                  </a:cubicBezTo>
                  <a:cubicBezTo>
                    <a:pt x="60518" y="443389"/>
                    <a:pt x="54553" y="446060"/>
                    <a:pt x="50235" y="450377"/>
                  </a:cubicBezTo>
                  <a:lnTo>
                    <a:pt x="43247" y="459792"/>
                  </a:lnTo>
                  <a:lnTo>
                    <a:pt x="35790" y="458301"/>
                  </a:lnTo>
                  <a:cubicBezTo>
                    <a:pt x="34249" y="457993"/>
                    <a:pt x="32808" y="457307"/>
                    <a:pt x="31317" y="456810"/>
                  </a:cubicBezTo>
                  <a:lnTo>
                    <a:pt x="26843" y="455319"/>
                  </a:lnTo>
                  <a:cubicBezTo>
                    <a:pt x="23860" y="454324"/>
                    <a:pt x="20410" y="454222"/>
                    <a:pt x="17895" y="452336"/>
                  </a:cubicBezTo>
                  <a:cubicBezTo>
                    <a:pt x="16117" y="451002"/>
                    <a:pt x="16016" y="448301"/>
                    <a:pt x="14913" y="446371"/>
                  </a:cubicBezTo>
                  <a:cubicBezTo>
                    <a:pt x="14024" y="444815"/>
                    <a:pt x="13330" y="443017"/>
                    <a:pt x="11930" y="441897"/>
                  </a:cubicBezTo>
                  <a:cubicBezTo>
                    <a:pt x="10703" y="440915"/>
                    <a:pt x="7705" y="441958"/>
                    <a:pt x="7457" y="440406"/>
                  </a:cubicBezTo>
                  <a:cubicBezTo>
                    <a:pt x="5571" y="428615"/>
                    <a:pt x="6462" y="416546"/>
                    <a:pt x="5965" y="404616"/>
                  </a:cubicBezTo>
                  <a:cubicBezTo>
                    <a:pt x="6462" y="396662"/>
                    <a:pt x="7457" y="388724"/>
                    <a:pt x="7457" y="380755"/>
                  </a:cubicBezTo>
                  <a:cubicBezTo>
                    <a:pt x="7457" y="362206"/>
                    <a:pt x="4036" y="374612"/>
                    <a:pt x="7457" y="364351"/>
                  </a:cubicBezTo>
                  <a:cubicBezTo>
                    <a:pt x="8948" y="362363"/>
                    <a:pt x="10486" y="360408"/>
                    <a:pt x="11930" y="358386"/>
                  </a:cubicBezTo>
                  <a:cubicBezTo>
                    <a:pt x="12972" y="356928"/>
                    <a:pt x="13422" y="354907"/>
                    <a:pt x="14913" y="353913"/>
                  </a:cubicBezTo>
                  <a:cubicBezTo>
                    <a:pt x="16618" y="352776"/>
                    <a:pt x="18890" y="352918"/>
                    <a:pt x="20878" y="352421"/>
                  </a:cubicBezTo>
                  <a:cubicBezTo>
                    <a:pt x="22229" y="353434"/>
                    <a:pt x="29137" y="358788"/>
                    <a:pt x="31317" y="359878"/>
                  </a:cubicBezTo>
                  <a:cubicBezTo>
                    <a:pt x="32723" y="360581"/>
                    <a:pt x="34299" y="360872"/>
                    <a:pt x="35790" y="361369"/>
                  </a:cubicBezTo>
                  <a:cubicBezTo>
                    <a:pt x="45344" y="362165"/>
                    <a:pt x="52691" y="365883"/>
                    <a:pt x="53595" y="363347"/>
                  </a:cubicBezTo>
                  <a:lnTo>
                    <a:pt x="52604" y="359835"/>
                  </a:lnTo>
                  <a:lnTo>
                    <a:pt x="67107" y="365843"/>
                  </a:lnTo>
                  <a:cubicBezTo>
                    <a:pt x="80284" y="365843"/>
                    <a:pt x="90967" y="355160"/>
                    <a:pt x="90967" y="341983"/>
                  </a:cubicBezTo>
                  <a:cubicBezTo>
                    <a:pt x="90967" y="328805"/>
                    <a:pt x="80284" y="318123"/>
                    <a:pt x="67107" y="318123"/>
                  </a:cubicBezTo>
                  <a:cubicBezTo>
                    <a:pt x="60518" y="318123"/>
                    <a:pt x="54553" y="320794"/>
                    <a:pt x="50235" y="325111"/>
                  </a:cubicBezTo>
                  <a:lnTo>
                    <a:pt x="38773" y="325579"/>
                  </a:lnTo>
                  <a:cubicBezTo>
                    <a:pt x="34797" y="323342"/>
                    <a:pt x="25696" y="325572"/>
                    <a:pt x="19387" y="324088"/>
                  </a:cubicBezTo>
                  <a:cubicBezTo>
                    <a:pt x="16968" y="323518"/>
                    <a:pt x="15179" y="321371"/>
                    <a:pt x="13422" y="319614"/>
                  </a:cubicBezTo>
                  <a:cubicBezTo>
                    <a:pt x="4579" y="310770"/>
                    <a:pt x="9223" y="287986"/>
                    <a:pt x="8948" y="282332"/>
                  </a:cubicBezTo>
                  <a:cubicBezTo>
                    <a:pt x="8487" y="272886"/>
                    <a:pt x="8182" y="263428"/>
                    <a:pt x="7457" y="253998"/>
                  </a:cubicBezTo>
                  <a:cubicBezTo>
                    <a:pt x="7187" y="250494"/>
                    <a:pt x="5203" y="246990"/>
                    <a:pt x="5965" y="243559"/>
                  </a:cubicBezTo>
                  <a:cubicBezTo>
                    <a:pt x="6354" y="241809"/>
                    <a:pt x="8948" y="241571"/>
                    <a:pt x="10439" y="240577"/>
                  </a:cubicBezTo>
                  <a:lnTo>
                    <a:pt x="44738" y="239085"/>
                  </a:lnTo>
                  <a:cubicBezTo>
                    <a:pt x="47341" y="238460"/>
                    <a:pt x="46804" y="232545"/>
                    <a:pt x="47720" y="231629"/>
                  </a:cubicBezTo>
                  <a:cubicBezTo>
                    <a:pt x="48637" y="230713"/>
                    <a:pt x="47004" y="232098"/>
                    <a:pt x="50235" y="233589"/>
                  </a:cubicBezTo>
                  <a:cubicBezTo>
                    <a:pt x="54553" y="237907"/>
                    <a:pt x="60518" y="240577"/>
                    <a:pt x="67107" y="240577"/>
                  </a:cubicBezTo>
                  <a:cubicBezTo>
                    <a:pt x="80284" y="240577"/>
                    <a:pt x="90967" y="229894"/>
                    <a:pt x="90967" y="216717"/>
                  </a:cubicBezTo>
                  <a:cubicBezTo>
                    <a:pt x="90967" y="203539"/>
                    <a:pt x="80284" y="192857"/>
                    <a:pt x="67107" y="192857"/>
                  </a:cubicBezTo>
                  <a:cubicBezTo>
                    <a:pt x="60518" y="192857"/>
                    <a:pt x="54553" y="195528"/>
                    <a:pt x="50235" y="199845"/>
                  </a:cubicBezTo>
                  <a:lnTo>
                    <a:pt x="44956" y="211137"/>
                  </a:lnTo>
                  <a:cubicBezTo>
                    <a:pt x="41554" y="211960"/>
                    <a:pt x="32596" y="205099"/>
                    <a:pt x="29825" y="204787"/>
                  </a:cubicBezTo>
                  <a:cubicBezTo>
                    <a:pt x="27055" y="204474"/>
                    <a:pt x="29562" y="208278"/>
                    <a:pt x="28334" y="209260"/>
                  </a:cubicBezTo>
                  <a:cubicBezTo>
                    <a:pt x="26733" y="210541"/>
                    <a:pt x="24357" y="210255"/>
                    <a:pt x="22369" y="210752"/>
                  </a:cubicBezTo>
                  <a:cubicBezTo>
                    <a:pt x="14486" y="208123"/>
                    <a:pt x="17419" y="209842"/>
                    <a:pt x="8948" y="200313"/>
                  </a:cubicBezTo>
                  <a:cubicBezTo>
                    <a:pt x="6512" y="197573"/>
                    <a:pt x="4474" y="193645"/>
                    <a:pt x="4474" y="189874"/>
                  </a:cubicBezTo>
                  <a:cubicBezTo>
                    <a:pt x="4474" y="188302"/>
                    <a:pt x="5844" y="186967"/>
                    <a:pt x="5965" y="185400"/>
                  </a:cubicBezTo>
                  <a:cubicBezTo>
                    <a:pt x="6843" y="173990"/>
                    <a:pt x="6960" y="162534"/>
                    <a:pt x="7457" y="151101"/>
                  </a:cubicBezTo>
                  <a:cubicBezTo>
                    <a:pt x="7954" y="148616"/>
                    <a:pt x="8398" y="146119"/>
                    <a:pt x="8948" y="143645"/>
                  </a:cubicBezTo>
                  <a:cubicBezTo>
                    <a:pt x="9393" y="141644"/>
                    <a:pt x="10169" y="139711"/>
                    <a:pt x="10439" y="137680"/>
                  </a:cubicBezTo>
                  <a:cubicBezTo>
                    <a:pt x="11165" y="132237"/>
                    <a:pt x="11154" y="126711"/>
                    <a:pt x="11930" y="121276"/>
                  </a:cubicBezTo>
                  <a:cubicBezTo>
                    <a:pt x="12152" y="119720"/>
                    <a:pt x="12310" y="117914"/>
                    <a:pt x="13422" y="116802"/>
                  </a:cubicBezTo>
                  <a:cubicBezTo>
                    <a:pt x="14534" y="115691"/>
                    <a:pt x="16404" y="115808"/>
                    <a:pt x="17895" y="115311"/>
                  </a:cubicBezTo>
                  <a:cubicBezTo>
                    <a:pt x="25770" y="117936"/>
                    <a:pt x="21061" y="115930"/>
                    <a:pt x="31317" y="122767"/>
                  </a:cubicBezTo>
                  <a:cubicBezTo>
                    <a:pt x="41077" y="123581"/>
                    <a:pt x="45923" y="125485"/>
                    <a:pt x="48330" y="124743"/>
                  </a:cubicBezTo>
                  <a:lnTo>
                    <a:pt x="67107" y="124258"/>
                  </a:lnTo>
                  <a:cubicBezTo>
                    <a:pt x="80284" y="124258"/>
                    <a:pt x="90967" y="113576"/>
                    <a:pt x="90967" y="100398"/>
                  </a:cubicBezTo>
                  <a:cubicBezTo>
                    <a:pt x="90967" y="87221"/>
                    <a:pt x="80284" y="76538"/>
                    <a:pt x="67107" y="76538"/>
                  </a:cubicBezTo>
                  <a:cubicBezTo>
                    <a:pt x="60518" y="76538"/>
                    <a:pt x="54553" y="79209"/>
                    <a:pt x="50235" y="83526"/>
                  </a:cubicBezTo>
                  <a:lnTo>
                    <a:pt x="44738" y="79521"/>
                  </a:lnTo>
                  <a:lnTo>
                    <a:pt x="40264" y="78029"/>
                  </a:lnTo>
                  <a:cubicBezTo>
                    <a:pt x="37282" y="77035"/>
                    <a:pt x="34236" y="76214"/>
                    <a:pt x="31317" y="75047"/>
                  </a:cubicBezTo>
                  <a:cubicBezTo>
                    <a:pt x="29253" y="74221"/>
                    <a:pt x="26015" y="74186"/>
                    <a:pt x="25352" y="72064"/>
                  </a:cubicBezTo>
                  <a:cubicBezTo>
                    <a:pt x="23271" y="65405"/>
                    <a:pt x="24357" y="58146"/>
                    <a:pt x="23860" y="51187"/>
                  </a:cubicBezTo>
                  <a:lnTo>
                    <a:pt x="20878" y="46713"/>
                  </a:lnTo>
                  <a:cubicBezTo>
                    <a:pt x="20006" y="45404"/>
                    <a:pt x="19884" y="43730"/>
                    <a:pt x="19387" y="42239"/>
                  </a:cubicBezTo>
                  <a:lnTo>
                    <a:pt x="16404" y="33292"/>
                  </a:lnTo>
                  <a:cubicBezTo>
                    <a:pt x="14913" y="32297"/>
                    <a:pt x="12596" y="31973"/>
                    <a:pt x="11930" y="30309"/>
                  </a:cubicBezTo>
                  <a:cubicBezTo>
                    <a:pt x="10442" y="26587"/>
                    <a:pt x="10439" y="22386"/>
                    <a:pt x="10439" y="18379"/>
                  </a:cubicBezTo>
                  <a:cubicBezTo>
                    <a:pt x="10439" y="16807"/>
                    <a:pt x="11498" y="15416"/>
                    <a:pt x="11930" y="13905"/>
                  </a:cubicBezTo>
                  <a:cubicBezTo>
                    <a:pt x="12493" y="11934"/>
                    <a:pt x="12925" y="9929"/>
                    <a:pt x="13422" y="7940"/>
                  </a:cubicBezTo>
                  <a:lnTo>
                    <a:pt x="16404" y="3466"/>
                  </a:lnTo>
                  <a:lnTo>
                    <a:pt x="20281" y="484"/>
                  </a:lnTo>
                  <a:lnTo>
                    <a:pt x="211893" y="484"/>
                  </a:lnTo>
                  <a:lnTo>
                    <a:pt x="347539" y="484"/>
                  </a:lnTo>
                  <a:lnTo>
                    <a:pt x="3312746" y="0"/>
                  </a:lnTo>
                  <a:close/>
                </a:path>
              </a:pathLst>
            </a:custGeom>
            <a:grpFill/>
            <a:ln w="9525">
              <a:solidFill>
                <a:srgbClr val="00B0F0"/>
              </a:solidFill>
            </a:ln>
            <a:effectLst>
              <a:outerShdw blurRad="63500" dist="152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latin typeface="Arial" panose="020B0604020202020204" pitchFamily="34" charset="0"/>
                  <a:cs typeface="Arial" panose="020B0604020202020204" pitchFamily="34" charset="0"/>
                </a:rPr>
                <a:t>e</a:t>
              </a:r>
              <a:endParaRPr lang="en-GB" dirty="0">
                <a:latin typeface="Arial" panose="020B0604020202020204" pitchFamily="34" charset="0"/>
                <a:cs typeface="Arial" panose="020B0604020202020204" pitchFamily="34" charset="0"/>
              </a:endParaRPr>
            </a:p>
          </p:txBody>
        </p:sp>
        <p:sp>
          <p:nvSpPr>
            <p:cNvPr id="18" name="Freeform 42"/>
            <p:cNvSpPr/>
            <p:nvPr/>
          </p:nvSpPr>
          <p:spPr>
            <a:xfrm>
              <a:off x="5123228" y="1593854"/>
              <a:ext cx="3312746" cy="1044570"/>
            </a:xfrm>
            <a:custGeom>
              <a:avLst/>
              <a:gdLst>
                <a:gd name="connsiteX0" fmla="*/ 3312746 w 3312746"/>
                <a:gd name="connsiteY0" fmla="*/ 0 h 1044570"/>
                <a:gd name="connsiteX1" fmla="*/ 3312746 w 3312746"/>
                <a:gd name="connsiteY1" fmla="*/ 1044570 h 1044570"/>
                <a:gd name="connsiteX2" fmla="*/ 211893 w 3312746"/>
                <a:gd name="connsiteY2" fmla="*/ 1044484 h 1044570"/>
                <a:gd name="connsiteX3" fmla="*/ 12428 w 3312746"/>
                <a:gd name="connsiteY3" fmla="*/ 1042876 h 1044570"/>
                <a:gd name="connsiteX4" fmla="*/ 10439 w 3312746"/>
                <a:gd name="connsiteY4" fmla="*/ 1039893 h 1044570"/>
                <a:gd name="connsiteX5" fmla="*/ 5965 w 3312746"/>
                <a:gd name="connsiteY5" fmla="*/ 1029454 h 1044570"/>
                <a:gd name="connsiteX6" fmla="*/ 4474 w 3312746"/>
                <a:gd name="connsiteY6" fmla="*/ 1023489 h 1044570"/>
                <a:gd name="connsiteX7" fmla="*/ 1492 w 3312746"/>
                <a:gd name="connsiteY7" fmla="*/ 1017524 h 1044570"/>
                <a:gd name="connsiteX8" fmla="*/ 7457 w 3312746"/>
                <a:gd name="connsiteY8" fmla="*/ 996646 h 1044570"/>
                <a:gd name="connsiteX9" fmla="*/ 8948 w 3312746"/>
                <a:gd name="connsiteY9" fmla="*/ 992173 h 1044570"/>
                <a:gd name="connsiteX10" fmla="*/ 23860 w 3312746"/>
                <a:gd name="connsiteY10" fmla="*/ 990681 h 1044570"/>
                <a:gd name="connsiteX11" fmla="*/ 38773 w 3312746"/>
                <a:gd name="connsiteY11" fmla="*/ 999629 h 1044570"/>
                <a:gd name="connsiteX12" fmla="*/ 55177 w 3312746"/>
                <a:gd name="connsiteY12" fmla="*/ 998138 h 1044570"/>
                <a:gd name="connsiteX13" fmla="*/ 57759 w 3312746"/>
                <a:gd name="connsiteY13" fmla="*/ 994266 h 1044570"/>
                <a:gd name="connsiteX14" fmla="*/ 67107 w 3312746"/>
                <a:gd name="connsiteY14" fmla="*/ 998138 h 1044570"/>
                <a:gd name="connsiteX15" fmla="*/ 90967 w 3312746"/>
                <a:gd name="connsiteY15" fmla="*/ 974278 h 1044570"/>
                <a:gd name="connsiteX16" fmla="*/ 67107 w 3312746"/>
                <a:gd name="connsiteY16" fmla="*/ 950418 h 1044570"/>
                <a:gd name="connsiteX17" fmla="*/ 43246 w 3312746"/>
                <a:gd name="connsiteY17" fmla="*/ 974278 h 1044570"/>
                <a:gd name="connsiteX18" fmla="*/ 43810 w 3312746"/>
                <a:gd name="connsiteY18" fmla="*/ 975636 h 1044570"/>
                <a:gd name="connsiteX19" fmla="*/ 34299 w 3312746"/>
                <a:gd name="connsiteY19" fmla="*/ 974278 h 1044570"/>
                <a:gd name="connsiteX20" fmla="*/ 29825 w 3312746"/>
                <a:gd name="connsiteY20" fmla="*/ 971295 h 1044570"/>
                <a:gd name="connsiteX21" fmla="*/ 22369 w 3312746"/>
                <a:gd name="connsiteY21" fmla="*/ 968313 h 1044570"/>
                <a:gd name="connsiteX22" fmla="*/ 17895 w 3312746"/>
                <a:gd name="connsiteY22" fmla="*/ 966821 h 1044570"/>
                <a:gd name="connsiteX23" fmla="*/ 13422 w 3312746"/>
                <a:gd name="connsiteY23" fmla="*/ 963839 h 1044570"/>
                <a:gd name="connsiteX24" fmla="*/ 14913 w 3312746"/>
                <a:gd name="connsiteY24" fmla="*/ 959365 h 1044570"/>
                <a:gd name="connsiteX25" fmla="*/ 16404 w 3312746"/>
                <a:gd name="connsiteY25" fmla="*/ 950418 h 1044570"/>
                <a:gd name="connsiteX26" fmla="*/ 17895 w 3312746"/>
                <a:gd name="connsiteY26" fmla="*/ 944453 h 1044570"/>
                <a:gd name="connsiteX27" fmla="*/ 14913 w 3312746"/>
                <a:gd name="connsiteY27" fmla="*/ 931031 h 1044570"/>
                <a:gd name="connsiteX28" fmla="*/ 13422 w 3312746"/>
                <a:gd name="connsiteY28" fmla="*/ 925066 h 1044570"/>
                <a:gd name="connsiteX29" fmla="*/ 10439 w 3312746"/>
                <a:gd name="connsiteY29" fmla="*/ 913136 h 1044570"/>
                <a:gd name="connsiteX30" fmla="*/ 7457 w 3312746"/>
                <a:gd name="connsiteY30" fmla="*/ 886293 h 1044570"/>
                <a:gd name="connsiteX31" fmla="*/ 8948 w 3312746"/>
                <a:gd name="connsiteY31" fmla="*/ 872872 h 1044570"/>
                <a:gd name="connsiteX32" fmla="*/ 32808 w 3312746"/>
                <a:gd name="connsiteY32" fmla="*/ 871380 h 1044570"/>
                <a:gd name="connsiteX33" fmla="*/ 35790 w 3312746"/>
                <a:gd name="connsiteY33" fmla="*/ 875854 h 1044570"/>
                <a:gd name="connsiteX34" fmla="*/ 58159 w 3312746"/>
                <a:gd name="connsiteY34" fmla="*/ 881819 h 1044570"/>
                <a:gd name="connsiteX35" fmla="*/ 67107 w 3312746"/>
                <a:gd name="connsiteY35" fmla="*/ 872872 h 1044570"/>
                <a:gd name="connsiteX36" fmla="*/ 90967 w 3312746"/>
                <a:gd name="connsiteY36" fmla="*/ 849012 h 1044570"/>
                <a:gd name="connsiteX37" fmla="*/ 67107 w 3312746"/>
                <a:gd name="connsiteY37" fmla="*/ 825152 h 1044570"/>
                <a:gd name="connsiteX38" fmla="*/ 43246 w 3312746"/>
                <a:gd name="connsiteY38" fmla="*/ 849012 h 1044570"/>
                <a:gd name="connsiteX39" fmla="*/ 45080 w 3312746"/>
                <a:gd name="connsiteY39" fmla="*/ 853436 h 1044570"/>
                <a:gd name="connsiteX40" fmla="*/ 26843 w 3312746"/>
                <a:gd name="connsiteY40" fmla="*/ 838573 h 1044570"/>
                <a:gd name="connsiteX41" fmla="*/ 23860 w 3312746"/>
                <a:gd name="connsiteY41" fmla="*/ 834099 h 1044570"/>
                <a:gd name="connsiteX42" fmla="*/ 8948 w 3312746"/>
                <a:gd name="connsiteY42" fmla="*/ 832608 h 1044570"/>
                <a:gd name="connsiteX43" fmla="*/ 7457 w 3312746"/>
                <a:gd name="connsiteY43" fmla="*/ 828134 h 1044570"/>
                <a:gd name="connsiteX44" fmla="*/ 5965 w 3312746"/>
                <a:gd name="connsiteY44" fmla="*/ 822169 h 1044570"/>
                <a:gd name="connsiteX45" fmla="*/ 4474 w 3312746"/>
                <a:gd name="connsiteY45" fmla="*/ 799800 h 1044570"/>
                <a:gd name="connsiteX46" fmla="*/ 5965 w 3312746"/>
                <a:gd name="connsiteY46" fmla="*/ 750588 h 1044570"/>
                <a:gd name="connsiteX47" fmla="*/ 7457 w 3312746"/>
                <a:gd name="connsiteY47" fmla="*/ 746114 h 1044570"/>
                <a:gd name="connsiteX48" fmla="*/ 37282 w 3312746"/>
                <a:gd name="connsiteY48" fmla="*/ 746114 h 1044570"/>
                <a:gd name="connsiteX49" fmla="*/ 46229 w 3312746"/>
                <a:gd name="connsiteY49" fmla="*/ 749097 h 1044570"/>
                <a:gd name="connsiteX50" fmla="*/ 50601 w 3312746"/>
                <a:gd name="connsiteY50" fmla="*/ 746734 h 1044570"/>
                <a:gd name="connsiteX51" fmla="*/ 67107 w 3312746"/>
                <a:gd name="connsiteY51" fmla="*/ 753571 h 1044570"/>
                <a:gd name="connsiteX52" fmla="*/ 90967 w 3312746"/>
                <a:gd name="connsiteY52" fmla="*/ 729711 h 1044570"/>
                <a:gd name="connsiteX53" fmla="*/ 67107 w 3312746"/>
                <a:gd name="connsiteY53" fmla="*/ 705851 h 1044570"/>
                <a:gd name="connsiteX54" fmla="*/ 50235 w 3312746"/>
                <a:gd name="connsiteY54" fmla="*/ 712839 h 1044570"/>
                <a:gd name="connsiteX55" fmla="*/ 40264 w 3312746"/>
                <a:gd name="connsiteY55" fmla="*/ 723746 h 1044570"/>
                <a:gd name="connsiteX56" fmla="*/ 35790 w 3312746"/>
                <a:gd name="connsiteY56" fmla="*/ 728219 h 1044570"/>
                <a:gd name="connsiteX57" fmla="*/ 31317 w 3312746"/>
                <a:gd name="connsiteY57" fmla="*/ 726728 h 1044570"/>
                <a:gd name="connsiteX58" fmla="*/ 26843 w 3312746"/>
                <a:gd name="connsiteY58" fmla="*/ 714798 h 1044570"/>
                <a:gd name="connsiteX59" fmla="*/ 22369 w 3312746"/>
                <a:gd name="connsiteY59" fmla="*/ 710324 h 1044570"/>
                <a:gd name="connsiteX60" fmla="*/ 23860 w 3312746"/>
                <a:gd name="connsiteY60" fmla="*/ 705851 h 1044570"/>
                <a:gd name="connsiteX61" fmla="*/ 28334 w 3312746"/>
                <a:gd name="connsiteY61" fmla="*/ 701377 h 1044570"/>
                <a:gd name="connsiteX62" fmla="*/ 29825 w 3312746"/>
                <a:gd name="connsiteY62" fmla="*/ 693921 h 1044570"/>
                <a:gd name="connsiteX63" fmla="*/ 28334 w 3312746"/>
                <a:gd name="connsiteY63" fmla="*/ 689447 h 1044570"/>
                <a:gd name="connsiteX64" fmla="*/ 23860 w 3312746"/>
                <a:gd name="connsiteY64" fmla="*/ 687956 h 1044570"/>
                <a:gd name="connsiteX65" fmla="*/ 19387 w 3312746"/>
                <a:gd name="connsiteY65" fmla="*/ 684973 h 1044570"/>
                <a:gd name="connsiteX66" fmla="*/ 10439 w 3312746"/>
                <a:gd name="connsiteY66" fmla="*/ 681991 h 1044570"/>
                <a:gd name="connsiteX67" fmla="*/ 8948 w 3312746"/>
                <a:gd name="connsiteY67" fmla="*/ 674534 h 1044570"/>
                <a:gd name="connsiteX68" fmla="*/ 5965 w 3312746"/>
                <a:gd name="connsiteY68" fmla="*/ 670060 h 1044570"/>
                <a:gd name="connsiteX69" fmla="*/ 2983 w 3312746"/>
                <a:gd name="connsiteY69" fmla="*/ 652165 h 1044570"/>
                <a:gd name="connsiteX70" fmla="*/ 5965 w 3312746"/>
                <a:gd name="connsiteY70" fmla="*/ 647691 h 1044570"/>
                <a:gd name="connsiteX71" fmla="*/ 8948 w 3312746"/>
                <a:gd name="connsiteY71" fmla="*/ 628305 h 1044570"/>
                <a:gd name="connsiteX72" fmla="*/ 11930 w 3312746"/>
                <a:gd name="connsiteY72" fmla="*/ 622340 h 1044570"/>
                <a:gd name="connsiteX73" fmla="*/ 17895 w 3312746"/>
                <a:gd name="connsiteY73" fmla="*/ 620848 h 1044570"/>
                <a:gd name="connsiteX74" fmla="*/ 31317 w 3312746"/>
                <a:gd name="connsiteY74" fmla="*/ 619357 h 1044570"/>
                <a:gd name="connsiteX75" fmla="*/ 47720 w 3312746"/>
                <a:gd name="connsiteY75" fmla="*/ 623831 h 1044570"/>
                <a:gd name="connsiteX76" fmla="*/ 56668 w 3312746"/>
                <a:gd name="connsiteY76" fmla="*/ 619357 h 1044570"/>
                <a:gd name="connsiteX77" fmla="*/ 67107 w 3312746"/>
                <a:gd name="connsiteY77" fmla="*/ 620849 h 1044570"/>
                <a:gd name="connsiteX78" fmla="*/ 90967 w 3312746"/>
                <a:gd name="connsiteY78" fmla="*/ 596989 h 1044570"/>
                <a:gd name="connsiteX79" fmla="*/ 67107 w 3312746"/>
                <a:gd name="connsiteY79" fmla="*/ 573129 h 1044570"/>
                <a:gd name="connsiteX80" fmla="*/ 25352 w 3312746"/>
                <a:gd name="connsiteY80" fmla="*/ 585058 h 1044570"/>
                <a:gd name="connsiteX81" fmla="*/ 13422 w 3312746"/>
                <a:gd name="connsiteY81" fmla="*/ 586550 h 1044570"/>
                <a:gd name="connsiteX82" fmla="*/ 8948 w 3312746"/>
                <a:gd name="connsiteY82" fmla="*/ 583567 h 1044570"/>
                <a:gd name="connsiteX83" fmla="*/ 1492 w 3312746"/>
                <a:gd name="connsiteY83" fmla="*/ 582076 h 1044570"/>
                <a:gd name="connsiteX84" fmla="*/ 0 w 3312746"/>
                <a:gd name="connsiteY84" fmla="*/ 577602 h 1044570"/>
                <a:gd name="connsiteX85" fmla="*/ 2983 w 3312746"/>
                <a:gd name="connsiteY85" fmla="*/ 571637 h 1044570"/>
                <a:gd name="connsiteX86" fmla="*/ 5965 w 3312746"/>
                <a:gd name="connsiteY86" fmla="*/ 538829 h 1044570"/>
                <a:gd name="connsiteX87" fmla="*/ 2983 w 3312746"/>
                <a:gd name="connsiteY87" fmla="*/ 506021 h 1044570"/>
                <a:gd name="connsiteX88" fmla="*/ 5965 w 3312746"/>
                <a:gd name="connsiteY88" fmla="*/ 495582 h 1044570"/>
                <a:gd name="connsiteX89" fmla="*/ 10439 w 3312746"/>
                <a:gd name="connsiteY89" fmla="*/ 492600 h 1044570"/>
                <a:gd name="connsiteX90" fmla="*/ 11930 w 3312746"/>
                <a:gd name="connsiteY90" fmla="*/ 488126 h 1044570"/>
                <a:gd name="connsiteX91" fmla="*/ 23860 w 3312746"/>
                <a:gd name="connsiteY91" fmla="*/ 488126 h 1044570"/>
                <a:gd name="connsiteX92" fmla="*/ 32808 w 3312746"/>
                <a:gd name="connsiteY92" fmla="*/ 491109 h 1044570"/>
                <a:gd name="connsiteX93" fmla="*/ 50703 w 3312746"/>
                <a:gd name="connsiteY93" fmla="*/ 489617 h 1044570"/>
                <a:gd name="connsiteX94" fmla="*/ 67107 w 3312746"/>
                <a:gd name="connsiteY94" fmla="*/ 491109 h 1044570"/>
                <a:gd name="connsiteX95" fmla="*/ 90967 w 3312746"/>
                <a:gd name="connsiteY95" fmla="*/ 467249 h 1044570"/>
                <a:gd name="connsiteX96" fmla="*/ 67107 w 3312746"/>
                <a:gd name="connsiteY96" fmla="*/ 443389 h 1044570"/>
                <a:gd name="connsiteX97" fmla="*/ 50235 w 3312746"/>
                <a:gd name="connsiteY97" fmla="*/ 450377 h 1044570"/>
                <a:gd name="connsiteX98" fmla="*/ 43247 w 3312746"/>
                <a:gd name="connsiteY98" fmla="*/ 459792 h 1044570"/>
                <a:gd name="connsiteX99" fmla="*/ 35790 w 3312746"/>
                <a:gd name="connsiteY99" fmla="*/ 458301 h 1044570"/>
                <a:gd name="connsiteX100" fmla="*/ 31317 w 3312746"/>
                <a:gd name="connsiteY100" fmla="*/ 456810 h 1044570"/>
                <a:gd name="connsiteX101" fmla="*/ 26843 w 3312746"/>
                <a:gd name="connsiteY101" fmla="*/ 455319 h 1044570"/>
                <a:gd name="connsiteX102" fmla="*/ 17895 w 3312746"/>
                <a:gd name="connsiteY102" fmla="*/ 452336 h 1044570"/>
                <a:gd name="connsiteX103" fmla="*/ 14913 w 3312746"/>
                <a:gd name="connsiteY103" fmla="*/ 446371 h 1044570"/>
                <a:gd name="connsiteX104" fmla="*/ 11930 w 3312746"/>
                <a:gd name="connsiteY104" fmla="*/ 441897 h 1044570"/>
                <a:gd name="connsiteX105" fmla="*/ 7457 w 3312746"/>
                <a:gd name="connsiteY105" fmla="*/ 440406 h 1044570"/>
                <a:gd name="connsiteX106" fmla="*/ 5965 w 3312746"/>
                <a:gd name="connsiteY106" fmla="*/ 404616 h 1044570"/>
                <a:gd name="connsiteX107" fmla="*/ 7457 w 3312746"/>
                <a:gd name="connsiteY107" fmla="*/ 380755 h 1044570"/>
                <a:gd name="connsiteX108" fmla="*/ 7457 w 3312746"/>
                <a:gd name="connsiteY108" fmla="*/ 364351 h 1044570"/>
                <a:gd name="connsiteX109" fmla="*/ 11930 w 3312746"/>
                <a:gd name="connsiteY109" fmla="*/ 358386 h 1044570"/>
                <a:gd name="connsiteX110" fmla="*/ 14913 w 3312746"/>
                <a:gd name="connsiteY110" fmla="*/ 353913 h 1044570"/>
                <a:gd name="connsiteX111" fmla="*/ 20878 w 3312746"/>
                <a:gd name="connsiteY111" fmla="*/ 352421 h 1044570"/>
                <a:gd name="connsiteX112" fmla="*/ 31317 w 3312746"/>
                <a:gd name="connsiteY112" fmla="*/ 359878 h 1044570"/>
                <a:gd name="connsiteX113" fmla="*/ 35790 w 3312746"/>
                <a:gd name="connsiteY113" fmla="*/ 361369 h 1044570"/>
                <a:gd name="connsiteX114" fmla="*/ 53595 w 3312746"/>
                <a:gd name="connsiteY114" fmla="*/ 363347 h 1044570"/>
                <a:gd name="connsiteX115" fmla="*/ 52604 w 3312746"/>
                <a:gd name="connsiteY115" fmla="*/ 359835 h 1044570"/>
                <a:gd name="connsiteX116" fmla="*/ 67107 w 3312746"/>
                <a:gd name="connsiteY116" fmla="*/ 365843 h 1044570"/>
                <a:gd name="connsiteX117" fmla="*/ 90967 w 3312746"/>
                <a:gd name="connsiteY117" fmla="*/ 341983 h 1044570"/>
                <a:gd name="connsiteX118" fmla="*/ 67107 w 3312746"/>
                <a:gd name="connsiteY118" fmla="*/ 318123 h 1044570"/>
                <a:gd name="connsiteX119" fmla="*/ 50235 w 3312746"/>
                <a:gd name="connsiteY119" fmla="*/ 325111 h 1044570"/>
                <a:gd name="connsiteX120" fmla="*/ 38773 w 3312746"/>
                <a:gd name="connsiteY120" fmla="*/ 325579 h 1044570"/>
                <a:gd name="connsiteX121" fmla="*/ 19387 w 3312746"/>
                <a:gd name="connsiteY121" fmla="*/ 324088 h 1044570"/>
                <a:gd name="connsiteX122" fmla="*/ 13422 w 3312746"/>
                <a:gd name="connsiteY122" fmla="*/ 319614 h 1044570"/>
                <a:gd name="connsiteX123" fmla="*/ 8948 w 3312746"/>
                <a:gd name="connsiteY123" fmla="*/ 282332 h 1044570"/>
                <a:gd name="connsiteX124" fmla="*/ 7457 w 3312746"/>
                <a:gd name="connsiteY124" fmla="*/ 253998 h 1044570"/>
                <a:gd name="connsiteX125" fmla="*/ 5965 w 3312746"/>
                <a:gd name="connsiteY125" fmla="*/ 243559 h 1044570"/>
                <a:gd name="connsiteX126" fmla="*/ 10439 w 3312746"/>
                <a:gd name="connsiteY126" fmla="*/ 240577 h 1044570"/>
                <a:gd name="connsiteX127" fmla="*/ 44738 w 3312746"/>
                <a:gd name="connsiteY127" fmla="*/ 239085 h 1044570"/>
                <a:gd name="connsiteX128" fmla="*/ 47720 w 3312746"/>
                <a:gd name="connsiteY128" fmla="*/ 231629 h 1044570"/>
                <a:gd name="connsiteX129" fmla="*/ 50235 w 3312746"/>
                <a:gd name="connsiteY129" fmla="*/ 233589 h 1044570"/>
                <a:gd name="connsiteX130" fmla="*/ 67107 w 3312746"/>
                <a:gd name="connsiteY130" fmla="*/ 240577 h 1044570"/>
                <a:gd name="connsiteX131" fmla="*/ 90967 w 3312746"/>
                <a:gd name="connsiteY131" fmla="*/ 216717 h 1044570"/>
                <a:gd name="connsiteX132" fmla="*/ 67107 w 3312746"/>
                <a:gd name="connsiteY132" fmla="*/ 192857 h 1044570"/>
                <a:gd name="connsiteX133" fmla="*/ 50235 w 3312746"/>
                <a:gd name="connsiteY133" fmla="*/ 199845 h 1044570"/>
                <a:gd name="connsiteX134" fmla="*/ 44956 w 3312746"/>
                <a:gd name="connsiteY134" fmla="*/ 211137 h 1044570"/>
                <a:gd name="connsiteX135" fmla="*/ 29825 w 3312746"/>
                <a:gd name="connsiteY135" fmla="*/ 204787 h 1044570"/>
                <a:gd name="connsiteX136" fmla="*/ 28334 w 3312746"/>
                <a:gd name="connsiteY136" fmla="*/ 209260 h 1044570"/>
                <a:gd name="connsiteX137" fmla="*/ 22369 w 3312746"/>
                <a:gd name="connsiteY137" fmla="*/ 210752 h 1044570"/>
                <a:gd name="connsiteX138" fmla="*/ 8948 w 3312746"/>
                <a:gd name="connsiteY138" fmla="*/ 200313 h 1044570"/>
                <a:gd name="connsiteX139" fmla="*/ 4474 w 3312746"/>
                <a:gd name="connsiteY139" fmla="*/ 189874 h 1044570"/>
                <a:gd name="connsiteX140" fmla="*/ 5965 w 3312746"/>
                <a:gd name="connsiteY140" fmla="*/ 185400 h 1044570"/>
                <a:gd name="connsiteX141" fmla="*/ 7457 w 3312746"/>
                <a:gd name="connsiteY141" fmla="*/ 151101 h 1044570"/>
                <a:gd name="connsiteX142" fmla="*/ 8948 w 3312746"/>
                <a:gd name="connsiteY142" fmla="*/ 143645 h 1044570"/>
                <a:gd name="connsiteX143" fmla="*/ 10439 w 3312746"/>
                <a:gd name="connsiteY143" fmla="*/ 137680 h 1044570"/>
                <a:gd name="connsiteX144" fmla="*/ 11930 w 3312746"/>
                <a:gd name="connsiteY144" fmla="*/ 121276 h 1044570"/>
                <a:gd name="connsiteX145" fmla="*/ 13422 w 3312746"/>
                <a:gd name="connsiteY145" fmla="*/ 116802 h 1044570"/>
                <a:gd name="connsiteX146" fmla="*/ 17895 w 3312746"/>
                <a:gd name="connsiteY146" fmla="*/ 115311 h 1044570"/>
                <a:gd name="connsiteX147" fmla="*/ 31317 w 3312746"/>
                <a:gd name="connsiteY147" fmla="*/ 122767 h 1044570"/>
                <a:gd name="connsiteX148" fmla="*/ 48330 w 3312746"/>
                <a:gd name="connsiteY148" fmla="*/ 124743 h 1044570"/>
                <a:gd name="connsiteX149" fmla="*/ 67107 w 3312746"/>
                <a:gd name="connsiteY149" fmla="*/ 124258 h 1044570"/>
                <a:gd name="connsiteX150" fmla="*/ 90967 w 3312746"/>
                <a:gd name="connsiteY150" fmla="*/ 100398 h 1044570"/>
                <a:gd name="connsiteX151" fmla="*/ 67107 w 3312746"/>
                <a:gd name="connsiteY151" fmla="*/ 76538 h 1044570"/>
                <a:gd name="connsiteX152" fmla="*/ 50235 w 3312746"/>
                <a:gd name="connsiteY152" fmla="*/ 83526 h 1044570"/>
                <a:gd name="connsiteX153" fmla="*/ 44738 w 3312746"/>
                <a:gd name="connsiteY153" fmla="*/ 79521 h 1044570"/>
                <a:gd name="connsiteX154" fmla="*/ 40264 w 3312746"/>
                <a:gd name="connsiteY154" fmla="*/ 78029 h 1044570"/>
                <a:gd name="connsiteX155" fmla="*/ 31317 w 3312746"/>
                <a:gd name="connsiteY155" fmla="*/ 75047 h 1044570"/>
                <a:gd name="connsiteX156" fmla="*/ 25352 w 3312746"/>
                <a:gd name="connsiteY156" fmla="*/ 72064 h 1044570"/>
                <a:gd name="connsiteX157" fmla="*/ 23860 w 3312746"/>
                <a:gd name="connsiteY157" fmla="*/ 51187 h 1044570"/>
                <a:gd name="connsiteX158" fmla="*/ 20878 w 3312746"/>
                <a:gd name="connsiteY158" fmla="*/ 46713 h 1044570"/>
                <a:gd name="connsiteX159" fmla="*/ 19387 w 3312746"/>
                <a:gd name="connsiteY159" fmla="*/ 42239 h 1044570"/>
                <a:gd name="connsiteX160" fmla="*/ 16404 w 3312746"/>
                <a:gd name="connsiteY160" fmla="*/ 33292 h 1044570"/>
                <a:gd name="connsiteX161" fmla="*/ 11930 w 3312746"/>
                <a:gd name="connsiteY161" fmla="*/ 30309 h 1044570"/>
                <a:gd name="connsiteX162" fmla="*/ 10439 w 3312746"/>
                <a:gd name="connsiteY162" fmla="*/ 18379 h 1044570"/>
                <a:gd name="connsiteX163" fmla="*/ 11930 w 3312746"/>
                <a:gd name="connsiteY163" fmla="*/ 13905 h 1044570"/>
                <a:gd name="connsiteX164" fmla="*/ 13422 w 3312746"/>
                <a:gd name="connsiteY164" fmla="*/ 7940 h 1044570"/>
                <a:gd name="connsiteX165" fmla="*/ 16404 w 3312746"/>
                <a:gd name="connsiteY165" fmla="*/ 3466 h 1044570"/>
                <a:gd name="connsiteX166" fmla="*/ 20281 w 3312746"/>
                <a:gd name="connsiteY166" fmla="*/ 484 h 1044570"/>
                <a:gd name="connsiteX167" fmla="*/ 211893 w 3312746"/>
                <a:gd name="connsiteY167" fmla="*/ 484 h 1044570"/>
                <a:gd name="connsiteX168" fmla="*/ 347539 w 3312746"/>
                <a:gd name="connsiteY168" fmla="*/ 484 h 1044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3312746" h="1044570">
                  <a:moveTo>
                    <a:pt x="3312746" y="0"/>
                  </a:moveTo>
                  <a:lnTo>
                    <a:pt x="3312746" y="1044570"/>
                  </a:lnTo>
                  <a:lnTo>
                    <a:pt x="211893" y="1044484"/>
                  </a:lnTo>
                  <a:lnTo>
                    <a:pt x="12428" y="1042876"/>
                  </a:lnTo>
                  <a:lnTo>
                    <a:pt x="10439" y="1039893"/>
                  </a:lnTo>
                  <a:cubicBezTo>
                    <a:pt x="8272" y="1036281"/>
                    <a:pt x="7087" y="1033379"/>
                    <a:pt x="5965" y="1029454"/>
                  </a:cubicBezTo>
                  <a:cubicBezTo>
                    <a:pt x="5402" y="1027484"/>
                    <a:pt x="5194" y="1025408"/>
                    <a:pt x="4474" y="1023489"/>
                  </a:cubicBezTo>
                  <a:cubicBezTo>
                    <a:pt x="3694" y="1021408"/>
                    <a:pt x="2486" y="1019513"/>
                    <a:pt x="1492" y="1017524"/>
                  </a:cubicBezTo>
                  <a:cubicBezTo>
                    <a:pt x="11269" y="1011005"/>
                    <a:pt x="4736" y="1017048"/>
                    <a:pt x="7457" y="996646"/>
                  </a:cubicBezTo>
                  <a:cubicBezTo>
                    <a:pt x="7665" y="995088"/>
                    <a:pt x="7471" y="992710"/>
                    <a:pt x="8948" y="992173"/>
                  </a:cubicBezTo>
                  <a:cubicBezTo>
                    <a:pt x="13643" y="990466"/>
                    <a:pt x="18890" y="991178"/>
                    <a:pt x="23860" y="990681"/>
                  </a:cubicBezTo>
                  <a:cubicBezTo>
                    <a:pt x="33032" y="995267"/>
                    <a:pt x="27975" y="992431"/>
                    <a:pt x="38773" y="999629"/>
                  </a:cubicBezTo>
                  <a:cubicBezTo>
                    <a:pt x="47307" y="1000696"/>
                    <a:pt x="49683" y="1003632"/>
                    <a:pt x="55177" y="998138"/>
                  </a:cubicBezTo>
                  <a:lnTo>
                    <a:pt x="57759" y="994266"/>
                  </a:lnTo>
                  <a:lnTo>
                    <a:pt x="67107" y="998138"/>
                  </a:lnTo>
                  <a:cubicBezTo>
                    <a:pt x="80284" y="998138"/>
                    <a:pt x="90967" y="987455"/>
                    <a:pt x="90967" y="974278"/>
                  </a:cubicBezTo>
                  <a:cubicBezTo>
                    <a:pt x="90967" y="961100"/>
                    <a:pt x="80284" y="950418"/>
                    <a:pt x="67107" y="950418"/>
                  </a:cubicBezTo>
                  <a:cubicBezTo>
                    <a:pt x="53929" y="950418"/>
                    <a:pt x="43246" y="961100"/>
                    <a:pt x="43246" y="974278"/>
                  </a:cubicBezTo>
                  <a:lnTo>
                    <a:pt x="43810" y="975636"/>
                  </a:lnTo>
                  <a:lnTo>
                    <a:pt x="34299" y="974278"/>
                  </a:lnTo>
                  <a:cubicBezTo>
                    <a:pt x="32583" y="973763"/>
                    <a:pt x="31429" y="972097"/>
                    <a:pt x="29825" y="971295"/>
                  </a:cubicBezTo>
                  <a:cubicBezTo>
                    <a:pt x="27431" y="970098"/>
                    <a:pt x="24876" y="969253"/>
                    <a:pt x="22369" y="968313"/>
                  </a:cubicBezTo>
                  <a:cubicBezTo>
                    <a:pt x="20897" y="967761"/>
                    <a:pt x="19301" y="967524"/>
                    <a:pt x="17895" y="966821"/>
                  </a:cubicBezTo>
                  <a:cubicBezTo>
                    <a:pt x="16293" y="966019"/>
                    <a:pt x="14913" y="964833"/>
                    <a:pt x="13422" y="963839"/>
                  </a:cubicBezTo>
                  <a:cubicBezTo>
                    <a:pt x="13919" y="962348"/>
                    <a:pt x="14572" y="960899"/>
                    <a:pt x="14913" y="959365"/>
                  </a:cubicBezTo>
                  <a:cubicBezTo>
                    <a:pt x="15569" y="956413"/>
                    <a:pt x="15811" y="953382"/>
                    <a:pt x="16404" y="950418"/>
                  </a:cubicBezTo>
                  <a:cubicBezTo>
                    <a:pt x="16806" y="948408"/>
                    <a:pt x="17398" y="946441"/>
                    <a:pt x="17895" y="944453"/>
                  </a:cubicBezTo>
                  <a:cubicBezTo>
                    <a:pt x="15448" y="937110"/>
                    <a:pt x="16663" y="941529"/>
                    <a:pt x="14913" y="931031"/>
                  </a:cubicBezTo>
                  <a:cubicBezTo>
                    <a:pt x="14576" y="929009"/>
                    <a:pt x="13919" y="927054"/>
                    <a:pt x="13422" y="925066"/>
                  </a:cubicBezTo>
                  <a:lnTo>
                    <a:pt x="10439" y="913136"/>
                  </a:lnTo>
                  <a:cubicBezTo>
                    <a:pt x="8255" y="904402"/>
                    <a:pt x="8573" y="895226"/>
                    <a:pt x="7457" y="886293"/>
                  </a:cubicBezTo>
                  <a:cubicBezTo>
                    <a:pt x="7327" y="885254"/>
                    <a:pt x="3306" y="874126"/>
                    <a:pt x="8948" y="872872"/>
                  </a:cubicBezTo>
                  <a:cubicBezTo>
                    <a:pt x="16727" y="871144"/>
                    <a:pt x="24855" y="871878"/>
                    <a:pt x="32808" y="871380"/>
                  </a:cubicBezTo>
                  <a:cubicBezTo>
                    <a:pt x="33802" y="872871"/>
                    <a:pt x="34430" y="874688"/>
                    <a:pt x="35790" y="875854"/>
                  </a:cubicBezTo>
                  <a:cubicBezTo>
                    <a:pt x="43543" y="882499"/>
                    <a:pt x="47235" y="880727"/>
                    <a:pt x="58159" y="881819"/>
                  </a:cubicBezTo>
                  <a:cubicBezTo>
                    <a:pt x="63379" y="881322"/>
                    <a:pt x="61639" y="878340"/>
                    <a:pt x="67107" y="872872"/>
                  </a:cubicBezTo>
                  <a:cubicBezTo>
                    <a:pt x="72574" y="867404"/>
                    <a:pt x="90967" y="862189"/>
                    <a:pt x="90967" y="849012"/>
                  </a:cubicBezTo>
                  <a:cubicBezTo>
                    <a:pt x="90967" y="835834"/>
                    <a:pt x="80284" y="825152"/>
                    <a:pt x="67107" y="825152"/>
                  </a:cubicBezTo>
                  <a:cubicBezTo>
                    <a:pt x="53929" y="825152"/>
                    <a:pt x="43246" y="835834"/>
                    <a:pt x="43246" y="849012"/>
                  </a:cubicBezTo>
                  <a:lnTo>
                    <a:pt x="45080" y="853436"/>
                  </a:lnTo>
                  <a:lnTo>
                    <a:pt x="26843" y="838573"/>
                  </a:lnTo>
                  <a:cubicBezTo>
                    <a:pt x="23500" y="835463"/>
                    <a:pt x="24855" y="835590"/>
                    <a:pt x="23860" y="834099"/>
                  </a:cubicBezTo>
                  <a:cubicBezTo>
                    <a:pt x="18890" y="833602"/>
                    <a:pt x="13643" y="834315"/>
                    <a:pt x="8948" y="832608"/>
                  </a:cubicBezTo>
                  <a:cubicBezTo>
                    <a:pt x="7471" y="832070"/>
                    <a:pt x="7889" y="829646"/>
                    <a:pt x="7457" y="828134"/>
                  </a:cubicBezTo>
                  <a:cubicBezTo>
                    <a:pt x="6894" y="826163"/>
                    <a:pt x="6180" y="824207"/>
                    <a:pt x="5965" y="822169"/>
                  </a:cubicBezTo>
                  <a:cubicBezTo>
                    <a:pt x="5183" y="814737"/>
                    <a:pt x="4474" y="807273"/>
                    <a:pt x="4474" y="799800"/>
                  </a:cubicBezTo>
                  <a:cubicBezTo>
                    <a:pt x="4474" y="783388"/>
                    <a:pt x="5468" y="766992"/>
                    <a:pt x="5965" y="750588"/>
                  </a:cubicBezTo>
                  <a:cubicBezTo>
                    <a:pt x="6462" y="749097"/>
                    <a:pt x="2238" y="746860"/>
                    <a:pt x="7457" y="746114"/>
                  </a:cubicBezTo>
                  <a:cubicBezTo>
                    <a:pt x="12676" y="745368"/>
                    <a:pt x="30820" y="745617"/>
                    <a:pt x="37282" y="746114"/>
                  </a:cubicBezTo>
                  <a:cubicBezTo>
                    <a:pt x="43744" y="746612"/>
                    <a:pt x="43247" y="748103"/>
                    <a:pt x="46229" y="749097"/>
                  </a:cubicBezTo>
                  <a:cubicBezTo>
                    <a:pt x="48449" y="749200"/>
                    <a:pt x="47121" y="745988"/>
                    <a:pt x="50601" y="746734"/>
                  </a:cubicBezTo>
                  <a:lnTo>
                    <a:pt x="67107" y="753571"/>
                  </a:lnTo>
                  <a:cubicBezTo>
                    <a:pt x="80284" y="753571"/>
                    <a:pt x="90967" y="742888"/>
                    <a:pt x="90967" y="729711"/>
                  </a:cubicBezTo>
                  <a:cubicBezTo>
                    <a:pt x="90967" y="716533"/>
                    <a:pt x="80284" y="705851"/>
                    <a:pt x="67107" y="705851"/>
                  </a:cubicBezTo>
                  <a:cubicBezTo>
                    <a:pt x="60518" y="705851"/>
                    <a:pt x="54553" y="708522"/>
                    <a:pt x="50235" y="712839"/>
                  </a:cubicBezTo>
                  <a:lnTo>
                    <a:pt x="40264" y="723746"/>
                  </a:lnTo>
                  <a:cubicBezTo>
                    <a:pt x="38197" y="723332"/>
                    <a:pt x="37282" y="726728"/>
                    <a:pt x="35790" y="728219"/>
                  </a:cubicBezTo>
                  <a:cubicBezTo>
                    <a:pt x="34299" y="727722"/>
                    <a:pt x="32544" y="727710"/>
                    <a:pt x="31317" y="726728"/>
                  </a:cubicBezTo>
                  <a:cubicBezTo>
                    <a:pt x="26230" y="722658"/>
                    <a:pt x="29673" y="720458"/>
                    <a:pt x="26843" y="714798"/>
                  </a:cubicBezTo>
                  <a:cubicBezTo>
                    <a:pt x="25900" y="712912"/>
                    <a:pt x="23860" y="711815"/>
                    <a:pt x="22369" y="710324"/>
                  </a:cubicBezTo>
                  <a:cubicBezTo>
                    <a:pt x="22866" y="708833"/>
                    <a:pt x="22989" y="707158"/>
                    <a:pt x="23860" y="705851"/>
                  </a:cubicBezTo>
                  <a:cubicBezTo>
                    <a:pt x="25030" y="704096"/>
                    <a:pt x="27391" y="703263"/>
                    <a:pt x="28334" y="701377"/>
                  </a:cubicBezTo>
                  <a:cubicBezTo>
                    <a:pt x="29468" y="699110"/>
                    <a:pt x="29328" y="696406"/>
                    <a:pt x="29825" y="693921"/>
                  </a:cubicBezTo>
                  <a:cubicBezTo>
                    <a:pt x="29328" y="692430"/>
                    <a:pt x="29446" y="690558"/>
                    <a:pt x="28334" y="689447"/>
                  </a:cubicBezTo>
                  <a:cubicBezTo>
                    <a:pt x="27223" y="688335"/>
                    <a:pt x="25266" y="688659"/>
                    <a:pt x="23860" y="687956"/>
                  </a:cubicBezTo>
                  <a:cubicBezTo>
                    <a:pt x="22257" y="687154"/>
                    <a:pt x="20878" y="685967"/>
                    <a:pt x="19387" y="684973"/>
                  </a:cubicBezTo>
                  <a:cubicBezTo>
                    <a:pt x="19387" y="684973"/>
                    <a:pt x="12662" y="684214"/>
                    <a:pt x="10439" y="681991"/>
                  </a:cubicBezTo>
                  <a:cubicBezTo>
                    <a:pt x="8647" y="680198"/>
                    <a:pt x="9445" y="677019"/>
                    <a:pt x="8948" y="674534"/>
                  </a:cubicBezTo>
                  <a:cubicBezTo>
                    <a:pt x="7954" y="673043"/>
                    <a:pt x="6767" y="671664"/>
                    <a:pt x="5965" y="670060"/>
                  </a:cubicBezTo>
                  <a:cubicBezTo>
                    <a:pt x="3467" y="665065"/>
                    <a:pt x="3455" y="656414"/>
                    <a:pt x="2983" y="652165"/>
                  </a:cubicBezTo>
                  <a:cubicBezTo>
                    <a:pt x="3977" y="650674"/>
                    <a:pt x="5398" y="649392"/>
                    <a:pt x="5965" y="647691"/>
                  </a:cubicBezTo>
                  <a:cubicBezTo>
                    <a:pt x="6484" y="646136"/>
                    <a:pt x="8832" y="629114"/>
                    <a:pt x="8948" y="628305"/>
                  </a:cubicBezTo>
                  <a:cubicBezTo>
                    <a:pt x="9942" y="626317"/>
                    <a:pt x="10222" y="623764"/>
                    <a:pt x="11930" y="622340"/>
                  </a:cubicBezTo>
                  <a:cubicBezTo>
                    <a:pt x="13505" y="621028"/>
                    <a:pt x="15869" y="621160"/>
                    <a:pt x="17895" y="620848"/>
                  </a:cubicBezTo>
                  <a:cubicBezTo>
                    <a:pt x="22344" y="620164"/>
                    <a:pt x="26843" y="619854"/>
                    <a:pt x="31317" y="619357"/>
                  </a:cubicBezTo>
                  <a:cubicBezTo>
                    <a:pt x="36293" y="621016"/>
                    <a:pt x="43096" y="623411"/>
                    <a:pt x="47720" y="623831"/>
                  </a:cubicBezTo>
                  <a:cubicBezTo>
                    <a:pt x="50438" y="624079"/>
                    <a:pt x="53437" y="619854"/>
                    <a:pt x="56668" y="619357"/>
                  </a:cubicBezTo>
                  <a:cubicBezTo>
                    <a:pt x="59899" y="618860"/>
                    <a:pt x="61390" y="624577"/>
                    <a:pt x="67107" y="620849"/>
                  </a:cubicBezTo>
                  <a:cubicBezTo>
                    <a:pt x="72823" y="617121"/>
                    <a:pt x="90967" y="610166"/>
                    <a:pt x="90967" y="596989"/>
                  </a:cubicBezTo>
                  <a:cubicBezTo>
                    <a:pt x="90967" y="583811"/>
                    <a:pt x="78043" y="575118"/>
                    <a:pt x="67107" y="573129"/>
                  </a:cubicBezTo>
                  <a:cubicBezTo>
                    <a:pt x="56171" y="571140"/>
                    <a:pt x="34300" y="582821"/>
                    <a:pt x="25352" y="585058"/>
                  </a:cubicBezTo>
                  <a:cubicBezTo>
                    <a:pt x="19884" y="581827"/>
                    <a:pt x="17399" y="586053"/>
                    <a:pt x="13422" y="586550"/>
                  </a:cubicBezTo>
                  <a:cubicBezTo>
                    <a:pt x="11931" y="585555"/>
                    <a:pt x="10626" y="584196"/>
                    <a:pt x="8948" y="583567"/>
                  </a:cubicBezTo>
                  <a:cubicBezTo>
                    <a:pt x="6574" y="582677"/>
                    <a:pt x="3601" y="583482"/>
                    <a:pt x="1492" y="582076"/>
                  </a:cubicBezTo>
                  <a:cubicBezTo>
                    <a:pt x="184" y="581204"/>
                    <a:pt x="497" y="579093"/>
                    <a:pt x="0" y="577602"/>
                  </a:cubicBezTo>
                  <a:cubicBezTo>
                    <a:pt x="995" y="575614"/>
                    <a:pt x="2203" y="573719"/>
                    <a:pt x="2983" y="571637"/>
                  </a:cubicBezTo>
                  <a:cubicBezTo>
                    <a:pt x="6328" y="562715"/>
                    <a:pt x="5754" y="542632"/>
                    <a:pt x="5965" y="538829"/>
                  </a:cubicBezTo>
                  <a:cubicBezTo>
                    <a:pt x="3802" y="525846"/>
                    <a:pt x="2983" y="522820"/>
                    <a:pt x="2983" y="506021"/>
                  </a:cubicBezTo>
                  <a:cubicBezTo>
                    <a:pt x="2983" y="504149"/>
                    <a:pt x="5262" y="497692"/>
                    <a:pt x="5965" y="495582"/>
                  </a:cubicBezTo>
                  <a:cubicBezTo>
                    <a:pt x="7456" y="494588"/>
                    <a:pt x="9319" y="494000"/>
                    <a:pt x="10439" y="492600"/>
                  </a:cubicBezTo>
                  <a:cubicBezTo>
                    <a:pt x="11421" y="491373"/>
                    <a:pt x="9693" y="488872"/>
                    <a:pt x="11930" y="488126"/>
                  </a:cubicBezTo>
                  <a:cubicBezTo>
                    <a:pt x="14167" y="487380"/>
                    <a:pt x="20381" y="487629"/>
                    <a:pt x="23860" y="488126"/>
                  </a:cubicBezTo>
                  <a:cubicBezTo>
                    <a:pt x="27340" y="488623"/>
                    <a:pt x="29825" y="490115"/>
                    <a:pt x="32808" y="491109"/>
                  </a:cubicBezTo>
                  <a:cubicBezTo>
                    <a:pt x="37282" y="491358"/>
                    <a:pt x="44987" y="489617"/>
                    <a:pt x="50703" y="489617"/>
                  </a:cubicBezTo>
                  <a:cubicBezTo>
                    <a:pt x="56420" y="489617"/>
                    <a:pt x="60397" y="494837"/>
                    <a:pt x="67107" y="491109"/>
                  </a:cubicBezTo>
                  <a:cubicBezTo>
                    <a:pt x="73817" y="487381"/>
                    <a:pt x="90967" y="480426"/>
                    <a:pt x="90967" y="467249"/>
                  </a:cubicBezTo>
                  <a:cubicBezTo>
                    <a:pt x="90967" y="454071"/>
                    <a:pt x="80284" y="443389"/>
                    <a:pt x="67107" y="443389"/>
                  </a:cubicBezTo>
                  <a:cubicBezTo>
                    <a:pt x="60518" y="443389"/>
                    <a:pt x="54553" y="446060"/>
                    <a:pt x="50235" y="450377"/>
                  </a:cubicBezTo>
                  <a:lnTo>
                    <a:pt x="43247" y="459792"/>
                  </a:lnTo>
                  <a:lnTo>
                    <a:pt x="35790" y="458301"/>
                  </a:lnTo>
                  <a:cubicBezTo>
                    <a:pt x="34249" y="457993"/>
                    <a:pt x="32808" y="457307"/>
                    <a:pt x="31317" y="456810"/>
                  </a:cubicBezTo>
                  <a:lnTo>
                    <a:pt x="26843" y="455319"/>
                  </a:lnTo>
                  <a:cubicBezTo>
                    <a:pt x="23860" y="454324"/>
                    <a:pt x="20410" y="454222"/>
                    <a:pt x="17895" y="452336"/>
                  </a:cubicBezTo>
                  <a:cubicBezTo>
                    <a:pt x="16117" y="451002"/>
                    <a:pt x="16016" y="448301"/>
                    <a:pt x="14913" y="446371"/>
                  </a:cubicBezTo>
                  <a:cubicBezTo>
                    <a:pt x="14024" y="444815"/>
                    <a:pt x="13330" y="443017"/>
                    <a:pt x="11930" y="441897"/>
                  </a:cubicBezTo>
                  <a:cubicBezTo>
                    <a:pt x="10703" y="440915"/>
                    <a:pt x="7705" y="441958"/>
                    <a:pt x="7457" y="440406"/>
                  </a:cubicBezTo>
                  <a:cubicBezTo>
                    <a:pt x="5571" y="428615"/>
                    <a:pt x="6462" y="416546"/>
                    <a:pt x="5965" y="404616"/>
                  </a:cubicBezTo>
                  <a:cubicBezTo>
                    <a:pt x="6462" y="396662"/>
                    <a:pt x="7457" y="388724"/>
                    <a:pt x="7457" y="380755"/>
                  </a:cubicBezTo>
                  <a:cubicBezTo>
                    <a:pt x="7457" y="362206"/>
                    <a:pt x="4036" y="374612"/>
                    <a:pt x="7457" y="364351"/>
                  </a:cubicBezTo>
                  <a:cubicBezTo>
                    <a:pt x="8948" y="362363"/>
                    <a:pt x="10486" y="360408"/>
                    <a:pt x="11930" y="358386"/>
                  </a:cubicBezTo>
                  <a:cubicBezTo>
                    <a:pt x="12972" y="356928"/>
                    <a:pt x="13422" y="354907"/>
                    <a:pt x="14913" y="353913"/>
                  </a:cubicBezTo>
                  <a:cubicBezTo>
                    <a:pt x="16618" y="352776"/>
                    <a:pt x="18890" y="352918"/>
                    <a:pt x="20878" y="352421"/>
                  </a:cubicBezTo>
                  <a:cubicBezTo>
                    <a:pt x="22229" y="353434"/>
                    <a:pt x="29137" y="358788"/>
                    <a:pt x="31317" y="359878"/>
                  </a:cubicBezTo>
                  <a:cubicBezTo>
                    <a:pt x="32723" y="360581"/>
                    <a:pt x="34299" y="360872"/>
                    <a:pt x="35790" y="361369"/>
                  </a:cubicBezTo>
                  <a:cubicBezTo>
                    <a:pt x="45344" y="362165"/>
                    <a:pt x="52691" y="365883"/>
                    <a:pt x="53595" y="363347"/>
                  </a:cubicBezTo>
                  <a:lnTo>
                    <a:pt x="52604" y="359835"/>
                  </a:lnTo>
                  <a:lnTo>
                    <a:pt x="67107" y="365843"/>
                  </a:lnTo>
                  <a:cubicBezTo>
                    <a:pt x="80284" y="365843"/>
                    <a:pt x="90967" y="355160"/>
                    <a:pt x="90967" y="341983"/>
                  </a:cubicBezTo>
                  <a:cubicBezTo>
                    <a:pt x="90967" y="328805"/>
                    <a:pt x="80284" y="318123"/>
                    <a:pt x="67107" y="318123"/>
                  </a:cubicBezTo>
                  <a:cubicBezTo>
                    <a:pt x="60518" y="318123"/>
                    <a:pt x="54553" y="320794"/>
                    <a:pt x="50235" y="325111"/>
                  </a:cubicBezTo>
                  <a:lnTo>
                    <a:pt x="38773" y="325579"/>
                  </a:lnTo>
                  <a:cubicBezTo>
                    <a:pt x="34797" y="323342"/>
                    <a:pt x="25696" y="325572"/>
                    <a:pt x="19387" y="324088"/>
                  </a:cubicBezTo>
                  <a:cubicBezTo>
                    <a:pt x="16968" y="323518"/>
                    <a:pt x="15179" y="321371"/>
                    <a:pt x="13422" y="319614"/>
                  </a:cubicBezTo>
                  <a:cubicBezTo>
                    <a:pt x="4579" y="310770"/>
                    <a:pt x="9223" y="287986"/>
                    <a:pt x="8948" y="282332"/>
                  </a:cubicBezTo>
                  <a:cubicBezTo>
                    <a:pt x="8487" y="272886"/>
                    <a:pt x="8182" y="263428"/>
                    <a:pt x="7457" y="253998"/>
                  </a:cubicBezTo>
                  <a:cubicBezTo>
                    <a:pt x="7187" y="250494"/>
                    <a:pt x="5203" y="246990"/>
                    <a:pt x="5965" y="243559"/>
                  </a:cubicBezTo>
                  <a:cubicBezTo>
                    <a:pt x="6354" y="241809"/>
                    <a:pt x="8948" y="241571"/>
                    <a:pt x="10439" y="240577"/>
                  </a:cubicBezTo>
                  <a:lnTo>
                    <a:pt x="44738" y="239085"/>
                  </a:lnTo>
                  <a:cubicBezTo>
                    <a:pt x="47341" y="238460"/>
                    <a:pt x="46804" y="232545"/>
                    <a:pt x="47720" y="231629"/>
                  </a:cubicBezTo>
                  <a:cubicBezTo>
                    <a:pt x="48637" y="230713"/>
                    <a:pt x="47004" y="232098"/>
                    <a:pt x="50235" y="233589"/>
                  </a:cubicBezTo>
                  <a:cubicBezTo>
                    <a:pt x="54553" y="237907"/>
                    <a:pt x="60518" y="240577"/>
                    <a:pt x="67107" y="240577"/>
                  </a:cubicBezTo>
                  <a:cubicBezTo>
                    <a:pt x="80284" y="240577"/>
                    <a:pt x="90967" y="229894"/>
                    <a:pt x="90967" y="216717"/>
                  </a:cubicBezTo>
                  <a:cubicBezTo>
                    <a:pt x="90967" y="203539"/>
                    <a:pt x="80284" y="192857"/>
                    <a:pt x="67107" y="192857"/>
                  </a:cubicBezTo>
                  <a:cubicBezTo>
                    <a:pt x="60518" y="192857"/>
                    <a:pt x="54553" y="195528"/>
                    <a:pt x="50235" y="199845"/>
                  </a:cubicBezTo>
                  <a:lnTo>
                    <a:pt x="44956" y="211137"/>
                  </a:lnTo>
                  <a:cubicBezTo>
                    <a:pt x="41554" y="211960"/>
                    <a:pt x="32596" y="205099"/>
                    <a:pt x="29825" y="204787"/>
                  </a:cubicBezTo>
                  <a:cubicBezTo>
                    <a:pt x="27055" y="204474"/>
                    <a:pt x="29562" y="208278"/>
                    <a:pt x="28334" y="209260"/>
                  </a:cubicBezTo>
                  <a:cubicBezTo>
                    <a:pt x="26733" y="210541"/>
                    <a:pt x="24357" y="210255"/>
                    <a:pt x="22369" y="210752"/>
                  </a:cubicBezTo>
                  <a:cubicBezTo>
                    <a:pt x="14486" y="208123"/>
                    <a:pt x="17419" y="209842"/>
                    <a:pt x="8948" y="200313"/>
                  </a:cubicBezTo>
                  <a:cubicBezTo>
                    <a:pt x="6512" y="197573"/>
                    <a:pt x="4474" y="193645"/>
                    <a:pt x="4474" y="189874"/>
                  </a:cubicBezTo>
                  <a:cubicBezTo>
                    <a:pt x="4474" y="188302"/>
                    <a:pt x="5844" y="186967"/>
                    <a:pt x="5965" y="185400"/>
                  </a:cubicBezTo>
                  <a:cubicBezTo>
                    <a:pt x="6843" y="173990"/>
                    <a:pt x="6960" y="162534"/>
                    <a:pt x="7457" y="151101"/>
                  </a:cubicBezTo>
                  <a:cubicBezTo>
                    <a:pt x="7954" y="148616"/>
                    <a:pt x="8398" y="146119"/>
                    <a:pt x="8948" y="143645"/>
                  </a:cubicBezTo>
                  <a:cubicBezTo>
                    <a:pt x="9393" y="141644"/>
                    <a:pt x="10169" y="139711"/>
                    <a:pt x="10439" y="137680"/>
                  </a:cubicBezTo>
                  <a:cubicBezTo>
                    <a:pt x="11165" y="132237"/>
                    <a:pt x="11154" y="126711"/>
                    <a:pt x="11930" y="121276"/>
                  </a:cubicBezTo>
                  <a:cubicBezTo>
                    <a:pt x="12152" y="119720"/>
                    <a:pt x="12310" y="117914"/>
                    <a:pt x="13422" y="116802"/>
                  </a:cubicBezTo>
                  <a:cubicBezTo>
                    <a:pt x="14534" y="115691"/>
                    <a:pt x="16404" y="115808"/>
                    <a:pt x="17895" y="115311"/>
                  </a:cubicBezTo>
                  <a:cubicBezTo>
                    <a:pt x="25770" y="117936"/>
                    <a:pt x="21061" y="115930"/>
                    <a:pt x="31317" y="122767"/>
                  </a:cubicBezTo>
                  <a:cubicBezTo>
                    <a:pt x="41077" y="123581"/>
                    <a:pt x="45923" y="125485"/>
                    <a:pt x="48330" y="124743"/>
                  </a:cubicBezTo>
                  <a:lnTo>
                    <a:pt x="67107" y="124258"/>
                  </a:lnTo>
                  <a:cubicBezTo>
                    <a:pt x="80284" y="124258"/>
                    <a:pt x="90967" y="113576"/>
                    <a:pt x="90967" y="100398"/>
                  </a:cubicBezTo>
                  <a:cubicBezTo>
                    <a:pt x="90967" y="87221"/>
                    <a:pt x="80284" y="76538"/>
                    <a:pt x="67107" y="76538"/>
                  </a:cubicBezTo>
                  <a:cubicBezTo>
                    <a:pt x="60518" y="76538"/>
                    <a:pt x="54553" y="79209"/>
                    <a:pt x="50235" y="83526"/>
                  </a:cubicBezTo>
                  <a:lnTo>
                    <a:pt x="44738" y="79521"/>
                  </a:lnTo>
                  <a:lnTo>
                    <a:pt x="40264" y="78029"/>
                  </a:lnTo>
                  <a:cubicBezTo>
                    <a:pt x="37282" y="77035"/>
                    <a:pt x="34236" y="76214"/>
                    <a:pt x="31317" y="75047"/>
                  </a:cubicBezTo>
                  <a:cubicBezTo>
                    <a:pt x="29253" y="74221"/>
                    <a:pt x="26015" y="74186"/>
                    <a:pt x="25352" y="72064"/>
                  </a:cubicBezTo>
                  <a:cubicBezTo>
                    <a:pt x="23271" y="65405"/>
                    <a:pt x="24357" y="58146"/>
                    <a:pt x="23860" y="51187"/>
                  </a:cubicBezTo>
                  <a:lnTo>
                    <a:pt x="20878" y="46713"/>
                  </a:lnTo>
                  <a:cubicBezTo>
                    <a:pt x="20006" y="45404"/>
                    <a:pt x="19884" y="43730"/>
                    <a:pt x="19387" y="42239"/>
                  </a:cubicBezTo>
                  <a:lnTo>
                    <a:pt x="16404" y="33292"/>
                  </a:lnTo>
                  <a:cubicBezTo>
                    <a:pt x="14913" y="32297"/>
                    <a:pt x="12596" y="31973"/>
                    <a:pt x="11930" y="30309"/>
                  </a:cubicBezTo>
                  <a:cubicBezTo>
                    <a:pt x="10442" y="26587"/>
                    <a:pt x="10439" y="22386"/>
                    <a:pt x="10439" y="18379"/>
                  </a:cubicBezTo>
                  <a:cubicBezTo>
                    <a:pt x="10439" y="16807"/>
                    <a:pt x="11498" y="15416"/>
                    <a:pt x="11930" y="13905"/>
                  </a:cubicBezTo>
                  <a:cubicBezTo>
                    <a:pt x="12493" y="11934"/>
                    <a:pt x="12925" y="9929"/>
                    <a:pt x="13422" y="7940"/>
                  </a:cubicBezTo>
                  <a:lnTo>
                    <a:pt x="16404" y="3466"/>
                  </a:lnTo>
                  <a:lnTo>
                    <a:pt x="20281" y="484"/>
                  </a:lnTo>
                  <a:lnTo>
                    <a:pt x="211893" y="484"/>
                  </a:lnTo>
                  <a:lnTo>
                    <a:pt x="347539" y="484"/>
                  </a:lnTo>
                  <a:close/>
                </a:path>
              </a:pathLst>
            </a:custGeom>
            <a:grp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latin typeface="Arial" panose="020B0604020202020204" pitchFamily="34" charset="0"/>
                <a:cs typeface="Arial" panose="020B0604020202020204" pitchFamily="34" charset="0"/>
              </a:endParaRPr>
            </a:p>
          </p:txBody>
        </p:sp>
      </p:grpSp>
      <p:sp>
        <p:nvSpPr>
          <p:cNvPr id="18441" name="TextBox 18"/>
          <p:cNvSpPr txBox="1">
            <a:spLocks noChangeArrowheads="1"/>
          </p:cNvSpPr>
          <p:nvPr/>
        </p:nvSpPr>
        <p:spPr bwMode="auto">
          <a:xfrm>
            <a:off x="8677275" y="2835275"/>
            <a:ext cx="2811463"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b="1" dirty="0">
                <a:solidFill>
                  <a:schemeClr val="bg1"/>
                </a:solidFill>
                <a:latin typeface="Arial" panose="020B0604020202020204" pitchFamily="34" charset="0"/>
                <a:cs typeface="Arial" panose="020B0604020202020204" pitchFamily="34" charset="0"/>
              </a:rPr>
              <a:t>15 Services</a:t>
            </a:r>
          </a:p>
        </p:txBody>
      </p:sp>
      <p:sp>
        <p:nvSpPr>
          <p:cNvPr id="18442" name="TextBox 19"/>
          <p:cNvSpPr txBox="1">
            <a:spLocks noChangeArrowheads="1"/>
          </p:cNvSpPr>
          <p:nvPr/>
        </p:nvSpPr>
        <p:spPr bwMode="auto">
          <a:xfrm>
            <a:off x="8664575" y="3776663"/>
            <a:ext cx="26844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b="1">
                <a:solidFill>
                  <a:schemeClr val="bg1"/>
                </a:solidFill>
                <a:latin typeface="Arial" panose="020B0604020202020204" pitchFamily="34" charset="0"/>
                <a:cs typeface="Arial" panose="020B0604020202020204" pitchFamily="34" charset="0"/>
              </a:rPr>
              <a:t>2 Payments Gateways</a:t>
            </a:r>
          </a:p>
        </p:txBody>
      </p:sp>
      <p:sp>
        <p:nvSpPr>
          <p:cNvPr id="18443" name="Rectangle 1"/>
          <p:cNvSpPr>
            <a:spLocks noChangeArrowheads="1"/>
          </p:cNvSpPr>
          <p:nvPr/>
        </p:nvSpPr>
        <p:spPr bwMode="auto">
          <a:xfrm>
            <a:off x="8664576" y="1857225"/>
            <a:ext cx="31357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b="1" dirty="0" smtClean="0">
                <a:solidFill>
                  <a:schemeClr val="bg1"/>
                </a:solidFill>
                <a:latin typeface="Arial" panose="020B0604020202020204" pitchFamily="34" charset="0"/>
                <a:cs typeface="Arial" panose="020B0604020202020204" pitchFamily="34" charset="0"/>
              </a:rPr>
              <a:t>12 </a:t>
            </a:r>
            <a:r>
              <a:rPr lang="en-US" altLang="en-US" b="1" dirty="0">
                <a:solidFill>
                  <a:schemeClr val="bg1"/>
                </a:solidFill>
                <a:latin typeface="Arial" panose="020B0604020202020204" pitchFamily="34" charset="0"/>
                <a:cs typeface="Arial" panose="020B0604020202020204" pitchFamily="34" charset="0"/>
              </a:rPr>
              <a:t>Departments / Agencies</a:t>
            </a:r>
          </a:p>
        </p:txBody>
      </p:sp>
      <p:sp>
        <p:nvSpPr>
          <p:cNvPr id="5" name="TextBox 4"/>
          <p:cNvSpPr txBox="1"/>
          <p:nvPr/>
        </p:nvSpPr>
        <p:spPr>
          <a:xfrm>
            <a:off x="2009775" y="5286659"/>
            <a:ext cx="7639181" cy="1200329"/>
          </a:xfrm>
          <a:prstGeom prst="rect">
            <a:avLst/>
          </a:prstGeom>
          <a:noFill/>
        </p:spPr>
        <p:txBody>
          <a:bodyPr wrap="square" rtlCol="0">
            <a:spAutoFit/>
          </a:bodyPr>
          <a:lstStyle/>
          <a:p>
            <a:r>
              <a:rPr lang="en-US" sz="2400" b="1" dirty="0">
                <a:solidFill>
                  <a:srgbClr val="0070C0"/>
                </a:solidFill>
              </a:rPr>
              <a:t>Revenue, Registration, KCZMA, Food &amp; safety, Excise, GST, Health, Home, Drugs Control, Tourism, District </a:t>
            </a:r>
            <a:r>
              <a:rPr lang="en-US" sz="2400" b="1" dirty="0" smtClean="0">
                <a:solidFill>
                  <a:srgbClr val="0070C0"/>
                </a:solidFill>
              </a:rPr>
              <a:t>Administration, </a:t>
            </a:r>
            <a:r>
              <a:rPr lang="en-US" sz="2400" b="1" dirty="0" err="1" smtClean="0">
                <a:solidFill>
                  <a:srgbClr val="0070C0"/>
                </a:solidFill>
              </a:rPr>
              <a:t>Gen.Education</a:t>
            </a:r>
            <a:endParaRPr lang="en-US" sz="2400" b="1" dirty="0">
              <a:solidFill>
                <a:srgbClr val="0070C0"/>
              </a:solidFill>
            </a:endParaRPr>
          </a:p>
        </p:txBody>
      </p:sp>
      <p:sp>
        <p:nvSpPr>
          <p:cNvPr id="8" name="Rectangle 7"/>
          <p:cNvSpPr/>
          <p:nvPr/>
        </p:nvSpPr>
        <p:spPr>
          <a:xfrm>
            <a:off x="680720" y="1656749"/>
            <a:ext cx="7406640" cy="1754326"/>
          </a:xfrm>
          <a:prstGeom prst="rect">
            <a:avLst/>
          </a:prstGeom>
          <a:solidFill>
            <a:schemeClr val="bg1"/>
          </a:solidFill>
        </p:spPr>
        <p:txBody>
          <a:bodyPr wrap="square">
            <a:spAutoFit/>
          </a:bodyPr>
          <a:lstStyle/>
          <a:p>
            <a:pPr>
              <a:lnSpc>
                <a:spcPct val="150000"/>
              </a:lnSpc>
            </a:pPr>
            <a:r>
              <a:rPr lang="en-US" b="1" dirty="0" smtClean="0">
                <a:solidFill>
                  <a:srgbClr val="7030A0"/>
                </a:solidFill>
              </a:rPr>
              <a:t>As </a:t>
            </a:r>
            <a:r>
              <a:rPr lang="en-US" b="1" dirty="0">
                <a:solidFill>
                  <a:srgbClr val="7030A0"/>
                </a:solidFill>
              </a:rPr>
              <a:t>per the recommendation from Government of India (</a:t>
            </a:r>
            <a:r>
              <a:rPr lang="en-US" b="1" dirty="0" err="1">
                <a:solidFill>
                  <a:srgbClr val="7030A0"/>
                </a:solidFill>
              </a:rPr>
              <a:t>GoI</a:t>
            </a:r>
            <a:r>
              <a:rPr lang="en-US" b="1" dirty="0">
                <a:solidFill>
                  <a:srgbClr val="7030A0"/>
                </a:solidFill>
              </a:rPr>
              <a:t>) in order to avail additional borrowing, the State is required </a:t>
            </a:r>
            <a:r>
              <a:rPr lang="en-US" b="1" dirty="0" smtClean="0">
                <a:solidFill>
                  <a:srgbClr val="7030A0"/>
                </a:solidFill>
              </a:rPr>
              <a:t>to onboard 12 Departments in KSWIFT portal to obtain NOC to do   business in  a easy way . </a:t>
            </a:r>
            <a:endParaRPr lang="en-US" b="1" dirty="0">
              <a:solidFill>
                <a:srgbClr val="7030A0"/>
              </a:solidFill>
            </a:endParaRPr>
          </a:p>
        </p:txBody>
      </p:sp>
    </p:spTree>
    <p:extLst>
      <p:ext uri="{BB962C8B-B14F-4D97-AF65-F5344CB8AC3E}">
        <p14:creationId xmlns:p14="http://schemas.microsoft.com/office/powerpoint/2010/main" val="26076832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ChangeArrowheads="1"/>
          </p:cNvSpPr>
          <p:nvPr/>
        </p:nvSpPr>
        <p:spPr bwMode="auto">
          <a:xfrm>
            <a:off x="1103313" y="1012825"/>
            <a:ext cx="644278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IN" altLang="en-US" sz="3600" b="1" dirty="0">
                <a:solidFill>
                  <a:schemeClr val="accent2">
                    <a:lumMod val="75000"/>
                  </a:schemeClr>
                </a:solidFill>
                <a:latin typeface="Arial" panose="020B0604020202020204" pitchFamily="34" charset="0"/>
                <a:cs typeface="Arial" panose="020B0604020202020204" pitchFamily="34" charset="0"/>
              </a:rPr>
              <a:t>Service (2*3) Mapping ver2.0</a:t>
            </a:r>
            <a:endParaRPr lang="en-IN" altLang="en-US" sz="3600" dirty="0">
              <a:solidFill>
                <a:schemeClr val="accent2">
                  <a:lumMod val="75000"/>
                </a:schemeClr>
              </a:solidFill>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706557269"/>
              </p:ext>
            </p:extLst>
          </p:nvPr>
        </p:nvGraphicFramePr>
        <p:xfrm>
          <a:off x="1733550" y="1937656"/>
          <a:ext cx="9380763" cy="3569063"/>
        </p:xfrm>
        <a:graphic>
          <a:graphicData uri="http://schemas.openxmlformats.org/drawingml/2006/table">
            <a:tbl>
              <a:tblPr/>
              <a:tblGrid>
                <a:gridCol w="868136">
                  <a:extLst>
                    <a:ext uri="{9D8B030D-6E8A-4147-A177-3AD203B41FA5}">
                      <a16:colId xmlns="" xmlns:a16="http://schemas.microsoft.com/office/drawing/2014/main" val="20000"/>
                    </a:ext>
                  </a:extLst>
                </a:gridCol>
                <a:gridCol w="1777720">
                  <a:extLst>
                    <a:ext uri="{9D8B030D-6E8A-4147-A177-3AD203B41FA5}">
                      <a16:colId xmlns="" xmlns:a16="http://schemas.microsoft.com/office/drawing/2014/main" val="20001"/>
                    </a:ext>
                  </a:extLst>
                </a:gridCol>
                <a:gridCol w="6734907">
                  <a:extLst>
                    <a:ext uri="{9D8B030D-6E8A-4147-A177-3AD203B41FA5}">
                      <a16:colId xmlns="" xmlns:a16="http://schemas.microsoft.com/office/drawing/2014/main" val="20002"/>
                    </a:ext>
                  </a:extLst>
                </a:gridCol>
              </a:tblGrid>
              <a:tr h="500820">
                <a:tc>
                  <a:txBody>
                    <a:bodyPr/>
                    <a:lstStyle/>
                    <a:p>
                      <a:pPr marL="0" marR="0" algn="ctr">
                        <a:spcBef>
                          <a:spcPts val="0"/>
                        </a:spcBef>
                        <a:spcAft>
                          <a:spcPts val="0"/>
                        </a:spcAft>
                      </a:pPr>
                      <a:r>
                        <a:rPr lang="en-US" sz="1200" b="1" dirty="0">
                          <a:solidFill>
                            <a:srgbClr val="FFFFFF"/>
                          </a:solidFill>
                          <a:latin typeface="Arial" panose="020B0604020202020204" pitchFamily="34" charset="0"/>
                          <a:ea typeface="Times New Roman"/>
                          <a:cs typeface="Arial" panose="020B0604020202020204" pitchFamily="34" charset="0"/>
                        </a:rPr>
                        <a:t>SL No</a:t>
                      </a:r>
                      <a:endParaRPr lang="en-US" sz="1200" b="1" dirty="0">
                        <a:latin typeface="Arial" panose="020B0604020202020204" pitchFamily="34" charset="0"/>
                        <a:ea typeface="Times New Roman"/>
                        <a:cs typeface="Arial" panose="020B0604020202020204" pitchFamily="34" charset="0"/>
                      </a:endParaRPr>
                    </a:p>
                  </a:txBody>
                  <a:tcPr marL="41299" marR="41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marL="0" marR="0">
                        <a:spcBef>
                          <a:spcPts val="0"/>
                        </a:spcBef>
                        <a:spcAft>
                          <a:spcPts val="0"/>
                        </a:spcAft>
                      </a:pPr>
                      <a:r>
                        <a:rPr lang="en-US" sz="1200" b="1" dirty="0">
                          <a:solidFill>
                            <a:srgbClr val="FFFFFF"/>
                          </a:solidFill>
                          <a:latin typeface="Arial" panose="020B0604020202020204" pitchFamily="34" charset="0"/>
                          <a:ea typeface="Times New Roman"/>
                          <a:cs typeface="Arial" panose="020B0604020202020204" pitchFamily="34" charset="0"/>
                        </a:rPr>
                        <a:t>Department</a:t>
                      </a:r>
                      <a:endParaRPr lang="en-US" sz="1200" b="1" dirty="0">
                        <a:latin typeface="Arial" panose="020B0604020202020204" pitchFamily="34" charset="0"/>
                        <a:ea typeface="Times New Roman"/>
                        <a:cs typeface="Arial" panose="020B0604020202020204" pitchFamily="34" charset="0"/>
                      </a:endParaRPr>
                    </a:p>
                  </a:txBody>
                  <a:tcPr marL="41299" marR="41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marL="0" marR="0" algn="ctr">
                        <a:spcBef>
                          <a:spcPts val="0"/>
                        </a:spcBef>
                        <a:spcAft>
                          <a:spcPts val="0"/>
                        </a:spcAft>
                      </a:pPr>
                      <a:r>
                        <a:rPr lang="en-US" sz="1200" b="1" dirty="0">
                          <a:solidFill>
                            <a:srgbClr val="FFFFFF"/>
                          </a:solidFill>
                          <a:latin typeface="Arial" panose="020B0604020202020204" pitchFamily="34" charset="0"/>
                          <a:ea typeface="Times New Roman"/>
                          <a:cs typeface="Arial" panose="020B0604020202020204" pitchFamily="34" charset="0"/>
                        </a:rPr>
                        <a:t>Service</a:t>
                      </a:r>
                      <a:endParaRPr lang="en-US" sz="1200" b="1" dirty="0">
                        <a:latin typeface="Arial" panose="020B0604020202020204" pitchFamily="34" charset="0"/>
                        <a:ea typeface="Times New Roman"/>
                        <a:cs typeface="Arial" panose="020B0604020202020204" pitchFamily="34" charset="0"/>
                      </a:endParaRPr>
                    </a:p>
                  </a:txBody>
                  <a:tcPr marL="41299" marR="41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extLst>
                  <a:ext uri="{0D108BD9-81ED-4DB2-BD59-A6C34878D82A}">
                    <a16:rowId xmlns="" xmlns:a16="http://schemas.microsoft.com/office/drawing/2014/main" val="10000"/>
                  </a:ext>
                </a:extLst>
              </a:tr>
              <a:tr h="898768">
                <a:tc rowSpan="6">
                  <a:txBody>
                    <a:bodyPr/>
                    <a:lstStyle/>
                    <a:p>
                      <a:pPr marL="0" marR="0" algn="ctr">
                        <a:spcBef>
                          <a:spcPts val="0"/>
                        </a:spcBef>
                        <a:spcAft>
                          <a:spcPts val="0"/>
                        </a:spcAft>
                      </a:pPr>
                      <a:r>
                        <a:rPr lang="en-US" sz="1600" b="0" dirty="0">
                          <a:solidFill>
                            <a:schemeClr val="bg2"/>
                          </a:solidFill>
                          <a:latin typeface="Arial" panose="020B0604020202020204" pitchFamily="34" charset="0"/>
                          <a:ea typeface="Times New Roman"/>
                          <a:cs typeface="Arial" panose="020B0604020202020204" pitchFamily="34" charset="0"/>
                        </a:rPr>
                        <a:t>1</a:t>
                      </a:r>
                    </a:p>
                    <a:p>
                      <a:pPr marL="0" marR="0" algn="ctr">
                        <a:spcBef>
                          <a:spcPts val="0"/>
                        </a:spcBef>
                        <a:spcAft>
                          <a:spcPts val="0"/>
                        </a:spcAft>
                      </a:pPr>
                      <a:r>
                        <a:rPr lang="en-US" sz="1600" b="0" dirty="0">
                          <a:solidFill>
                            <a:schemeClr val="bg2"/>
                          </a:solidFill>
                          <a:latin typeface="Arial" panose="020B0604020202020204" pitchFamily="34" charset="0"/>
                          <a:ea typeface="Times New Roman"/>
                          <a:cs typeface="Arial" panose="020B0604020202020204" pitchFamily="34" charset="0"/>
                        </a:rPr>
                        <a:t> </a:t>
                      </a:r>
                    </a:p>
                    <a:p>
                      <a:pPr marL="0" marR="0" algn="ctr">
                        <a:spcBef>
                          <a:spcPts val="0"/>
                        </a:spcBef>
                        <a:spcAft>
                          <a:spcPts val="0"/>
                        </a:spcAft>
                      </a:pPr>
                      <a:endParaRPr lang="en-US" sz="1600" b="0" dirty="0">
                        <a:solidFill>
                          <a:schemeClr val="bg2"/>
                        </a:solidFill>
                        <a:latin typeface="Arial" panose="020B0604020202020204" pitchFamily="34" charset="0"/>
                        <a:ea typeface="Times New Roman"/>
                        <a:cs typeface="Arial" panose="020B0604020202020204" pitchFamily="34" charset="0"/>
                      </a:endParaRPr>
                    </a:p>
                  </a:txBody>
                  <a:tcPr marL="41299" marR="41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rowSpan="6">
                  <a:txBody>
                    <a:bodyPr/>
                    <a:lstStyle/>
                    <a:p>
                      <a:pPr marL="0" marR="0">
                        <a:spcBef>
                          <a:spcPts val="0"/>
                        </a:spcBef>
                        <a:spcAft>
                          <a:spcPts val="0"/>
                        </a:spcAft>
                      </a:pPr>
                      <a:r>
                        <a:rPr lang="en-US" sz="1600" b="0" dirty="0">
                          <a:solidFill>
                            <a:schemeClr val="bg2"/>
                          </a:solidFill>
                          <a:latin typeface="Arial" panose="020B0604020202020204" pitchFamily="34" charset="0"/>
                          <a:ea typeface="Times New Roman"/>
                          <a:cs typeface="Arial" panose="020B0604020202020204" pitchFamily="34" charset="0"/>
                        </a:rPr>
                        <a:t>Agriculture</a:t>
                      </a:r>
                    </a:p>
                  </a:txBody>
                  <a:tcPr marL="41299" marR="41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indent="0">
                        <a:spcBef>
                          <a:spcPts val="0"/>
                        </a:spcBef>
                        <a:spcAft>
                          <a:spcPts val="0"/>
                        </a:spcAft>
                        <a:buFont typeface="Arial" panose="020B0604020202020204" pitchFamily="34" charset="0"/>
                        <a:buNone/>
                      </a:pPr>
                      <a:r>
                        <a:rPr lang="en-US" sz="1200" b="1" i="0" dirty="0">
                          <a:latin typeface="Arial" panose="020B0604020202020204" pitchFamily="34" charset="0"/>
                          <a:ea typeface="Times New Roman"/>
                          <a:cs typeface="Arial" panose="020B0604020202020204" pitchFamily="34" charset="0"/>
                        </a:rPr>
                        <a:t> 1. License to Whole / Manufacturers/ Retailers</a:t>
                      </a:r>
                      <a:r>
                        <a:rPr lang="en-US" sz="1200" b="1" i="0" baseline="0" dirty="0">
                          <a:latin typeface="Arial" panose="020B0604020202020204" pitchFamily="34" charset="0"/>
                          <a:ea typeface="Times New Roman"/>
                          <a:cs typeface="Arial" panose="020B0604020202020204" pitchFamily="34" charset="0"/>
                        </a:rPr>
                        <a:t> – Insecticides </a:t>
                      </a:r>
                      <a:endParaRPr lang="en-US" sz="1200" b="1" i="0" dirty="0">
                        <a:latin typeface="Arial" panose="020B0604020202020204" pitchFamily="34" charset="0"/>
                        <a:ea typeface="Times New Roman"/>
                        <a:cs typeface="Arial" panose="020B0604020202020204" pitchFamily="34" charset="0"/>
                      </a:endParaRPr>
                    </a:p>
                  </a:txBody>
                  <a:tcPr marL="41299" marR="41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 xmlns:a16="http://schemas.microsoft.com/office/drawing/2014/main" val="10001"/>
                  </a:ext>
                </a:extLst>
              </a:tr>
              <a:tr h="309730">
                <a:tc vMerge="1">
                  <a:txBody>
                    <a:bodyPr/>
                    <a:lstStyle/>
                    <a:p>
                      <a:endParaRPr lang="en-US"/>
                    </a:p>
                  </a:txBody>
                  <a:tcPr/>
                </a:tc>
                <a:tc vMerge="1">
                  <a:txBody>
                    <a:bodyPr/>
                    <a:lstStyle/>
                    <a:p>
                      <a:endParaRPr lang="en-US"/>
                    </a:p>
                  </a:txBody>
                  <a:tcPr/>
                </a:tc>
                <a:tc>
                  <a:txBody>
                    <a:bodyPr/>
                    <a:lstStyle/>
                    <a:p>
                      <a:pPr marL="0" marR="0" indent="0">
                        <a:spcBef>
                          <a:spcPts val="0"/>
                        </a:spcBef>
                        <a:spcAft>
                          <a:spcPts val="0"/>
                        </a:spcAft>
                        <a:buFont typeface="Arial" panose="020B0604020202020204" pitchFamily="34" charset="0"/>
                        <a:buNone/>
                      </a:pPr>
                      <a:r>
                        <a:rPr lang="en-US" sz="1200" b="1" i="0" dirty="0">
                          <a:latin typeface="Arial" panose="020B0604020202020204" pitchFamily="34" charset="0"/>
                          <a:ea typeface="Times New Roman"/>
                          <a:cs typeface="Arial" panose="020B0604020202020204" pitchFamily="34" charset="0"/>
                        </a:rPr>
                        <a:t>2. License- Whole / Manufacturers/ Retailers  </a:t>
                      </a:r>
                      <a:r>
                        <a:rPr lang="en-US" sz="1200" b="1" i="0" kern="1200" dirty="0">
                          <a:solidFill>
                            <a:schemeClr val="tx1"/>
                          </a:solidFill>
                          <a:effectLst/>
                          <a:latin typeface="Arial" panose="020B0604020202020204" pitchFamily="34" charset="0"/>
                          <a:ea typeface="+mn-ea"/>
                          <a:cs typeface="Arial" panose="020B0604020202020204" pitchFamily="34" charset="0"/>
                        </a:rPr>
                        <a:t>- FERTILIZER MIXTURES</a:t>
                      </a:r>
                      <a:endParaRPr lang="en-US" sz="1200" b="1" i="0" dirty="0">
                        <a:latin typeface="Arial" panose="020B0604020202020204" pitchFamily="34" charset="0"/>
                        <a:ea typeface="Times New Roman"/>
                        <a:cs typeface="Arial" panose="020B0604020202020204" pitchFamily="34" charset="0"/>
                      </a:endParaRPr>
                    </a:p>
                  </a:txBody>
                  <a:tcPr marL="41299" marR="41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 xmlns:a16="http://schemas.microsoft.com/office/drawing/2014/main" val="10002"/>
                  </a:ext>
                </a:extLst>
              </a:tr>
              <a:tr h="309730">
                <a:tc vMerge="1">
                  <a:txBody>
                    <a:bodyPr/>
                    <a:lstStyle/>
                    <a:p>
                      <a:endParaRPr lang="en-US"/>
                    </a:p>
                  </a:txBody>
                  <a:tcPr/>
                </a:tc>
                <a:tc vMerge="1">
                  <a:txBody>
                    <a:bodyPr/>
                    <a:lstStyle/>
                    <a:p>
                      <a:endParaRPr lang="en-US"/>
                    </a:p>
                  </a:txBody>
                  <a:tcPr/>
                </a:tc>
                <a:tc>
                  <a:txBody>
                    <a:bodyPr/>
                    <a:lstStyle/>
                    <a:p>
                      <a:pPr marL="0" marR="0" indent="0">
                        <a:spcBef>
                          <a:spcPts val="0"/>
                        </a:spcBef>
                        <a:spcAft>
                          <a:spcPts val="0"/>
                        </a:spcAft>
                        <a:buFont typeface="Arial" panose="020B0604020202020204" pitchFamily="34" charset="0"/>
                        <a:buNone/>
                      </a:pPr>
                      <a:endParaRPr lang="en-US" sz="1200" b="1" i="0" dirty="0">
                        <a:latin typeface="Arial" panose="020B0604020202020204" pitchFamily="34" charset="0"/>
                        <a:ea typeface="Times New Roman"/>
                        <a:cs typeface="Arial" panose="020B0604020202020204" pitchFamily="34" charset="0"/>
                      </a:endParaRPr>
                    </a:p>
                  </a:txBody>
                  <a:tcPr marL="41299" marR="41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 xmlns:a16="http://schemas.microsoft.com/office/drawing/2014/main" val="10003"/>
                  </a:ext>
                </a:extLst>
              </a:tr>
              <a:tr h="309730">
                <a:tc vMerge="1">
                  <a:txBody>
                    <a:bodyPr/>
                    <a:lstStyle/>
                    <a:p>
                      <a:pPr marL="0" marR="0" algn="ctr">
                        <a:spcBef>
                          <a:spcPts val="0"/>
                        </a:spcBef>
                        <a:spcAft>
                          <a:spcPts val="0"/>
                        </a:spcAft>
                      </a:pPr>
                      <a:endParaRPr lang="en-US" sz="1400" b="1" dirty="0">
                        <a:latin typeface="Book Antiqua" panose="02040602050305030304" pitchFamily="18" charset="0"/>
                        <a:ea typeface="Times New Roman"/>
                        <a:cs typeface="Arial" pitchFamily="34" charset="0"/>
                      </a:endParaRPr>
                    </a:p>
                  </a:txBody>
                  <a:tcPr marL="41299" marR="41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spcBef>
                          <a:spcPts val="0"/>
                        </a:spcBef>
                        <a:spcAft>
                          <a:spcPts val="0"/>
                        </a:spcAft>
                      </a:pPr>
                      <a:endParaRPr lang="en-US" sz="1400" b="1" dirty="0">
                        <a:latin typeface="Arial" panose="020B0604020202020204" pitchFamily="34" charset="0"/>
                        <a:ea typeface="Times New Roman"/>
                        <a:cs typeface="Arial" panose="020B0604020202020204" pitchFamily="34" charset="0"/>
                      </a:endParaRPr>
                    </a:p>
                  </a:txBody>
                  <a:tcPr marL="41299" marR="41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spcBef>
                          <a:spcPts val="0"/>
                        </a:spcBef>
                        <a:spcAft>
                          <a:spcPts val="0"/>
                        </a:spcAft>
                        <a:buFont typeface="Arial" panose="020B0604020202020204" pitchFamily="34" charset="0"/>
                        <a:buNone/>
                      </a:pPr>
                      <a:r>
                        <a:rPr lang="en-US" sz="1200" b="1" i="0" dirty="0">
                          <a:latin typeface="Arial" panose="020B0604020202020204" pitchFamily="34" charset="0"/>
                          <a:ea typeface="Times New Roman"/>
                          <a:cs typeface="Arial" panose="020B0604020202020204" pitchFamily="34" charset="0"/>
                        </a:rPr>
                        <a:t>3. Renewal  of LC  - Insecticides </a:t>
                      </a:r>
                    </a:p>
                  </a:txBody>
                  <a:tcPr marL="41299" marR="41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 xmlns:a16="http://schemas.microsoft.com/office/drawing/2014/main" val="10004"/>
                  </a:ext>
                </a:extLst>
              </a:tr>
              <a:tr h="620839">
                <a:tc vMerge="1">
                  <a:txBody>
                    <a:bodyPr/>
                    <a:lstStyle/>
                    <a:p>
                      <a:endParaRPr lang="en-US"/>
                    </a:p>
                  </a:txBody>
                  <a:tcPr/>
                </a:tc>
                <a:tc vMerge="1">
                  <a:txBody>
                    <a:bodyPr/>
                    <a:lstStyle/>
                    <a:p>
                      <a:endParaRPr lang="en-US"/>
                    </a:p>
                  </a:txBody>
                  <a:tcPr/>
                </a:tc>
                <a:tc>
                  <a:txBody>
                    <a:bodyPr/>
                    <a:lstStyle/>
                    <a:p>
                      <a:pPr marL="0" marR="0" indent="0">
                        <a:spcBef>
                          <a:spcPts val="0"/>
                        </a:spcBef>
                        <a:spcAft>
                          <a:spcPts val="0"/>
                        </a:spcAft>
                        <a:buFont typeface="Arial" panose="020B0604020202020204" pitchFamily="34" charset="0"/>
                        <a:buNone/>
                      </a:pPr>
                      <a:r>
                        <a:rPr lang="en-US" sz="1200" b="1" i="0" dirty="0">
                          <a:latin typeface="Arial" panose="020B0604020202020204" pitchFamily="34" charset="0"/>
                          <a:ea typeface="Times New Roman"/>
                          <a:cs typeface="Arial" panose="020B0604020202020204" pitchFamily="34" charset="0"/>
                        </a:rPr>
                        <a:t>4. Renewal of LC Fertilizer mixtures </a:t>
                      </a:r>
                    </a:p>
                  </a:txBody>
                  <a:tcPr marL="41299" marR="41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 xmlns:a16="http://schemas.microsoft.com/office/drawing/2014/main" val="10005"/>
                  </a:ext>
                </a:extLst>
              </a:tr>
              <a:tr h="619446">
                <a:tc vMerge="1">
                  <a:txBody>
                    <a:bodyPr/>
                    <a:lstStyle/>
                    <a:p>
                      <a:pPr marL="0" marR="0" algn="ctr">
                        <a:spcBef>
                          <a:spcPts val="0"/>
                        </a:spcBef>
                        <a:spcAft>
                          <a:spcPts val="0"/>
                        </a:spcAft>
                      </a:pPr>
                      <a:endParaRPr lang="en-US" sz="1400" b="1" dirty="0">
                        <a:latin typeface="Arial" panose="020B0604020202020204" pitchFamily="34" charset="0"/>
                        <a:ea typeface="Times New Roman"/>
                        <a:cs typeface="Arial" panose="020B0604020202020204" pitchFamily="34" charset="0"/>
                      </a:endParaRPr>
                    </a:p>
                  </a:txBody>
                  <a:tcPr marL="41299" marR="41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vMerge="1">
                  <a:txBody>
                    <a:bodyPr/>
                    <a:lstStyle/>
                    <a:p>
                      <a:pPr marL="0" marR="0">
                        <a:spcBef>
                          <a:spcPts val="0"/>
                        </a:spcBef>
                        <a:spcAft>
                          <a:spcPts val="0"/>
                        </a:spcAft>
                      </a:pPr>
                      <a:endParaRPr lang="en-US" sz="1400" b="1" dirty="0">
                        <a:latin typeface="Arial" panose="020B0604020202020204" pitchFamily="34" charset="0"/>
                        <a:ea typeface="Times New Roman"/>
                        <a:cs typeface="Arial" panose="020B0604020202020204" pitchFamily="34" charset="0"/>
                      </a:endParaRPr>
                    </a:p>
                  </a:txBody>
                  <a:tcPr marL="41299" marR="41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marL="0" marR="0" indent="0">
                        <a:spcBef>
                          <a:spcPts val="0"/>
                        </a:spcBef>
                        <a:spcAft>
                          <a:spcPts val="0"/>
                        </a:spcAft>
                        <a:buFont typeface="Arial" panose="020B0604020202020204" pitchFamily="34" charset="0"/>
                        <a:buNone/>
                      </a:pPr>
                      <a:r>
                        <a:rPr lang="en-US" sz="1200" b="1" i="0" dirty="0">
                          <a:latin typeface="Arial" panose="020B0604020202020204" pitchFamily="34" charset="0"/>
                          <a:ea typeface="Times New Roman"/>
                          <a:cs typeface="Arial" panose="020B0604020202020204" pitchFamily="34" charset="0"/>
                        </a:rPr>
                        <a:t>5. Other services – change premises,  change of ownership, Additional</a:t>
                      </a:r>
                    </a:p>
                    <a:p>
                      <a:pPr marL="0" marR="0" indent="0">
                        <a:spcBef>
                          <a:spcPts val="0"/>
                        </a:spcBef>
                        <a:spcAft>
                          <a:spcPts val="0"/>
                        </a:spcAft>
                        <a:buFont typeface="Arial" panose="020B0604020202020204" pitchFamily="34" charset="0"/>
                        <a:buNone/>
                      </a:pPr>
                      <a:r>
                        <a:rPr lang="en-US" sz="1200" b="1" i="0" dirty="0">
                          <a:latin typeface="Arial" panose="020B0604020202020204" pitchFamily="34" charset="0"/>
                          <a:ea typeface="Times New Roman"/>
                          <a:cs typeface="Arial" panose="020B0604020202020204" pitchFamily="34" charset="0"/>
                        </a:rPr>
                        <a:t> / Deletion of Raw </a:t>
                      </a:r>
                      <a:r>
                        <a:rPr lang="en-US" sz="1200" b="1" i="0" dirty="0" err="1">
                          <a:latin typeface="Arial" panose="020B0604020202020204" pitchFamily="34" charset="0"/>
                          <a:ea typeface="Times New Roman"/>
                          <a:cs typeface="Arial" panose="020B0604020202020204" pitchFamily="34" charset="0"/>
                        </a:rPr>
                        <a:t>Materails</a:t>
                      </a:r>
                      <a:r>
                        <a:rPr lang="en-US" sz="1200" b="1" i="0" dirty="0">
                          <a:latin typeface="Arial" panose="020B0604020202020204" pitchFamily="34" charset="0"/>
                          <a:ea typeface="Times New Roman"/>
                          <a:cs typeface="Arial" panose="020B0604020202020204" pitchFamily="34" charset="0"/>
                        </a:rPr>
                        <a:t>/ Fertilizers &lt;service oriented&gt;</a:t>
                      </a:r>
                    </a:p>
                  </a:txBody>
                  <a:tcPr marL="41299" marR="41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 xmlns:a16="http://schemas.microsoft.com/office/drawing/2014/main" val="10006"/>
                  </a:ext>
                </a:extLst>
              </a:tr>
            </a:tbl>
          </a:graphicData>
        </a:graphic>
      </p:graphicFrame>
      <p:sp>
        <p:nvSpPr>
          <p:cNvPr id="19579" name="Title 1"/>
          <p:cNvSpPr txBox="1">
            <a:spLocks/>
          </p:cNvSpPr>
          <p:nvPr/>
        </p:nvSpPr>
        <p:spPr bwMode="auto">
          <a:xfrm>
            <a:off x="3248025" y="133350"/>
            <a:ext cx="597058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90000"/>
              </a:lnSpc>
            </a:pPr>
            <a:r>
              <a:rPr lang="en-US" altLang="en-US" sz="2000" b="1">
                <a:latin typeface="Georgia" pitchFamily="18" charset="0"/>
              </a:rPr>
              <a:t>K-SWIFT  </a:t>
            </a:r>
          </a:p>
          <a:p>
            <a:pPr algn="ctr" eaLnBrk="1" hangingPunct="1">
              <a:lnSpc>
                <a:spcPct val="90000"/>
              </a:lnSpc>
            </a:pPr>
            <a:r>
              <a:rPr lang="en-US" altLang="en-US" sz="2000" b="1">
                <a:latin typeface="Georgia" pitchFamily="18" charset="0"/>
              </a:rPr>
              <a:t> </a:t>
            </a:r>
            <a:r>
              <a:rPr lang="en-US" altLang="en-US" sz="2000" b="1">
                <a:latin typeface="Georgia" pitchFamily="18" charset="0"/>
                <a:hlinkClick r:id="rId2"/>
              </a:rPr>
              <a:t>www.kswift.kerala.gov.in</a:t>
            </a:r>
            <a:r>
              <a:rPr lang="en-US" altLang="en-US" sz="2000" b="1">
                <a:latin typeface="Georgia" pitchFamily="18" charset="0"/>
              </a:rPr>
              <a:t> </a:t>
            </a:r>
          </a:p>
        </p:txBody>
      </p:sp>
    </p:spTree>
    <p:extLst>
      <p:ext uri="{BB962C8B-B14F-4D97-AF65-F5344CB8AC3E}">
        <p14:creationId xmlns:p14="http://schemas.microsoft.com/office/powerpoint/2010/main" val="3383447120"/>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Rectangle 7"/>
          <p:cNvSpPr>
            <a:spLocks noChangeArrowheads="1"/>
          </p:cNvSpPr>
          <p:nvPr/>
        </p:nvSpPr>
        <p:spPr bwMode="auto">
          <a:xfrm>
            <a:off x="1103313" y="1012825"/>
            <a:ext cx="644278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IN" altLang="en-US" sz="3600" b="1" dirty="0">
                <a:solidFill>
                  <a:schemeClr val="accent2">
                    <a:lumMod val="75000"/>
                  </a:schemeClr>
                </a:solidFill>
                <a:latin typeface="Arial" panose="020B0604020202020204" pitchFamily="34" charset="0"/>
                <a:cs typeface="Arial" panose="020B0604020202020204" pitchFamily="34" charset="0"/>
              </a:rPr>
              <a:t>Service (2*3) Mapping ver2.0</a:t>
            </a:r>
            <a:endParaRPr lang="en-IN" altLang="en-US" sz="3600" dirty="0">
              <a:solidFill>
                <a:schemeClr val="accent2">
                  <a:lumMod val="75000"/>
                </a:schemeClr>
              </a:solidFill>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563739088"/>
              </p:ext>
            </p:extLst>
          </p:nvPr>
        </p:nvGraphicFramePr>
        <p:xfrm>
          <a:off x="1733550" y="1937657"/>
          <a:ext cx="9380763" cy="1399120"/>
        </p:xfrm>
        <a:graphic>
          <a:graphicData uri="http://schemas.openxmlformats.org/drawingml/2006/table">
            <a:tbl>
              <a:tblPr/>
              <a:tblGrid>
                <a:gridCol w="868136">
                  <a:extLst>
                    <a:ext uri="{9D8B030D-6E8A-4147-A177-3AD203B41FA5}">
                      <a16:colId xmlns="" xmlns:a16="http://schemas.microsoft.com/office/drawing/2014/main" val="20000"/>
                    </a:ext>
                  </a:extLst>
                </a:gridCol>
                <a:gridCol w="1777720">
                  <a:extLst>
                    <a:ext uri="{9D8B030D-6E8A-4147-A177-3AD203B41FA5}">
                      <a16:colId xmlns="" xmlns:a16="http://schemas.microsoft.com/office/drawing/2014/main" val="20001"/>
                    </a:ext>
                  </a:extLst>
                </a:gridCol>
                <a:gridCol w="6734907">
                  <a:extLst>
                    <a:ext uri="{9D8B030D-6E8A-4147-A177-3AD203B41FA5}">
                      <a16:colId xmlns="" xmlns:a16="http://schemas.microsoft.com/office/drawing/2014/main" val="20002"/>
                    </a:ext>
                  </a:extLst>
                </a:gridCol>
              </a:tblGrid>
              <a:tr h="402772">
                <a:tc>
                  <a:txBody>
                    <a:bodyPr/>
                    <a:lstStyle/>
                    <a:p>
                      <a:pPr marL="0" marR="0" algn="ctr">
                        <a:spcBef>
                          <a:spcPts val="0"/>
                        </a:spcBef>
                        <a:spcAft>
                          <a:spcPts val="0"/>
                        </a:spcAft>
                      </a:pPr>
                      <a:r>
                        <a:rPr lang="en-US" sz="1200" b="1" dirty="0">
                          <a:solidFill>
                            <a:srgbClr val="FFFFFF"/>
                          </a:solidFill>
                          <a:latin typeface="Arial" panose="020B0604020202020204" pitchFamily="34" charset="0"/>
                          <a:ea typeface="Times New Roman"/>
                          <a:cs typeface="Arial" panose="020B0604020202020204" pitchFamily="34" charset="0"/>
                        </a:rPr>
                        <a:t>SL No</a:t>
                      </a:r>
                      <a:endParaRPr lang="en-US" sz="1200" b="1" dirty="0">
                        <a:latin typeface="Arial" panose="020B0604020202020204" pitchFamily="34" charset="0"/>
                        <a:ea typeface="Times New Roman"/>
                        <a:cs typeface="Arial" panose="020B0604020202020204" pitchFamily="34" charset="0"/>
                      </a:endParaRPr>
                    </a:p>
                  </a:txBody>
                  <a:tcPr marL="41299" marR="41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marL="0" marR="0">
                        <a:spcBef>
                          <a:spcPts val="0"/>
                        </a:spcBef>
                        <a:spcAft>
                          <a:spcPts val="0"/>
                        </a:spcAft>
                      </a:pPr>
                      <a:r>
                        <a:rPr lang="en-US" sz="1200" b="1" dirty="0">
                          <a:solidFill>
                            <a:srgbClr val="FFFFFF"/>
                          </a:solidFill>
                          <a:latin typeface="Arial" panose="020B0604020202020204" pitchFamily="34" charset="0"/>
                          <a:ea typeface="Times New Roman"/>
                          <a:cs typeface="Arial" panose="020B0604020202020204" pitchFamily="34" charset="0"/>
                        </a:rPr>
                        <a:t>Department</a:t>
                      </a:r>
                      <a:endParaRPr lang="en-US" sz="1200" b="1" dirty="0">
                        <a:latin typeface="Arial" panose="020B0604020202020204" pitchFamily="34" charset="0"/>
                        <a:ea typeface="Times New Roman"/>
                        <a:cs typeface="Arial" panose="020B0604020202020204" pitchFamily="34" charset="0"/>
                      </a:endParaRPr>
                    </a:p>
                  </a:txBody>
                  <a:tcPr marL="41299" marR="41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marL="0" marR="0" algn="ctr">
                        <a:spcBef>
                          <a:spcPts val="0"/>
                        </a:spcBef>
                        <a:spcAft>
                          <a:spcPts val="0"/>
                        </a:spcAft>
                      </a:pPr>
                      <a:r>
                        <a:rPr lang="en-US" sz="1200" b="1" dirty="0">
                          <a:solidFill>
                            <a:srgbClr val="FFFFFF"/>
                          </a:solidFill>
                          <a:latin typeface="Arial" panose="020B0604020202020204" pitchFamily="34" charset="0"/>
                          <a:ea typeface="Times New Roman"/>
                          <a:cs typeface="Arial" panose="020B0604020202020204" pitchFamily="34" charset="0"/>
                        </a:rPr>
                        <a:t>Service</a:t>
                      </a:r>
                      <a:endParaRPr lang="en-US" sz="1200" b="1" dirty="0">
                        <a:latin typeface="Arial" panose="020B0604020202020204" pitchFamily="34" charset="0"/>
                        <a:ea typeface="Times New Roman"/>
                        <a:cs typeface="Arial" panose="020B0604020202020204" pitchFamily="34" charset="0"/>
                      </a:endParaRPr>
                    </a:p>
                  </a:txBody>
                  <a:tcPr marL="41299" marR="41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extLst>
                  <a:ext uri="{0D108BD9-81ED-4DB2-BD59-A6C34878D82A}">
                    <a16:rowId xmlns="" xmlns:a16="http://schemas.microsoft.com/office/drawing/2014/main" val="10000"/>
                  </a:ext>
                </a:extLst>
              </a:tr>
              <a:tr h="498174">
                <a:tc>
                  <a:txBody>
                    <a:bodyPr/>
                    <a:lstStyle/>
                    <a:p>
                      <a:pPr marL="0" marR="0" algn="ctr">
                        <a:spcBef>
                          <a:spcPts val="0"/>
                        </a:spcBef>
                        <a:spcAft>
                          <a:spcPts val="0"/>
                        </a:spcAft>
                      </a:pPr>
                      <a:r>
                        <a:rPr lang="en-US" sz="1200" b="1" dirty="0" smtClean="0">
                          <a:latin typeface="Arial" panose="020B0604020202020204" pitchFamily="34" charset="0"/>
                          <a:ea typeface="Times New Roman"/>
                          <a:cs typeface="Arial" panose="020B0604020202020204" pitchFamily="34" charset="0"/>
                        </a:rPr>
                        <a:t>2</a:t>
                      </a:r>
                      <a:endParaRPr lang="en-US" sz="1200" b="1" dirty="0">
                        <a:latin typeface="Arial" panose="020B0604020202020204" pitchFamily="34" charset="0"/>
                        <a:ea typeface="Times New Roman"/>
                        <a:cs typeface="Arial" panose="020B0604020202020204" pitchFamily="34" charset="0"/>
                      </a:endParaRPr>
                    </a:p>
                  </a:txBody>
                  <a:tcPr marL="41299" marR="41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solidFill>
                  </a:tcPr>
                </a:tc>
                <a:tc>
                  <a:txBody>
                    <a:bodyPr/>
                    <a:lstStyle/>
                    <a:p>
                      <a:pPr marL="0" marR="0">
                        <a:spcBef>
                          <a:spcPts val="0"/>
                        </a:spcBef>
                        <a:spcAft>
                          <a:spcPts val="0"/>
                        </a:spcAft>
                      </a:pPr>
                      <a:r>
                        <a:rPr lang="en-US" sz="1200" b="1" dirty="0" smtClean="0">
                          <a:latin typeface="Arial" panose="020B0604020202020204" pitchFamily="34" charset="0"/>
                          <a:ea typeface="Times New Roman"/>
                          <a:cs typeface="Arial" panose="020B0604020202020204" pitchFamily="34" charset="0"/>
                        </a:rPr>
                        <a:t>General education</a:t>
                      </a:r>
                      <a:endParaRPr lang="en-US" sz="1200" b="1" dirty="0">
                        <a:latin typeface="Arial" panose="020B0604020202020204" pitchFamily="34" charset="0"/>
                        <a:ea typeface="Times New Roman"/>
                        <a:cs typeface="Arial" panose="020B0604020202020204" pitchFamily="34" charset="0"/>
                      </a:endParaRPr>
                    </a:p>
                  </a:txBody>
                  <a:tcPr marL="41299" marR="41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solidFill>
                  </a:tcPr>
                </a:tc>
                <a:tc>
                  <a:txBody>
                    <a:bodyPr/>
                    <a:lstStyle/>
                    <a:p>
                      <a:r>
                        <a:rPr lang="en-US" sz="1200" b="1" dirty="0" err="1" smtClean="0">
                          <a:effectLst/>
                          <a:latin typeface="Arial" panose="020B0604020202020204" pitchFamily="34" charset="0"/>
                          <a:cs typeface="Arial" panose="020B0604020202020204" pitchFamily="34" charset="0"/>
                        </a:rPr>
                        <a:t>NoC</a:t>
                      </a:r>
                      <a:r>
                        <a:rPr lang="en-US" sz="1200" b="1" dirty="0" smtClean="0">
                          <a:effectLst/>
                          <a:latin typeface="Arial" panose="020B0604020202020204" pitchFamily="34" charset="0"/>
                          <a:cs typeface="Arial" panose="020B0604020202020204" pitchFamily="34" charset="0"/>
                        </a:rPr>
                        <a:t> for setting up CBSE School</a:t>
                      </a:r>
                    </a:p>
                    <a:p>
                      <a:pPr marL="0" marR="0">
                        <a:spcBef>
                          <a:spcPts val="0"/>
                        </a:spcBef>
                        <a:spcAft>
                          <a:spcPts val="0"/>
                        </a:spcAft>
                      </a:pPr>
                      <a:endParaRPr lang="en-US" sz="1200" b="1" i="0" dirty="0">
                        <a:latin typeface="Arial" panose="020B0604020202020204" pitchFamily="34" charset="0"/>
                        <a:ea typeface="Times New Roman"/>
                        <a:cs typeface="Arial" panose="020B0604020202020204" pitchFamily="34" charset="0"/>
                      </a:endParaRPr>
                    </a:p>
                  </a:txBody>
                  <a:tcPr marL="41299" marR="41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498174">
                <a:tc>
                  <a:txBody>
                    <a:bodyPr/>
                    <a:lstStyle/>
                    <a:p>
                      <a:pPr marL="0" marR="0" algn="ctr">
                        <a:spcBef>
                          <a:spcPts val="0"/>
                        </a:spcBef>
                        <a:spcAft>
                          <a:spcPts val="0"/>
                        </a:spcAft>
                      </a:pPr>
                      <a:endParaRPr lang="en-US" sz="1200" b="1" dirty="0">
                        <a:latin typeface="Arial" panose="020B0604020202020204" pitchFamily="34" charset="0"/>
                        <a:ea typeface="Times New Roman"/>
                        <a:cs typeface="Arial" panose="020B0604020202020204" pitchFamily="34" charset="0"/>
                      </a:endParaRPr>
                    </a:p>
                  </a:txBody>
                  <a:tcPr marL="41299" marR="41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endParaRPr lang="en-US" sz="1200" b="1" dirty="0">
                        <a:latin typeface="Arial" panose="020B0604020202020204" pitchFamily="34" charset="0"/>
                        <a:ea typeface="Times New Roman"/>
                        <a:cs typeface="Arial" panose="020B0604020202020204" pitchFamily="34" charset="0"/>
                      </a:endParaRPr>
                    </a:p>
                  </a:txBody>
                  <a:tcPr marL="41299" marR="41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1200" b="1" dirty="0" smtClean="0">
                          <a:effectLst/>
                          <a:latin typeface="Arial" panose="020B0604020202020204" pitchFamily="34" charset="0"/>
                          <a:cs typeface="Arial" panose="020B0604020202020204" pitchFamily="34" charset="0"/>
                        </a:rPr>
                        <a:t>Registration of schools under Right to Education</a:t>
                      </a:r>
                    </a:p>
                    <a:p>
                      <a:pPr marL="0" marR="0">
                        <a:spcBef>
                          <a:spcPts val="0"/>
                        </a:spcBef>
                        <a:spcAft>
                          <a:spcPts val="0"/>
                        </a:spcAft>
                      </a:pPr>
                      <a:endParaRPr lang="en-US" sz="1200" b="1" i="0" dirty="0">
                        <a:latin typeface="Arial" panose="020B0604020202020204" pitchFamily="34" charset="0"/>
                        <a:ea typeface="Times New Roman"/>
                        <a:cs typeface="Arial" panose="020B0604020202020204" pitchFamily="34" charset="0"/>
                      </a:endParaRPr>
                    </a:p>
                  </a:txBody>
                  <a:tcPr marL="41299" marR="412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bl>
          </a:graphicData>
        </a:graphic>
      </p:graphicFrame>
      <p:sp>
        <p:nvSpPr>
          <p:cNvPr id="19579" name="Title 1"/>
          <p:cNvSpPr txBox="1">
            <a:spLocks/>
          </p:cNvSpPr>
          <p:nvPr/>
        </p:nvSpPr>
        <p:spPr bwMode="auto">
          <a:xfrm>
            <a:off x="3248025" y="133350"/>
            <a:ext cx="597058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90000"/>
              </a:lnSpc>
            </a:pPr>
            <a:r>
              <a:rPr lang="en-US" altLang="en-US" sz="2000" b="1">
                <a:latin typeface="Georgia" pitchFamily="18" charset="0"/>
              </a:rPr>
              <a:t>K-SWIFT  </a:t>
            </a:r>
          </a:p>
          <a:p>
            <a:pPr algn="ctr" eaLnBrk="1" hangingPunct="1">
              <a:lnSpc>
                <a:spcPct val="90000"/>
              </a:lnSpc>
            </a:pPr>
            <a:r>
              <a:rPr lang="en-US" altLang="en-US" sz="2000" b="1">
                <a:latin typeface="Georgia" pitchFamily="18" charset="0"/>
              </a:rPr>
              <a:t> </a:t>
            </a:r>
            <a:r>
              <a:rPr lang="en-US" altLang="en-US" sz="2000" b="1">
                <a:latin typeface="Georgia" pitchFamily="18" charset="0"/>
                <a:hlinkClick r:id="rId2"/>
              </a:rPr>
              <a:t>www.kswift.kerala.gov.in</a:t>
            </a:r>
            <a:r>
              <a:rPr lang="en-US" altLang="en-US" sz="2000" b="1">
                <a:latin typeface="Georgia" pitchFamily="18" charset="0"/>
              </a:rPr>
              <a:t> </a:t>
            </a:r>
          </a:p>
        </p:txBody>
      </p:sp>
    </p:spTree>
    <p:extLst>
      <p:ext uri="{BB962C8B-B14F-4D97-AF65-F5344CB8AC3E}">
        <p14:creationId xmlns:p14="http://schemas.microsoft.com/office/powerpoint/2010/main" val="3232409285"/>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ChangeArrowheads="1"/>
          </p:cNvSpPr>
          <p:nvPr/>
        </p:nvSpPr>
        <p:spPr bwMode="auto">
          <a:xfrm>
            <a:off x="1116013" y="1001713"/>
            <a:ext cx="38395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IN" altLang="en-US" sz="2800" b="1" dirty="0" smtClean="0">
                <a:solidFill>
                  <a:srgbClr val="C00000"/>
                </a:solidFill>
                <a:latin typeface="Arial" panose="020B0604020202020204" pitchFamily="34" charset="0"/>
                <a:cs typeface="Arial" panose="020B0604020202020204" pitchFamily="34" charset="0"/>
              </a:rPr>
              <a:t>Generic Process </a:t>
            </a:r>
            <a:r>
              <a:rPr lang="en-IN" altLang="en-US" sz="2800" b="1" dirty="0">
                <a:solidFill>
                  <a:srgbClr val="C00000"/>
                </a:solidFill>
                <a:latin typeface="Arial" panose="020B0604020202020204" pitchFamily="34" charset="0"/>
                <a:cs typeface="Arial" panose="020B0604020202020204" pitchFamily="34" charset="0"/>
              </a:rPr>
              <a:t>flow</a:t>
            </a:r>
            <a:endParaRPr lang="en-IN" altLang="en-US" sz="2800" dirty="0">
              <a:solidFill>
                <a:srgbClr val="C00000"/>
              </a:solidFill>
              <a:latin typeface="Arial" panose="020B0604020202020204" pitchFamily="34" charset="0"/>
              <a:cs typeface="Arial" panose="020B0604020202020204" pitchFamily="34" charset="0"/>
            </a:endParaRPr>
          </a:p>
        </p:txBody>
      </p:sp>
      <p:sp>
        <p:nvSpPr>
          <p:cNvPr id="20483" name="Title 1"/>
          <p:cNvSpPr txBox="1">
            <a:spLocks/>
          </p:cNvSpPr>
          <p:nvPr/>
        </p:nvSpPr>
        <p:spPr bwMode="auto">
          <a:xfrm>
            <a:off x="3248025" y="133350"/>
            <a:ext cx="597058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90000"/>
              </a:lnSpc>
            </a:pPr>
            <a:r>
              <a:rPr lang="en-US" altLang="en-US" sz="2000" b="1">
                <a:latin typeface="Georgia" pitchFamily="18" charset="0"/>
              </a:rPr>
              <a:t>K-SWIFT  </a:t>
            </a:r>
          </a:p>
          <a:p>
            <a:pPr algn="ctr" eaLnBrk="1" hangingPunct="1">
              <a:lnSpc>
                <a:spcPct val="90000"/>
              </a:lnSpc>
            </a:pPr>
            <a:r>
              <a:rPr lang="en-US" altLang="en-US" sz="2000" b="1">
                <a:latin typeface="Georgia" pitchFamily="18" charset="0"/>
              </a:rPr>
              <a:t> </a:t>
            </a:r>
            <a:r>
              <a:rPr lang="en-US" altLang="en-US" sz="2000" b="1">
                <a:latin typeface="Georgia" pitchFamily="18" charset="0"/>
                <a:hlinkClick r:id="rId2"/>
              </a:rPr>
              <a:t>www.kswift.kerala.gov.in</a:t>
            </a:r>
            <a:r>
              <a:rPr lang="en-US" altLang="en-US" sz="2000" b="1">
                <a:latin typeface="Georgia" pitchFamily="18" charset="0"/>
              </a:rPr>
              <a:t> </a:t>
            </a:r>
          </a:p>
        </p:txBody>
      </p:sp>
      <p:pic>
        <p:nvPicPr>
          <p:cNvPr id="2048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497013"/>
            <a:ext cx="9702800" cy="536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33222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ChangeArrowheads="1"/>
          </p:cNvSpPr>
          <p:nvPr/>
        </p:nvSpPr>
        <p:spPr bwMode="auto">
          <a:xfrm>
            <a:off x="112981" y="905590"/>
            <a:ext cx="38090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IN" altLang="en-US" sz="2400" b="1" dirty="0" smtClean="0">
                <a:solidFill>
                  <a:srgbClr val="C00000"/>
                </a:solidFill>
                <a:latin typeface="Arial" panose="020B0604020202020204" pitchFamily="34" charset="0"/>
                <a:cs typeface="Arial" panose="020B0604020202020204" pitchFamily="34" charset="0"/>
              </a:rPr>
              <a:t>Agriculture Process </a:t>
            </a:r>
            <a:r>
              <a:rPr lang="en-IN" altLang="en-US" sz="2400" b="1" dirty="0">
                <a:solidFill>
                  <a:srgbClr val="C00000"/>
                </a:solidFill>
                <a:latin typeface="Arial" panose="020B0604020202020204" pitchFamily="34" charset="0"/>
                <a:cs typeface="Arial" panose="020B0604020202020204" pitchFamily="34" charset="0"/>
              </a:rPr>
              <a:t>flow</a:t>
            </a:r>
            <a:endParaRPr lang="en-IN" altLang="en-US" sz="2400" dirty="0">
              <a:solidFill>
                <a:srgbClr val="C00000"/>
              </a:solidFill>
              <a:latin typeface="Arial" panose="020B0604020202020204" pitchFamily="34" charset="0"/>
              <a:cs typeface="Arial" panose="020B0604020202020204" pitchFamily="34" charset="0"/>
            </a:endParaRPr>
          </a:p>
        </p:txBody>
      </p:sp>
      <p:sp>
        <p:nvSpPr>
          <p:cNvPr id="20483" name="Title 1"/>
          <p:cNvSpPr txBox="1">
            <a:spLocks/>
          </p:cNvSpPr>
          <p:nvPr/>
        </p:nvSpPr>
        <p:spPr bwMode="auto">
          <a:xfrm>
            <a:off x="3248025" y="133350"/>
            <a:ext cx="597058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90000"/>
              </a:lnSpc>
            </a:pPr>
            <a:r>
              <a:rPr lang="en-US" altLang="en-US" sz="2000" b="1">
                <a:latin typeface="Georgia" pitchFamily="18" charset="0"/>
              </a:rPr>
              <a:t>K-SWIFT  </a:t>
            </a:r>
          </a:p>
          <a:p>
            <a:pPr algn="ctr" eaLnBrk="1" hangingPunct="1">
              <a:lnSpc>
                <a:spcPct val="90000"/>
              </a:lnSpc>
            </a:pPr>
            <a:r>
              <a:rPr lang="en-US" altLang="en-US" sz="2000" b="1">
                <a:latin typeface="Georgia" pitchFamily="18" charset="0"/>
              </a:rPr>
              <a:t> </a:t>
            </a:r>
            <a:r>
              <a:rPr lang="en-US" altLang="en-US" sz="2000" b="1">
                <a:latin typeface="Georgia" pitchFamily="18" charset="0"/>
                <a:hlinkClick r:id="rId2"/>
              </a:rPr>
              <a:t>www.kswift.kerala.gov.in</a:t>
            </a:r>
            <a:r>
              <a:rPr lang="en-US" altLang="en-US" sz="2000" b="1">
                <a:latin typeface="Georgia" pitchFamily="18" charset="0"/>
              </a:rPr>
              <a:t> </a:t>
            </a:r>
          </a:p>
        </p:txBody>
      </p:sp>
      <p:sp>
        <p:nvSpPr>
          <p:cNvPr id="5" name="Rectangle 9"/>
          <p:cNvSpPr>
            <a:spLocks noChangeArrowheads="1"/>
          </p:cNvSpPr>
          <p:nvPr/>
        </p:nvSpPr>
        <p:spPr bwMode="auto">
          <a:xfrm>
            <a:off x="172908" y="3935803"/>
            <a:ext cx="206798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a typeface="Times New Roman" pitchFamily="18" charset="0"/>
                <a:cs typeface="Arial" panose="020B0604020202020204" pitchFamily="34" charset="0"/>
              </a:rPr>
              <a:t>Agriculture Dept. </a:t>
            </a:r>
            <a:endParaRPr kumimoji="0" lang="en-US" altLang="en-US" sz="1600" b="0"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Arial" pitchFamily="34" charset="0"/>
              <a:cs typeface="Arial" pitchFamily="34" charset="0"/>
            </a:endParaRPr>
          </a:p>
        </p:txBody>
      </p:sp>
      <p:pic>
        <p:nvPicPr>
          <p:cNvPr id="6" name="Object 19"/>
          <p:cNvPicPr>
            <a:picLocks noChangeArrowheads="1"/>
          </p:cNvPicPr>
          <p:nvPr/>
        </p:nvPicPr>
        <p:blipFill>
          <a:blip r:embed="rId3">
            <a:extLst>
              <a:ext uri="{28A0092B-C50C-407E-A947-70E740481C1C}">
                <a14:useLocalDpi xmlns:a14="http://schemas.microsoft.com/office/drawing/2010/main" val="0"/>
              </a:ext>
            </a:extLst>
          </a:blip>
          <a:srcRect l="-516" t="-452" b="-191"/>
          <a:stretch>
            <a:fillRect/>
          </a:stretch>
        </p:blipFill>
        <p:spPr bwMode="auto">
          <a:xfrm>
            <a:off x="2309585" y="1337200"/>
            <a:ext cx="9163958" cy="263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ject 18"/>
          <p:cNvPicPr>
            <a:picLocks noChangeArrowheads="1"/>
          </p:cNvPicPr>
          <p:nvPr/>
        </p:nvPicPr>
        <p:blipFill>
          <a:blip r:embed="rId4">
            <a:extLst>
              <a:ext uri="{28A0092B-C50C-407E-A947-70E740481C1C}">
                <a14:useLocalDpi xmlns:a14="http://schemas.microsoft.com/office/drawing/2010/main" val="0"/>
              </a:ext>
            </a:extLst>
          </a:blip>
          <a:srcRect l="-516" t="-452" b="-191"/>
          <a:stretch>
            <a:fillRect/>
          </a:stretch>
        </p:blipFill>
        <p:spPr bwMode="auto">
          <a:xfrm>
            <a:off x="2590800" y="3935803"/>
            <a:ext cx="8882743" cy="263751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81"/>
          <p:cNvSpPr txBox="1">
            <a:spLocks noChangeArrowheads="1"/>
          </p:cNvSpPr>
          <p:nvPr/>
        </p:nvSpPr>
        <p:spPr bwMode="auto">
          <a:xfrm rot="-2012575">
            <a:off x="823594" y="1859411"/>
            <a:ext cx="1439333" cy="400110"/>
          </a:xfrm>
          <a:prstGeom prst="rect">
            <a:avLst/>
          </a:prstGeom>
          <a:solidFill>
            <a:schemeClr val="bg1"/>
          </a:solidFill>
          <a:ln w="9525">
            <a:solidFill>
              <a:srgbClr val="00B050"/>
            </a:solidFill>
            <a:prstDash val="dash"/>
            <a:miter lim="800000"/>
            <a:headEnd/>
            <a:tailEnd/>
          </a:ln>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000" b="1" dirty="0">
                <a:solidFill>
                  <a:srgbClr val="7030A0"/>
                </a:solidFill>
              </a:rPr>
              <a:t>8 Steps</a:t>
            </a:r>
          </a:p>
        </p:txBody>
      </p:sp>
      <p:sp>
        <p:nvSpPr>
          <p:cNvPr id="12" name="TextBox 81"/>
          <p:cNvSpPr txBox="1">
            <a:spLocks noChangeArrowheads="1"/>
          </p:cNvSpPr>
          <p:nvPr/>
        </p:nvSpPr>
        <p:spPr bwMode="auto">
          <a:xfrm rot="-2012575">
            <a:off x="594123" y="4592535"/>
            <a:ext cx="1439333" cy="400110"/>
          </a:xfrm>
          <a:prstGeom prst="rect">
            <a:avLst/>
          </a:prstGeom>
          <a:solidFill>
            <a:schemeClr val="bg1"/>
          </a:solidFill>
          <a:ln w="9525">
            <a:solidFill>
              <a:srgbClr val="00B050"/>
            </a:solidFill>
            <a:prstDash val="dash"/>
            <a:miter lim="800000"/>
            <a:headEnd/>
            <a:tailEnd/>
          </a:ln>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000" b="1" dirty="0"/>
              <a:t>6 </a:t>
            </a:r>
            <a:r>
              <a:rPr lang="en-US" altLang="en-US" sz="2000" b="1" dirty="0">
                <a:solidFill>
                  <a:srgbClr val="7030A0"/>
                </a:solidFill>
              </a:rPr>
              <a:t>Steps</a:t>
            </a:r>
          </a:p>
        </p:txBody>
      </p:sp>
    </p:spTree>
    <p:extLst>
      <p:ext uri="{BB962C8B-B14F-4D97-AF65-F5344CB8AC3E}">
        <p14:creationId xmlns:p14="http://schemas.microsoft.com/office/powerpoint/2010/main" val="20999856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Diagram 33"/>
          <p:cNvGraphicFramePr/>
          <p:nvPr>
            <p:extLst>
              <p:ext uri="{D42A27DB-BD31-4B8C-83A1-F6EECF244321}">
                <p14:modId xmlns:p14="http://schemas.microsoft.com/office/powerpoint/2010/main" val="3808287737"/>
              </p:ext>
            </p:extLst>
          </p:nvPr>
        </p:nvGraphicFramePr>
        <p:xfrm>
          <a:off x="1857828" y="290286"/>
          <a:ext cx="8897257" cy="56315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6" name="TextBox 35">
            <a:extLst>
              <a:ext uri="{FF2B5EF4-FFF2-40B4-BE49-F238E27FC236}">
                <a16:creationId xmlns="" xmlns:a16="http://schemas.microsoft.com/office/drawing/2014/main" id="{CFD8B686-1674-46E7-BA41-5CC4654EF821}"/>
              </a:ext>
            </a:extLst>
          </p:cNvPr>
          <p:cNvSpPr txBox="1"/>
          <p:nvPr/>
        </p:nvSpPr>
        <p:spPr>
          <a:xfrm>
            <a:off x="2336800" y="2423887"/>
            <a:ext cx="1320799" cy="646331"/>
          </a:xfrm>
          <a:prstGeom prst="rect">
            <a:avLst/>
          </a:prstGeom>
          <a:noFill/>
        </p:spPr>
        <p:txBody>
          <a:bodyPr wrap="square" rtlCol="0">
            <a:spAutoFit/>
          </a:bodyPr>
          <a:lstStyle/>
          <a:p>
            <a:r>
              <a:rPr lang="en-US" b="1" dirty="0"/>
              <a:t>Appl. Submission</a:t>
            </a:r>
          </a:p>
        </p:txBody>
      </p:sp>
      <p:sp>
        <p:nvSpPr>
          <p:cNvPr id="48" name="TextBox 47">
            <a:extLst>
              <a:ext uri="{FF2B5EF4-FFF2-40B4-BE49-F238E27FC236}">
                <a16:creationId xmlns="" xmlns:a16="http://schemas.microsoft.com/office/drawing/2014/main" id="{1F0858EB-880D-466F-9F17-392F5B2569AD}"/>
              </a:ext>
            </a:extLst>
          </p:cNvPr>
          <p:cNvSpPr txBox="1"/>
          <p:nvPr/>
        </p:nvSpPr>
        <p:spPr>
          <a:xfrm>
            <a:off x="4368800" y="0"/>
            <a:ext cx="1640114" cy="646331"/>
          </a:xfrm>
          <a:prstGeom prst="rect">
            <a:avLst/>
          </a:prstGeom>
          <a:noFill/>
        </p:spPr>
        <p:txBody>
          <a:bodyPr wrap="square" rtlCol="0">
            <a:spAutoFit/>
          </a:bodyPr>
          <a:lstStyle/>
          <a:p>
            <a:pPr algn="ctr"/>
            <a:r>
              <a:rPr lang="en-US" b="1" dirty="0"/>
              <a:t>   KB  level       Officer</a:t>
            </a:r>
          </a:p>
        </p:txBody>
      </p:sp>
      <p:pic>
        <p:nvPicPr>
          <p:cNvPr id="49" name="Picture 48">
            <a:extLst>
              <a:ext uri="{FF2B5EF4-FFF2-40B4-BE49-F238E27FC236}">
                <a16:creationId xmlns="" xmlns:a16="http://schemas.microsoft.com/office/drawing/2014/main" id="{71A12AEE-078A-49E5-BAC8-60CC150C18D9}"/>
              </a:ext>
            </a:extLst>
          </p:cNvPr>
          <p:cNvPicPr>
            <a:picLocks noChangeAspect="1"/>
          </p:cNvPicPr>
          <p:nvPr/>
        </p:nvPicPr>
        <p:blipFill>
          <a:blip r:embed="rId7" cstate="print"/>
          <a:stretch>
            <a:fillRect/>
          </a:stretch>
        </p:blipFill>
        <p:spPr>
          <a:xfrm>
            <a:off x="8070563" y="642600"/>
            <a:ext cx="725095" cy="750771"/>
          </a:xfrm>
          <a:prstGeom prst="rect">
            <a:avLst/>
          </a:prstGeom>
        </p:spPr>
      </p:pic>
      <p:sp>
        <p:nvSpPr>
          <p:cNvPr id="53" name="Slide Number Placeholder 2">
            <a:extLst>
              <a:ext uri="{FF2B5EF4-FFF2-40B4-BE49-F238E27FC236}">
                <a16:creationId xmlns="" xmlns:a16="http://schemas.microsoft.com/office/drawing/2014/main" id="{270D0E17-D695-4686-B9BF-C28E4B66B6FC}"/>
              </a:ext>
            </a:extLst>
          </p:cNvPr>
          <p:cNvSpPr txBox="1">
            <a:spLocks/>
          </p:cNvSpPr>
          <p:nvPr/>
        </p:nvSpPr>
        <p:spPr>
          <a:xfrm>
            <a:off x="9071428" y="1582056"/>
            <a:ext cx="1291772" cy="856343"/>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55" name="TextBox 54">
            <a:extLst>
              <a:ext uri="{FF2B5EF4-FFF2-40B4-BE49-F238E27FC236}">
                <a16:creationId xmlns="" xmlns:a16="http://schemas.microsoft.com/office/drawing/2014/main" id="{1F0858EB-880D-466F-9F17-392F5B2569AD}"/>
              </a:ext>
            </a:extLst>
          </p:cNvPr>
          <p:cNvSpPr txBox="1"/>
          <p:nvPr/>
        </p:nvSpPr>
        <p:spPr>
          <a:xfrm>
            <a:off x="8926285" y="841829"/>
            <a:ext cx="1567544" cy="646331"/>
          </a:xfrm>
          <a:prstGeom prst="rect">
            <a:avLst/>
          </a:prstGeom>
          <a:noFill/>
        </p:spPr>
        <p:txBody>
          <a:bodyPr wrap="square" rtlCol="0">
            <a:spAutoFit/>
          </a:bodyPr>
          <a:lstStyle/>
          <a:p>
            <a:r>
              <a:rPr lang="en-US" b="1" dirty="0"/>
              <a:t>     Block </a:t>
            </a:r>
          </a:p>
          <a:p>
            <a:r>
              <a:rPr lang="en-US" b="1" dirty="0"/>
              <a:t>level Officer</a:t>
            </a:r>
          </a:p>
        </p:txBody>
      </p:sp>
      <p:pic>
        <p:nvPicPr>
          <p:cNvPr id="56" name="Picture 55">
            <a:extLst>
              <a:ext uri="{FF2B5EF4-FFF2-40B4-BE49-F238E27FC236}">
                <a16:creationId xmlns="" xmlns:a16="http://schemas.microsoft.com/office/drawing/2014/main" id="{731CF7EC-FA21-43BC-AD9E-CD172DD7DE1D}"/>
              </a:ext>
            </a:extLst>
          </p:cNvPr>
          <p:cNvPicPr>
            <a:picLocks noChangeAspect="1"/>
          </p:cNvPicPr>
          <p:nvPr/>
        </p:nvPicPr>
        <p:blipFill>
          <a:blip r:embed="rId8" cstate="print"/>
          <a:stretch>
            <a:fillRect/>
          </a:stretch>
        </p:blipFill>
        <p:spPr>
          <a:xfrm>
            <a:off x="8563139" y="3686629"/>
            <a:ext cx="711490" cy="595085"/>
          </a:xfrm>
          <a:prstGeom prst="rect">
            <a:avLst/>
          </a:prstGeom>
        </p:spPr>
      </p:pic>
      <p:sp>
        <p:nvSpPr>
          <p:cNvPr id="57" name="TextBox 56">
            <a:extLst>
              <a:ext uri="{FF2B5EF4-FFF2-40B4-BE49-F238E27FC236}">
                <a16:creationId xmlns="" xmlns:a16="http://schemas.microsoft.com/office/drawing/2014/main" id="{1F0858EB-880D-466F-9F17-392F5B2569AD}"/>
              </a:ext>
            </a:extLst>
          </p:cNvPr>
          <p:cNvSpPr txBox="1"/>
          <p:nvPr/>
        </p:nvSpPr>
        <p:spPr>
          <a:xfrm>
            <a:off x="9231086" y="3207657"/>
            <a:ext cx="1335314" cy="646331"/>
          </a:xfrm>
          <a:prstGeom prst="rect">
            <a:avLst/>
          </a:prstGeom>
          <a:noFill/>
        </p:spPr>
        <p:txBody>
          <a:bodyPr wrap="square" rtlCol="0">
            <a:spAutoFit/>
          </a:bodyPr>
          <a:lstStyle/>
          <a:p>
            <a:r>
              <a:rPr lang="en-US" b="1" dirty="0"/>
              <a:t>      District</a:t>
            </a:r>
          </a:p>
          <a:p>
            <a:r>
              <a:rPr lang="en-US" b="1" dirty="0"/>
              <a:t>level Officer</a:t>
            </a:r>
          </a:p>
        </p:txBody>
      </p:sp>
      <p:sp>
        <p:nvSpPr>
          <p:cNvPr id="58" name="Rectangle 57"/>
          <p:cNvSpPr/>
          <p:nvPr/>
        </p:nvSpPr>
        <p:spPr>
          <a:xfrm>
            <a:off x="5660570" y="5979886"/>
            <a:ext cx="2365830" cy="646331"/>
          </a:xfrm>
          <a:prstGeom prst="rect">
            <a:avLst/>
          </a:prstGeom>
        </p:spPr>
        <p:txBody>
          <a:bodyPr wrap="square">
            <a:spAutoFit/>
          </a:bodyPr>
          <a:lstStyle/>
          <a:p>
            <a:r>
              <a:rPr lang="en-US" b="1" dirty="0"/>
              <a:t>State Level  Final approval authority</a:t>
            </a:r>
          </a:p>
        </p:txBody>
      </p:sp>
      <p:pic>
        <p:nvPicPr>
          <p:cNvPr id="59" name="Picture 58">
            <a:extLst>
              <a:ext uri="{FF2B5EF4-FFF2-40B4-BE49-F238E27FC236}">
                <a16:creationId xmlns="" xmlns:a16="http://schemas.microsoft.com/office/drawing/2014/main" id="{DBE6CF8B-6622-45C5-A654-0B7B57407785}"/>
              </a:ext>
            </a:extLst>
          </p:cNvPr>
          <p:cNvPicPr>
            <a:picLocks noChangeAspect="1"/>
          </p:cNvPicPr>
          <p:nvPr/>
        </p:nvPicPr>
        <p:blipFill>
          <a:blip r:embed="rId9" cstate="print"/>
          <a:stretch>
            <a:fillRect/>
          </a:stretch>
        </p:blipFill>
        <p:spPr>
          <a:xfrm>
            <a:off x="11024722" y="4342839"/>
            <a:ext cx="570379" cy="647618"/>
          </a:xfrm>
          <a:prstGeom prst="rect">
            <a:avLst/>
          </a:prstGeom>
        </p:spPr>
      </p:pic>
      <p:pic>
        <p:nvPicPr>
          <p:cNvPr id="60" name="Picture 59">
            <a:extLst>
              <a:ext uri="{FF2B5EF4-FFF2-40B4-BE49-F238E27FC236}">
                <a16:creationId xmlns="" xmlns:a16="http://schemas.microsoft.com/office/drawing/2014/main" id="{DBE6CF8B-6622-45C5-A654-0B7B57407785}"/>
              </a:ext>
            </a:extLst>
          </p:cNvPr>
          <p:cNvPicPr>
            <a:picLocks noChangeAspect="1"/>
          </p:cNvPicPr>
          <p:nvPr/>
        </p:nvPicPr>
        <p:blipFill>
          <a:blip r:embed="rId9" cstate="print"/>
          <a:stretch>
            <a:fillRect/>
          </a:stretch>
        </p:blipFill>
        <p:spPr>
          <a:xfrm>
            <a:off x="10588258" y="4402322"/>
            <a:ext cx="570379" cy="647618"/>
          </a:xfrm>
          <a:prstGeom prst="rect">
            <a:avLst/>
          </a:prstGeom>
        </p:spPr>
      </p:pic>
      <p:cxnSp>
        <p:nvCxnSpPr>
          <p:cNvPr id="61" name="Straight Arrow Connector 60">
            <a:extLst>
              <a:ext uri="{FF2B5EF4-FFF2-40B4-BE49-F238E27FC236}">
                <a16:creationId xmlns="" xmlns:a16="http://schemas.microsoft.com/office/drawing/2014/main" id="{639C10C3-B234-4F50-8A38-EEF65AF9168F}"/>
              </a:ext>
            </a:extLst>
          </p:cNvPr>
          <p:cNvCxnSpPr>
            <a:cxnSpLocks/>
          </p:cNvCxnSpPr>
          <p:nvPr/>
        </p:nvCxnSpPr>
        <p:spPr>
          <a:xfrm>
            <a:off x="9359383" y="3999434"/>
            <a:ext cx="1061874" cy="659652"/>
          </a:xfrm>
          <a:prstGeom prst="straightConnector1">
            <a:avLst/>
          </a:prstGeom>
          <a:ln w="25400">
            <a:headEnd type="triangle"/>
            <a:tailEnd type="triangle"/>
          </a:ln>
        </p:spPr>
        <p:style>
          <a:lnRef idx="3">
            <a:schemeClr val="accent1"/>
          </a:lnRef>
          <a:fillRef idx="0">
            <a:schemeClr val="accent1"/>
          </a:fillRef>
          <a:effectRef idx="2">
            <a:schemeClr val="accent1"/>
          </a:effectRef>
          <a:fontRef idx="minor">
            <a:schemeClr val="tx1"/>
          </a:fontRef>
        </p:style>
      </p:cxnSp>
      <p:sp>
        <p:nvSpPr>
          <p:cNvPr id="69" name="Rectangle 68"/>
          <p:cNvSpPr/>
          <p:nvPr/>
        </p:nvSpPr>
        <p:spPr>
          <a:xfrm>
            <a:off x="10740571" y="5094515"/>
            <a:ext cx="1204685" cy="646331"/>
          </a:xfrm>
          <a:prstGeom prst="rect">
            <a:avLst/>
          </a:prstGeom>
        </p:spPr>
        <p:txBody>
          <a:bodyPr wrap="square">
            <a:spAutoFit/>
          </a:bodyPr>
          <a:lstStyle/>
          <a:p>
            <a:r>
              <a:rPr lang="en-US" b="1" dirty="0"/>
              <a:t>Inspection team</a:t>
            </a:r>
          </a:p>
        </p:txBody>
      </p:sp>
      <p:sp>
        <p:nvSpPr>
          <p:cNvPr id="71" name="Rectangle 70"/>
          <p:cNvSpPr/>
          <p:nvPr/>
        </p:nvSpPr>
        <p:spPr>
          <a:xfrm rot="2205336">
            <a:off x="8718147" y="4572327"/>
            <a:ext cx="1916928" cy="923330"/>
          </a:xfrm>
          <a:prstGeom prst="rect">
            <a:avLst/>
          </a:prstGeom>
        </p:spPr>
        <p:txBody>
          <a:bodyPr wrap="square">
            <a:spAutoFit/>
          </a:bodyPr>
          <a:lstStyle/>
          <a:p>
            <a:r>
              <a:rPr lang="en-US" b="1" dirty="0"/>
              <a:t>Issuing suitability </a:t>
            </a:r>
          </a:p>
          <a:p>
            <a:r>
              <a:rPr lang="en-US" b="1" dirty="0"/>
              <a:t>&amp; lab facility certificate </a:t>
            </a:r>
          </a:p>
        </p:txBody>
      </p:sp>
      <p:sp>
        <p:nvSpPr>
          <p:cNvPr id="74" name="TextBox 73">
            <a:extLst>
              <a:ext uri="{FF2B5EF4-FFF2-40B4-BE49-F238E27FC236}">
                <a16:creationId xmlns="" xmlns:a16="http://schemas.microsoft.com/office/drawing/2014/main" id="{CFD8B686-1674-46E7-BA41-5CC4654EF821}"/>
              </a:ext>
            </a:extLst>
          </p:cNvPr>
          <p:cNvSpPr txBox="1"/>
          <p:nvPr/>
        </p:nvSpPr>
        <p:spPr>
          <a:xfrm rot="10800000" flipV="1">
            <a:off x="2713103" y="3912348"/>
            <a:ext cx="1489310" cy="646331"/>
          </a:xfrm>
          <a:prstGeom prst="rect">
            <a:avLst/>
          </a:prstGeom>
          <a:noFill/>
        </p:spPr>
        <p:txBody>
          <a:bodyPr wrap="square" rtlCol="0">
            <a:spAutoFit/>
          </a:bodyPr>
          <a:lstStyle/>
          <a:p>
            <a:pPr algn="ctr"/>
            <a:r>
              <a:rPr lang="en-US" b="1" dirty="0">
                <a:solidFill>
                  <a:srgbClr val="00B050"/>
                </a:solidFill>
              </a:rPr>
              <a:t>Issuing license </a:t>
            </a:r>
          </a:p>
        </p:txBody>
      </p:sp>
      <p:sp>
        <p:nvSpPr>
          <p:cNvPr id="5" name="Flowchart: Magnetic Disk 4"/>
          <p:cNvSpPr/>
          <p:nvPr/>
        </p:nvSpPr>
        <p:spPr>
          <a:xfrm>
            <a:off x="5878287" y="2438399"/>
            <a:ext cx="1161142" cy="1444920"/>
          </a:xfrm>
          <a:prstGeom prst="flowChartMagneticDisk">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KSWIFT</a:t>
            </a:r>
          </a:p>
        </p:txBody>
      </p:sp>
      <p:sp>
        <p:nvSpPr>
          <p:cNvPr id="6" name="Oval 5"/>
          <p:cNvSpPr/>
          <p:nvPr/>
        </p:nvSpPr>
        <p:spPr>
          <a:xfrm>
            <a:off x="4368800" y="1096274"/>
            <a:ext cx="667657" cy="620263"/>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cxnSp>
        <p:nvCxnSpPr>
          <p:cNvPr id="8" name="Straight Arrow Connector 7"/>
          <p:cNvCxnSpPr/>
          <p:nvPr/>
        </p:nvCxnSpPr>
        <p:spPr>
          <a:xfrm flipH="1" flipV="1">
            <a:off x="4847772" y="1629452"/>
            <a:ext cx="1103085" cy="910549"/>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6792686" y="943430"/>
            <a:ext cx="362856" cy="149497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4702629" y="3686629"/>
            <a:ext cx="1219200" cy="53702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flipV="1">
            <a:off x="6937829" y="3759200"/>
            <a:ext cx="841830" cy="1103085"/>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7068457" y="2732536"/>
            <a:ext cx="1524003" cy="344492"/>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 xmlns:a16="http://schemas.microsoft.com/office/drawing/2014/main" id="{F965F8A1-6B4E-4E02-8E50-7004214C593C}"/>
              </a:ext>
            </a:extLst>
          </p:cNvPr>
          <p:cNvSpPr txBox="1"/>
          <p:nvPr/>
        </p:nvSpPr>
        <p:spPr>
          <a:xfrm>
            <a:off x="220687" y="657162"/>
            <a:ext cx="4481941" cy="707886"/>
          </a:xfrm>
          <a:prstGeom prst="rect">
            <a:avLst/>
          </a:prstGeom>
          <a:solidFill>
            <a:schemeClr val="accent4">
              <a:lumMod val="20000"/>
              <a:lumOff val="80000"/>
            </a:schemeClr>
          </a:solidFill>
        </p:spPr>
        <p:txBody>
          <a:bodyPr wrap="square" rtlCol="0">
            <a:spAutoFit/>
          </a:bodyPr>
          <a:lstStyle/>
          <a:p>
            <a:r>
              <a:rPr lang="en-US" sz="2000" b="1" dirty="0">
                <a:solidFill>
                  <a:srgbClr val="7030A0"/>
                </a:solidFill>
              </a:rPr>
              <a:t>Issuing LC </a:t>
            </a:r>
          </a:p>
          <a:p>
            <a:r>
              <a:rPr lang="en-US" sz="2000" b="1" dirty="0">
                <a:solidFill>
                  <a:srgbClr val="7030A0"/>
                </a:solidFill>
              </a:rPr>
              <a:t>to  Whole sale  &amp; Manufacturers </a:t>
            </a:r>
          </a:p>
        </p:txBody>
      </p:sp>
      <p:pic>
        <p:nvPicPr>
          <p:cNvPr id="29" name="Picture 28" descr="OIP (1).jpg"/>
          <p:cNvPicPr>
            <a:picLocks noChangeAspect="1"/>
          </p:cNvPicPr>
          <p:nvPr/>
        </p:nvPicPr>
        <p:blipFill>
          <a:blip r:embed="rId10" cstate="print"/>
          <a:stretch>
            <a:fillRect/>
          </a:stretch>
        </p:blipFill>
        <p:spPr>
          <a:xfrm>
            <a:off x="2133600" y="3976914"/>
            <a:ext cx="943428" cy="885371"/>
          </a:xfrm>
          <a:prstGeom prst="rect">
            <a:avLst/>
          </a:prstGeom>
        </p:spPr>
      </p:pic>
      <p:sp>
        <p:nvSpPr>
          <p:cNvPr id="26" name="Rectangle 25"/>
          <p:cNvSpPr/>
          <p:nvPr/>
        </p:nvSpPr>
        <p:spPr>
          <a:xfrm>
            <a:off x="9826170" y="2050143"/>
            <a:ext cx="2365830" cy="1477328"/>
          </a:xfrm>
          <a:prstGeom prst="rect">
            <a:avLst/>
          </a:prstGeom>
        </p:spPr>
        <p:txBody>
          <a:bodyPr wrap="square">
            <a:spAutoFit/>
          </a:bodyPr>
          <a:lstStyle/>
          <a:p>
            <a:r>
              <a:rPr lang="en-US" b="1" dirty="0"/>
              <a:t>If inspection team is not satisfied , application will be returned to the applicant to rectify </a:t>
            </a:r>
          </a:p>
        </p:txBody>
      </p:sp>
      <p:sp>
        <p:nvSpPr>
          <p:cNvPr id="28" name="Rectangle 7"/>
          <p:cNvSpPr>
            <a:spLocks noChangeArrowheads="1"/>
          </p:cNvSpPr>
          <p:nvPr/>
        </p:nvSpPr>
        <p:spPr bwMode="auto">
          <a:xfrm>
            <a:off x="254178" y="66632"/>
            <a:ext cx="39482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IN" altLang="en-US" sz="2400" b="1" dirty="0">
                <a:solidFill>
                  <a:srgbClr val="C00000"/>
                </a:solidFill>
                <a:latin typeface="Arial" panose="020B0604020202020204" pitchFamily="34" charset="0"/>
                <a:cs typeface="Arial" panose="020B0604020202020204" pitchFamily="34" charset="0"/>
              </a:rPr>
              <a:t>Process flow </a:t>
            </a:r>
            <a:r>
              <a:rPr lang="en-US" sz="2400" b="1" dirty="0">
                <a:solidFill>
                  <a:srgbClr val="C00000"/>
                </a:solidFill>
              </a:rPr>
              <a:t>(Fertilizers)</a:t>
            </a:r>
            <a:endParaRPr lang="en-IN" altLang="en-US" sz="24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69654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Diagram 33"/>
          <p:cNvGraphicFramePr/>
          <p:nvPr>
            <p:extLst>
              <p:ext uri="{D42A27DB-BD31-4B8C-83A1-F6EECF244321}">
                <p14:modId xmlns:p14="http://schemas.microsoft.com/office/powerpoint/2010/main" val="1120684761"/>
              </p:ext>
            </p:extLst>
          </p:nvPr>
        </p:nvGraphicFramePr>
        <p:xfrm>
          <a:off x="1857828" y="290286"/>
          <a:ext cx="8897257" cy="56315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6" name="TextBox 35">
            <a:extLst>
              <a:ext uri="{FF2B5EF4-FFF2-40B4-BE49-F238E27FC236}">
                <a16:creationId xmlns="" xmlns:a16="http://schemas.microsoft.com/office/drawing/2014/main" id="{CFD8B686-1674-46E7-BA41-5CC4654EF821}"/>
              </a:ext>
            </a:extLst>
          </p:cNvPr>
          <p:cNvSpPr txBox="1"/>
          <p:nvPr/>
        </p:nvSpPr>
        <p:spPr>
          <a:xfrm>
            <a:off x="2336800" y="2423887"/>
            <a:ext cx="1320799" cy="646331"/>
          </a:xfrm>
          <a:prstGeom prst="rect">
            <a:avLst/>
          </a:prstGeom>
          <a:noFill/>
        </p:spPr>
        <p:txBody>
          <a:bodyPr wrap="square" rtlCol="0">
            <a:spAutoFit/>
          </a:bodyPr>
          <a:lstStyle/>
          <a:p>
            <a:r>
              <a:rPr lang="en-US" b="1" dirty="0"/>
              <a:t>Appl. Submission</a:t>
            </a:r>
          </a:p>
        </p:txBody>
      </p:sp>
      <p:sp>
        <p:nvSpPr>
          <p:cNvPr id="48" name="TextBox 47">
            <a:extLst>
              <a:ext uri="{FF2B5EF4-FFF2-40B4-BE49-F238E27FC236}">
                <a16:creationId xmlns="" xmlns:a16="http://schemas.microsoft.com/office/drawing/2014/main" id="{1F0858EB-880D-466F-9F17-392F5B2569AD}"/>
              </a:ext>
            </a:extLst>
          </p:cNvPr>
          <p:cNvSpPr txBox="1"/>
          <p:nvPr/>
        </p:nvSpPr>
        <p:spPr>
          <a:xfrm>
            <a:off x="4368800" y="0"/>
            <a:ext cx="1640114" cy="646331"/>
          </a:xfrm>
          <a:prstGeom prst="rect">
            <a:avLst/>
          </a:prstGeom>
          <a:noFill/>
        </p:spPr>
        <p:txBody>
          <a:bodyPr wrap="square" rtlCol="0">
            <a:spAutoFit/>
          </a:bodyPr>
          <a:lstStyle/>
          <a:p>
            <a:pPr algn="ctr"/>
            <a:r>
              <a:rPr lang="en-US" b="1" dirty="0"/>
              <a:t>   KB  level       Officer</a:t>
            </a:r>
          </a:p>
        </p:txBody>
      </p:sp>
      <p:pic>
        <p:nvPicPr>
          <p:cNvPr id="49" name="Picture 48">
            <a:extLst>
              <a:ext uri="{FF2B5EF4-FFF2-40B4-BE49-F238E27FC236}">
                <a16:creationId xmlns="" xmlns:a16="http://schemas.microsoft.com/office/drawing/2014/main" id="{71A12AEE-078A-49E5-BAC8-60CC150C18D9}"/>
              </a:ext>
            </a:extLst>
          </p:cNvPr>
          <p:cNvPicPr>
            <a:picLocks noChangeAspect="1"/>
          </p:cNvPicPr>
          <p:nvPr/>
        </p:nvPicPr>
        <p:blipFill>
          <a:blip r:embed="rId7" cstate="print"/>
          <a:stretch>
            <a:fillRect/>
          </a:stretch>
        </p:blipFill>
        <p:spPr>
          <a:xfrm>
            <a:off x="8070563" y="642600"/>
            <a:ext cx="725095" cy="750771"/>
          </a:xfrm>
          <a:prstGeom prst="rect">
            <a:avLst/>
          </a:prstGeom>
        </p:spPr>
      </p:pic>
      <p:sp>
        <p:nvSpPr>
          <p:cNvPr id="53" name="Slide Number Placeholder 2">
            <a:extLst>
              <a:ext uri="{FF2B5EF4-FFF2-40B4-BE49-F238E27FC236}">
                <a16:creationId xmlns="" xmlns:a16="http://schemas.microsoft.com/office/drawing/2014/main" id="{270D0E17-D695-4686-B9BF-C28E4B66B6FC}"/>
              </a:ext>
            </a:extLst>
          </p:cNvPr>
          <p:cNvSpPr txBox="1">
            <a:spLocks/>
          </p:cNvSpPr>
          <p:nvPr/>
        </p:nvSpPr>
        <p:spPr>
          <a:xfrm>
            <a:off x="9071428" y="1582056"/>
            <a:ext cx="1291772" cy="856343"/>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55" name="TextBox 54">
            <a:extLst>
              <a:ext uri="{FF2B5EF4-FFF2-40B4-BE49-F238E27FC236}">
                <a16:creationId xmlns="" xmlns:a16="http://schemas.microsoft.com/office/drawing/2014/main" id="{1F0858EB-880D-466F-9F17-392F5B2569AD}"/>
              </a:ext>
            </a:extLst>
          </p:cNvPr>
          <p:cNvSpPr txBox="1"/>
          <p:nvPr/>
        </p:nvSpPr>
        <p:spPr>
          <a:xfrm>
            <a:off x="8926285" y="841829"/>
            <a:ext cx="1567544" cy="646331"/>
          </a:xfrm>
          <a:prstGeom prst="rect">
            <a:avLst/>
          </a:prstGeom>
          <a:noFill/>
        </p:spPr>
        <p:txBody>
          <a:bodyPr wrap="square" rtlCol="0">
            <a:spAutoFit/>
          </a:bodyPr>
          <a:lstStyle/>
          <a:p>
            <a:r>
              <a:rPr lang="en-US" b="1" dirty="0"/>
              <a:t>     Block </a:t>
            </a:r>
          </a:p>
          <a:p>
            <a:r>
              <a:rPr lang="en-US" b="1" dirty="0"/>
              <a:t>level Officer</a:t>
            </a:r>
          </a:p>
        </p:txBody>
      </p:sp>
      <p:pic>
        <p:nvPicPr>
          <p:cNvPr id="56" name="Picture 55">
            <a:extLst>
              <a:ext uri="{FF2B5EF4-FFF2-40B4-BE49-F238E27FC236}">
                <a16:creationId xmlns="" xmlns:a16="http://schemas.microsoft.com/office/drawing/2014/main" id="{731CF7EC-FA21-43BC-AD9E-CD172DD7DE1D}"/>
              </a:ext>
            </a:extLst>
          </p:cNvPr>
          <p:cNvPicPr>
            <a:picLocks noChangeAspect="1"/>
          </p:cNvPicPr>
          <p:nvPr/>
        </p:nvPicPr>
        <p:blipFill>
          <a:blip r:embed="rId8" cstate="print"/>
          <a:stretch>
            <a:fillRect/>
          </a:stretch>
        </p:blipFill>
        <p:spPr>
          <a:xfrm>
            <a:off x="8563139" y="3686629"/>
            <a:ext cx="711490" cy="595085"/>
          </a:xfrm>
          <a:prstGeom prst="rect">
            <a:avLst/>
          </a:prstGeom>
        </p:spPr>
      </p:pic>
      <p:sp>
        <p:nvSpPr>
          <p:cNvPr id="57" name="TextBox 56">
            <a:extLst>
              <a:ext uri="{FF2B5EF4-FFF2-40B4-BE49-F238E27FC236}">
                <a16:creationId xmlns="" xmlns:a16="http://schemas.microsoft.com/office/drawing/2014/main" id="{1F0858EB-880D-466F-9F17-392F5B2569AD}"/>
              </a:ext>
            </a:extLst>
          </p:cNvPr>
          <p:cNvSpPr txBox="1"/>
          <p:nvPr/>
        </p:nvSpPr>
        <p:spPr>
          <a:xfrm>
            <a:off x="9231086" y="3207657"/>
            <a:ext cx="1335314" cy="646331"/>
          </a:xfrm>
          <a:prstGeom prst="rect">
            <a:avLst/>
          </a:prstGeom>
          <a:noFill/>
        </p:spPr>
        <p:txBody>
          <a:bodyPr wrap="square" rtlCol="0">
            <a:spAutoFit/>
          </a:bodyPr>
          <a:lstStyle/>
          <a:p>
            <a:r>
              <a:rPr lang="en-US" b="1" dirty="0"/>
              <a:t>      District</a:t>
            </a:r>
          </a:p>
          <a:p>
            <a:r>
              <a:rPr lang="en-US" b="1" dirty="0"/>
              <a:t>level Officer</a:t>
            </a:r>
          </a:p>
        </p:txBody>
      </p:sp>
      <p:sp>
        <p:nvSpPr>
          <p:cNvPr id="58" name="Rectangle 57"/>
          <p:cNvSpPr/>
          <p:nvPr/>
        </p:nvSpPr>
        <p:spPr>
          <a:xfrm>
            <a:off x="4568370" y="5733589"/>
            <a:ext cx="2365830" cy="1200329"/>
          </a:xfrm>
          <a:prstGeom prst="rect">
            <a:avLst/>
          </a:prstGeom>
        </p:spPr>
        <p:txBody>
          <a:bodyPr wrap="square">
            <a:spAutoFit/>
          </a:bodyPr>
          <a:lstStyle/>
          <a:p>
            <a:r>
              <a:rPr lang="en-US" b="1" dirty="0"/>
              <a:t>District  Level  Final approval authority</a:t>
            </a:r>
          </a:p>
          <a:p>
            <a:r>
              <a:rPr lang="en-US" b="1" dirty="0"/>
              <a:t>(DDA (E&amp;T)</a:t>
            </a:r>
          </a:p>
          <a:p>
            <a:endParaRPr lang="en-US" b="1" dirty="0"/>
          </a:p>
        </p:txBody>
      </p:sp>
      <p:pic>
        <p:nvPicPr>
          <p:cNvPr id="59" name="Picture 58">
            <a:extLst>
              <a:ext uri="{FF2B5EF4-FFF2-40B4-BE49-F238E27FC236}">
                <a16:creationId xmlns="" xmlns:a16="http://schemas.microsoft.com/office/drawing/2014/main" id="{DBE6CF8B-6622-45C5-A654-0B7B57407785}"/>
              </a:ext>
            </a:extLst>
          </p:cNvPr>
          <p:cNvPicPr>
            <a:picLocks noChangeAspect="1"/>
          </p:cNvPicPr>
          <p:nvPr/>
        </p:nvPicPr>
        <p:blipFill>
          <a:blip r:embed="rId9" cstate="print"/>
          <a:stretch>
            <a:fillRect/>
          </a:stretch>
        </p:blipFill>
        <p:spPr>
          <a:xfrm>
            <a:off x="11024722" y="4342839"/>
            <a:ext cx="570379" cy="647618"/>
          </a:xfrm>
          <a:prstGeom prst="rect">
            <a:avLst/>
          </a:prstGeom>
        </p:spPr>
      </p:pic>
      <p:pic>
        <p:nvPicPr>
          <p:cNvPr id="60" name="Picture 59">
            <a:extLst>
              <a:ext uri="{FF2B5EF4-FFF2-40B4-BE49-F238E27FC236}">
                <a16:creationId xmlns="" xmlns:a16="http://schemas.microsoft.com/office/drawing/2014/main" id="{DBE6CF8B-6622-45C5-A654-0B7B57407785}"/>
              </a:ext>
            </a:extLst>
          </p:cNvPr>
          <p:cNvPicPr>
            <a:picLocks noChangeAspect="1"/>
          </p:cNvPicPr>
          <p:nvPr/>
        </p:nvPicPr>
        <p:blipFill>
          <a:blip r:embed="rId9" cstate="print"/>
          <a:stretch>
            <a:fillRect/>
          </a:stretch>
        </p:blipFill>
        <p:spPr>
          <a:xfrm>
            <a:off x="10588258" y="4402322"/>
            <a:ext cx="570379" cy="647618"/>
          </a:xfrm>
          <a:prstGeom prst="rect">
            <a:avLst/>
          </a:prstGeom>
        </p:spPr>
      </p:pic>
      <p:cxnSp>
        <p:nvCxnSpPr>
          <p:cNvPr id="61" name="Straight Arrow Connector 60">
            <a:extLst>
              <a:ext uri="{FF2B5EF4-FFF2-40B4-BE49-F238E27FC236}">
                <a16:creationId xmlns="" xmlns:a16="http://schemas.microsoft.com/office/drawing/2014/main" id="{639C10C3-B234-4F50-8A38-EEF65AF9168F}"/>
              </a:ext>
            </a:extLst>
          </p:cNvPr>
          <p:cNvCxnSpPr>
            <a:cxnSpLocks/>
          </p:cNvCxnSpPr>
          <p:nvPr/>
        </p:nvCxnSpPr>
        <p:spPr>
          <a:xfrm>
            <a:off x="9359383" y="3999434"/>
            <a:ext cx="1061874" cy="659652"/>
          </a:xfrm>
          <a:prstGeom prst="straightConnector1">
            <a:avLst/>
          </a:prstGeom>
          <a:ln w="25400">
            <a:headEnd type="triangle"/>
            <a:tailEnd type="triangle"/>
          </a:ln>
        </p:spPr>
        <p:style>
          <a:lnRef idx="3">
            <a:schemeClr val="accent1"/>
          </a:lnRef>
          <a:fillRef idx="0">
            <a:schemeClr val="accent1"/>
          </a:fillRef>
          <a:effectRef idx="2">
            <a:schemeClr val="accent1"/>
          </a:effectRef>
          <a:fontRef idx="minor">
            <a:schemeClr val="tx1"/>
          </a:fontRef>
        </p:style>
      </p:cxnSp>
      <p:sp>
        <p:nvSpPr>
          <p:cNvPr id="69" name="Rectangle 68"/>
          <p:cNvSpPr/>
          <p:nvPr/>
        </p:nvSpPr>
        <p:spPr>
          <a:xfrm>
            <a:off x="10740571" y="5094515"/>
            <a:ext cx="1204685" cy="646331"/>
          </a:xfrm>
          <a:prstGeom prst="rect">
            <a:avLst/>
          </a:prstGeom>
        </p:spPr>
        <p:txBody>
          <a:bodyPr wrap="square">
            <a:spAutoFit/>
          </a:bodyPr>
          <a:lstStyle/>
          <a:p>
            <a:r>
              <a:rPr lang="en-US" b="1" dirty="0"/>
              <a:t>Inspection team</a:t>
            </a:r>
          </a:p>
        </p:txBody>
      </p:sp>
      <p:sp>
        <p:nvSpPr>
          <p:cNvPr id="71" name="Rectangle 70"/>
          <p:cNvSpPr/>
          <p:nvPr/>
        </p:nvSpPr>
        <p:spPr>
          <a:xfrm rot="2205336">
            <a:off x="8655051" y="4575342"/>
            <a:ext cx="1916928" cy="1200329"/>
          </a:xfrm>
          <a:prstGeom prst="rect">
            <a:avLst/>
          </a:prstGeom>
        </p:spPr>
        <p:txBody>
          <a:bodyPr wrap="square">
            <a:spAutoFit/>
          </a:bodyPr>
          <a:lstStyle/>
          <a:p>
            <a:r>
              <a:rPr lang="en-US" b="1" dirty="0"/>
              <a:t>Issuing suitability</a:t>
            </a:r>
          </a:p>
          <a:p>
            <a:r>
              <a:rPr lang="en-US" b="1" dirty="0"/>
              <a:t>certificate </a:t>
            </a:r>
          </a:p>
          <a:p>
            <a:r>
              <a:rPr lang="en-US" b="1" dirty="0"/>
              <a:t>  </a:t>
            </a:r>
          </a:p>
        </p:txBody>
      </p:sp>
      <p:sp>
        <p:nvSpPr>
          <p:cNvPr id="74" name="TextBox 73">
            <a:extLst>
              <a:ext uri="{FF2B5EF4-FFF2-40B4-BE49-F238E27FC236}">
                <a16:creationId xmlns="" xmlns:a16="http://schemas.microsoft.com/office/drawing/2014/main" id="{CFD8B686-1674-46E7-BA41-5CC4654EF821}"/>
              </a:ext>
            </a:extLst>
          </p:cNvPr>
          <p:cNvSpPr txBox="1"/>
          <p:nvPr/>
        </p:nvSpPr>
        <p:spPr>
          <a:xfrm rot="10800000" flipV="1">
            <a:off x="2713103" y="3912348"/>
            <a:ext cx="1489310" cy="646331"/>
          </a:xfrm>
          <a:prstGeom prst="rect">
            <a:avLst/>
          </a:prstGeom>
          <a:noFill/>
        </p:spPr>
        <p:txBody>
          <a:bodyPr wrap="square" rtlCol="0">
            <a:spAutoFit/>
          </a:bodyPr>
          <a:lstStyle/>
          <a:p>
            <a:pPr algn="ctr"/>
            <a:r>
              <a:rPr lang="en-US" b="1" dirty="0">
                <a:solidFill>
                  <a:srgbClr val="00B050"/>
                </a:solidFill>
              </a:rPr>
              <a:t>Issuing license </a:t>
            </a:r>
          </a:p>
        </p:txBody>
      </p:sp>
      <p:sp>
        <p:nvSpPr>
          <p:cNvPr id="5" name="Flowchart: Magnetic Disk 4"/>
          <p:cNvSpPr/>
          <p:nvPr/>
        </p:nvSpPr>
        <p:spPr>
          <a:xfrm>
            <a:off x="5878287" y="2438399"/>
            <a:ext cx="1161142" cy="1444920"/>
          </a:xfrm>
          <a:prstGeom prst="flowChartMagneticDisk">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KSWIFT</a:t>
            </a:r>
          </a:p>
        </p:txBody>
      </p:sp>
      <p:sp>
        <p:nvSpPr>
          <p:cNvPr id="6" name="Oval 5"/>
          <p:cNvSpPr/>
          <p:nvPr/>
        </p:nvSpPr>
        <p:spPr>
          <a:xfrm>
            <a:off x="4368800" y="1096274"/>
            <a:ext cx="667657" cy="620263"/>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cxnSp>
        <p:nvCxnSpPr>
          <p:cNvPr id="8" name="Straight Arrow Connector 7"/>
          <p:cNvCxnSpPr/>
          <p:nvPr/>
        </p:nvCxnSpPr>
        <p:spPr>
          <a:xfrm flipH="1" flipV="1">
            <a:off x="4847772" y="1629452"/>
            <a:ext cx="1103085" cy="910549"/>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6792686" y="943430"/>
            <a:ext cx="362856" cy="149497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4702629" y="3686629"/>
            <a:ext cx="1219200" cy="53702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flipV="1">
            <a:off x="6937829" y="3759200"/>
            <a:ext cx="841830" cy="1103085"/>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7068457" y="2732536"/>
            <a:ext cx="1524003" cy="344492"/>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 xmlns:a16="http://schemas.microsoft.com/office/drawing/2014/main" id="{F965F8A1-6B4E-4E02-8E50-7004214C593C}"/>
              </a:ext>
            </a:extLst>
          </p:cNvPr>
          <p:cNvSpPr txBox="1"/>
          <p:nvPr/>
        </p:nvSpPr>
        <p:spPr>
          <a:xfrm>
            <a:off x="286835" y="808546"/>
            <a:ext cx="4481941" cy="707886"/>
          </a:xfrm>
          <a:prstGeom prst="rect">
            <a:avLst/>
          </a:prstGeom>
          <a:solidFill>
            <a:schemeClr val="accent2">
              <a:lumMod val="20000"/>
              <a:lumOff val="80000"/>
            </a:schemeClr>
          </a:solidFill>
        </p:spPr>
        <p:txBody>
          <a:bodyPr wrap="square" rtlCol="0">
            <a:spAutoFit/>
          </a:bodyPr>
          <a:lstStyle/>
          <a:p>
            <a:r>
              <a:rPr lang="en-US" sz="2000" b="1" dirty="0">
                <a:solidFill>
                  <a:srgbClr val="7030A0"/>
                </a:solidFill>
              </a:rPr>
              <a:t>Issuing LC </a:t>
            </a:r>
          </a:p>
          <a:p>
            <a:r>
              <a:rPr lang="en-US" sz="2000" b="1" dirty="0">
                <a:solidFill>
                  <a:srgbClr val="7030A0"/>
                </a:solidFill>
              </a:rPr>
              <a:t>to Retailer (Fertilizers)</a:t>
            </a:r>
          </a:p>
        </p:txBody>
      </p:sp>
      <p:pic>
        <p:nvPicPr>
          <p:cNvPr id="29" name="Picture 28" descr="OIP (1).jpg"/>
          <p:cNvPicPr>
            <a:picLocks noChangeAspect="1"/>
          </p:cNvPicPr>
          <p:nvPr/>
        </p:nvPicPr>
        <p:blipFill>
          <a:blip r:embed="rId10" cstate="print"/>
          <a:stretch>
            <a:fillRect/>
          </a:stretch>
        </p:blipFill>
        <p:spPr>
          <a:xfrm>
            <a:off x="2133600" y="3976914"/>
            <a:ext cx="943428" cy="885371"/>
          </a:xfrm>
          <a:prstGeom prst="rect">
            <a:avLst/>
          </a:prstGeom>
        </p:spPr>
      </p:pic>
      <p:sp>
        <p:nvSpPr>
          <p:cNvPr id="26" name="Rectangle 25"/>
          <p:cNvSpPr/>
          <p:nvPr/>
        </p:nvSpPr>
        <p:spPr>
          <a:xfrm>
            <a:off x="9826170" y="2050143"/>
            <a:ext cx="2365830" cy="1477328"/>
          </a:xfrm>
          <a:prstGeom prst="rect">
            <a:avLst/>
          </a:prstGeom>
        </p:spPr>
        <p:txBody>
          <a:bodyPr wrap="square">
            <a:spAutoFit/>
          </a:bodyPr>
          <a:lstStyle/>
          <a:p>
            <a:r>
              <a:rPr lang="en-US" b="1" dirty="0"/>
              <a:t>If inspection team is not satisfied , application will be returned to the applicant to rectify </a:t>
            </a:r>
          </a:p>
        </p:txBody>
      </p:sp>
      <p:sp>
        <p:nvSpPr>
          <p:cNvPr id="28" name="Rectangle 7"/>
          <p:cNvSpPr>
            <a:spLocks noChangeArrowheads="1"/>
          </p:cNvSpPr>
          <p:nvPr/>
        </p:nvSpPr>
        <p:spPr bwMode="auto">
          <a:xfrm>
            <a:off x="254178" y="66632"/>
            <a:ext cx="39482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IN" altLang="en-US" sz="2400" b="1" dirty="0">
                <a:solidFill>
                  <a:srgbClr val="C00000"/>
                </a:solidFill>
                <a:latin typeface="Arial" panose="020B0604020202020204" pitchFamily="34" charset="0"/>
                <a:cs typeface="Arial" panose="020B0604020202020204" pitchFamily="34" charset="0"/>
              </a:rPr>
              <a:t>Process flow </a:t>
            </a:r>
            <a:r>
              <a:rPr lang="en-US" sz="2400" b="1" dirty="0">
                <a:solidFill>
                  <a:srgbClr val="C00000"/>
                </a:solidFill>
              </a:rPr>
              <a:t>(Fertilizers)</a:t>
            </a:r>
            <a:endParaRPr lang="en-IN" altLang="en-US" sz="24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20110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Diagram 33"/>
          <p:cNvGraphicFramePr/>
          <p:nvPr>
            <p:extLst>
              <p:ext uri="{D42A27DB-BD31-4B8C-83A1-F6EECF244321}">
                <p14:modId xmlns:p14="http://schemas.microsoft.com/office/powerpoint/2010/main" val="3789127025"/>
              </p:ext>
            </p:extLst>
          </p:nvPr>
        </p:nvGraphicFramePr>
        <p:xfrm>
          <a:off x="1857828" y="290286"/>
          <a:ext cx="8897257" cy="56315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6" name="TextBox 35">
            <a:extLst>
              <a:ext uri="{FF2B5EF4-FFF2-40B4-BE49-F238E27FC236}">
                <a16:creationId xmlns="" xmlns:a16="http://schemas.microsoft.com/office/drawing/2014/main" id="{CFD8B686-1674-46E7-BA41-5CC4654EF821}"/>
              </a:ext>
            </a:extLst>
          </p:cNvPr>
          <p:cNvSpPr txBox="1"/>
          <p:nvPr/>
        </p:nvSpPr>
        <p:spPr>
          <a:xfrm>
            <a:off x="2336800" y="2423887"/>
            <a:ext cx="1320799" cy="646331"/>
          </a:xfrm>
          <a:prstGeom prst="rect">
            <a:avLst/>
          </a:prstGeom>
          <a:noFill/>
        </p:spPr>
        <p:txBody>
          <a:bodyPr wrap="square" rtlCol="0">
            <a:spAutoFit/>
          </a:bodyPr>
          <a:lstStyle/>
          <a:p>
            <a:r>
              <a:rPr lang="en-US" b="1" dirty="0"/>
              <a:t>Appl. Submission</a:t>
            </a:r>
          </a:p>
        </p:txBody>
      </p:sp>
      <p:sp>
        <p:nvSpPr>
          <p:cNvPr id="48" name="TextBox 47">
            <a:extLst>
              <a:ext uri="{FF2B5EF4-FFF2-40B4-BE49-F238E27FC236}">
                <a16:creationId xmlns="" xmlns:a16="http://schemas.microsoft.com/office/drawing/2014/main" id="{1F0858EB-880D-466F-9F17-392F5B2569AD}"/>
              </a:ext>
            </a:extLst>
          </p:cNvPr>
          <p:cNvSpPr txBox="1"/>
          <p:nvPr/>
        </p:nvSpPr>
        <p:spPr>
          <a:xfrm>
            <a:off x="4368800" y="0"/>
            <a:ext cx="1640114" cy="646331"/>
          </a:xfrm>
          <a:prstGeom prst="rect">
            <a:avLst/>
          </a:prstGeom>
          <a:noFill/>
        </p:spPr>
        <p:txBody>
          <a:bodyPr wrap="square" rtlCol="0">
            <a:spAutoFit/>
          </a:bodyPr>
          <a:lstStyle/>
          <a:p>
            <a:pPr algn="ctr"/>
            <a:r>
              <a:rPr lang="en-US" b="1" dirty="0"/>
              <a:t>   KB  level       Officer</a:t>
            </a:r>
          </a:p>
        </p:txBody>
      </p:sp>
      <p:pic>
        <p:nvPicPr>
          <p:cNvPr id="49" name="Picture 48">
            <a:extLst>
              <a:ext uri="{FF2B5EF4-FFF2-40B4-BE49-F238E27FC236}">
                <a16:creationId xmlns="" xmlns:a16="http://schemas.microsoft.com/office/drawing/2014/main" id="{71A12AEE-078A-49E5-BAC8-60CC150C18D9}"/>
              </a:ext>
            </a:extLst>
          </p:cNvPr>
          <p:cNvPicPr>
            <a:picLocks noChangeAspect="1"/>
          </p:cNvPicPr>
          <p:nvPr/>
        </p:nvPicPr>
        <p:blipFill>
          <a:blip r:embed="rId7" cstate="print"/>
          <a:stretch>
            <a:fillRect/>
          </a:stretch>
        </p:blipFill>
        <p:spPr>
          <a:xfrm>
            <a:off x="8070563" y="642600"/>
            <a:ext cx="725095" cy="750771"/>
          </a:xfrm>
          <a:prstGeom prst="rect">
            <a:avLst/>
          </a:prstGeom>
        </p:spPr>
      </p:pic>
      <p:sp>
        <p:nvSpPr>
          <p:cNvPr id="53" name="Slide Number Placeholder 2">
            <a:extLst>
              <a:ext uri="{FF2B5EF4-FFF2-40B4-BE49-F238E27FC236}">
                <a16:creationId xmlns="" xmlns:a16="http://schemas.microsoft.com/office/drawing/2014/main" id="{270D0E17-D695-4686-B9BF-C28E4B66B6FC}"/>
              </a:ext>
            </a:extLst>
          </p:cNvPr>
          <p:cNvSpPr txBox="1">
            <a:spLocks/>
          </p:cNvSpPr>
          <p:nvPr/>
        </p:nvSpPr>
        <p:spPr>
          <a:xfrm>
            <a:off x="9071428" y="1582056"/>
            <a:ext cx="1291772" cy="856343"/>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55" name="TextBox 54">
            <a:extLst>
              <a:ext uri="{FF2B5EF4-FFF2-40B4-BE49-F238E27FC236}">
                <a16:creationId xmlns="" xmlns:a16="http://schemas.microsoft.com/office/drawing/2014/main" id="{1F0858EB-880D-466F-9F17-392F5B2569AD}"/>
              </a:ext>
            </a:extLst>
          </p:cNvPr>
          <p:cNvSpPr txBox="1"/>
          <p:nvPr/>
        </p:nvSpPr>
        <p:spPr>
          <a:xfrm>
            <a:off x="8926285" y="841829"/>
            <a:ext cx="1567544" cy="646331"/>
          </a:xfrm>
          <a:prstGeom prst="rect">
            <a:avLst/>
          </a:prstGeom>
          <a:noFill/>
        </p:spPr>
        <p:txBody>
          <a:bodyPr wrap="square" rtlCol="0">
            <a:spAutoFit/>
          </a:bodyPr>
          <a:lstStyle/>
          <a:p>
            <a:r>
              <a:rPr lang="en-US" b="1" dirty="0"/>
              <a:t>     Block </a:t>
            </a:r>
          </a:p>
          <a:p>
            <a:r>
              <a:rPr lang="en-US" b="1" dirty="0"/>
              <a:t>level Officer</a:t>
            </a:r>
          </a:p>
        </p:txBody>
      </p:sp>
      <p:pic>
        <p:nvPicPr>
          <p:cNvPr id="56" name="Picture 55">
            <a:extLst>
              <a:ext uri="{FF2B5EF4-FFF2-40B4-BE49-F238E27FC236}">
                <a16:creationId xmlns="" xmlns:a16="http://schemas.microsoft.com/office/drawing/2014/main" id="{731CF7EC-FA21-43BC-AD9E-CD172DD7DE1D}"/>
              </a:ext>
            </a:extLst>
          </p:cNvPr>
          <p:cNvPicPr>
            <a:picLocks noChangeAspect="1"/>
          </p:cNvPicPr>
          <p:nvPr/>
        </p:nvPicPr>
        <p:blipFill>
          <a:blip r:embed="rId8" cstate="print"/>
          <a:stretch>
            <a:fillRect/>
          </a:stretch>
        </p:blipFill>
        <p:spPr>
          <a:xfrm>
            <a:off x="8563139" y="3686629"/>
            <a:ext cx="711490" cy="595085"/>
          </a:xfrm>
          <a:prstGeom prst="rect">
            <a:avLst/>
          </a:prstGeom>
        </p:spPr>
      </p:pic>
      <p:sp>
        <p:nvSpPr>
          <p:cNvPr id="57" name="TextBox 56">
            <a:extLst>
              <a:ext uri="{FF2B5EF4-FFF2-40B4-BE49-F238E27FC236}">
                <a16:creationId xmlns="" xmlns:a16="http://schemas.microsoft.com/office/drawing/2014/main" id="{1F0858EB-880D-466F-9F17-392F5B2569AD}"/>
              </a:ext>
            </a:extLst>
          </p:cNvPr>
          <p:cNvSpPr txBox="1"/>
          <p:nvPr/>
        </p:nvSpPr>
        <p:spPr>
          <a:xfrm>
            <a:off x="9231086" y="3207657"/>
            <a:ext cx="1335314" cy="646331"/>
          </a:xfrm>
          <a:prstGeom prst="rect">
            <a:avLst/>
          </a:prstGeom>
          <a:noFill/>
        </p:spPr>
        <p:txBody>
          <a:bodyPr wrap="square" rtlCol="0">
            <a:spAutoFit/>
          </a:bodyPr>
          <a:lstStyle/>
          <a:p>
            <a:r>
              <a:rPr lang="en-US" b="1" dirty="0"/>
              <a:t>      District</a:t>
            </a:r>
          </a:p>
          <a:p>
            <a:r>
              <a:rPr lang="en-US" b="1" dirty="0"/>
              <a:t>level Officer</a:t>
            </a:r>
          </a:p>
        </p:txBody>
      </p:sp>
      <p:sp>
        <p:nvSpPr>
          <p:cNvPr id="58" name="Rectangle 57"/>
          <p:cNvSpPr/>
          <p:nvPr/>
        </p:nvSpPr>
        <p:spPr>
          <a:xfrm>
            <a:off x="4005942" y="5541159"/>
            <a:ext cx="2365830" cy="923330"/>
          </a:xfrm>
          <a:prstGeom prst="rect">
            <a:avLst/>
          </a:prstGeom>
        </p:spPr>
        <p:txBody>
          <a:bodyPr wrap="square">
            <a:spAutoFit/>
          </a:bodyPr>
          <a:lstStyle/>
          <a:p>
            <a:r>
              <a:rPr lang="en-US" b="1" dirty="0"/>
              <a:t>State Level  Final approval authority</a:t>
            </a:r>
          </a:p>
          <a:p>
            <a:r>
              <a:rPr lang="en-US" b="1" dirty="0"/>
              <a:t>(JDA(PP) </a:t>
            </a:r>
          </a:p>
        </p:txBody>
      </p:sp>
      <p:pic>
        <p:nvPicPr>
          <p:cNvPr id="59" name="Picture 58">
            <a:extLst>
              <a:ext uri="{FF2B5EF4-FFF2-40B4-BE49-F238E27FC236}">
                <a16:creationId xmlns="" xmlns:a16="http://schemas.microsoft.com/office/drawing/2014/main" id="{DBE6CF8B-6622-45C5-A654-0B7B57407785}"/>
              </a:ext>
            </a:extLst>
          </p:cNvPr>
          <p:cNvPicPr>
            <a:picLocks noChangeAspect="1"/>
          </p:cNvPicPr>
          <p:nvPr/>
        </p:nvPicPr>
        <p:blipFill>
          <a:blip r:embed="rId9" cstate="print"/>
          <a:stretch>
            <a:fillRect/>
          </a:stretch>
        </p:blipFill>
        <p:spPr>
          <a:xfrm>
            <a:off x="11024722" y="4342839"/>
            <a:ext cx="570379" cy="647618"/>
          </a:xfrm>
          <a:prstGeom prst="rect">
            <a:avLst/>
          </a:prstGeom>
        </p:spPr>
      </p:pic>
      <p:pic>
        <p:nvPicPr>
          <p:cNvPr id="60" name="Picture 59">
            <a:extLst>
              <a:ext uri="{FF2B5EF4-FFF2-40B4-BE49-F238E27FC236}">
                <a16:creationId xmlns="" xmlns:a16="http://schemas.microsoft.com/office/drawing/2014/main" id="{DBE6CF8B-6622-45C5-A654-0B7B57407785}"/>
              </a:ext>
            </a:extLst>
          </p:cNvPr>
          <p:cNvPicPr>
            <a:picLocks noChangeAspect="1"/>
          </p:cNvPicPr>
          <p:nvPr/>
        </p:nvPicPr>
        <p:blipFill>
          <a:blip r:embed="rId9" cstate="print"/>
          <a:stretch>
            <a:fillRect/>
          </a:stretch>
        </p:blipFill>
        <p:spPr>
          <a:xfrm>
            <a:off x="10588258" y="4402322"/>
            <a:ext cx="570379" cy="647618"/>
          </a:xfrm>
          <a:prstGeom prst="rect">
            <a:avLst/>
          </a:prstGeom>
        </p:spPr>
      </p:pic>
      <p:cxnSp>
        <p:nvCxnSpPr>
          <p:cNvPr id="61" name="Straight Arrow Connector 60">
            <a:extLst>
              <a:ext uri="{FF2B5EF4-FFF2-40B4-BE49-F238E27FC236}">
                <a16:creationId xmlns="" xmlns:a16="http://schemas.microsoft.com/office/drawing/2014/main" id="{639C10C3-B234-4F50-8A38-EEF65AF9168F}"/>
              </a:ext>
            </a:extLst>
          </p:cNvPr>
          <p:cNvCxnSpPr>
            <a:cxnSpLocks/>
          </p:cNvCxnSpPr>
          <p:nvPr/>
        </p:nvCxnSpPr>
        <p:spPr>
          <a:xfrm>
            <a:off x="9359383" y="3999434"/>
            <a:ext cx="1061874" cy="659652"/>
          </a:xfrm>
          <a:prstGeom prst="straightConnector1">
            <a:avLst/>
          </a:prstGeom>
          <a:ln w="25400">
            <a:headEnd type="triangle"/>
            <a:tailEnd type="triangle"/>
          </a:ln>
        </p:spPr>
        <p:style>
          <a:lnRef idx="3">
            <a:schemeClr val="accent1"/>
          </a:lnRef>
          <a:fillRef idx="0">
            <a:schemeClr val="accent1"/>
          </a:fillRef>
          <a:effectRef idx="2">
            <a:schemeClr val="accent1"/>
          </a:effectRef>
          <a:fontRef idx="minor">
            <a:schemeClr val="tx1"/>
          </a:fontRef>
        </p:style>
      </p:cxnSp>
      <p:sp>
        <p:nvSpPr>
          <p:cNvPr id="69" name="Rectangle 68"/>
          <p:cNvSpPr/>
          <p:nvPr/>
        </p:nvSpPr>
        <p:spPr>
          <a:xfrm>
            <a:off x="10740571" y="5094515"/>
            <a:ext cx="1204685" cy="646331"/>
          </a:xfrm>
          <a:prstGeom prst="rect">
            <a:avLst/>
          </a:prstGeom>
        </p:spPr>
        <p:txBody>
          <a:bodyPr wrap="square">
            <a:spAutoFit/>
          </a:bodyPr>
          <a:lstStyle/>
          <a:p>
            <a:r>
              <a:rPr lang="en-US" b="1" dirty="0"/>
              <a:t>Inspection team</a:t>
            </a:r>
          </a:p>
        </p:txBody>
      </p:sp>
      <p:sp>
        <p:nvSpPr>
          <p:cNvPr id="71" name="Rectangle 70"/>
          <p:cNvSpPr/>
          <p:nvPr/>
        </p:nvSpPr>
        <p:spPr>
          <a:xfrm rot="2205336">
            <a:off x="8718147" y="4572327"/>
            <a:ext cx="1916928" cy="923330"/>
          </a:xfrm>
          <a:prstGeom prst="rect">
            <a:avLst/>
          </a:prstGeom>
        </p:spPr>
        <p:txBody>
          <a:bodyPr wrap="square">
            <a:spAutoFit/>
          </a:bodyPr>
          <a:lstStyle/>
          <a:p>
            <a:r>
              <a:rPr lang="en-US" b="1" dirty="0"/>
              <a:t>Issuing suitability </a:t>
            </a:r>
          </a:p>
          <a:p>
            <a:r>
              <a:rPr lang="en-US" b="1" dirty="0"/>
              <a:t>&amp; lab facility certificate </a:t>
            </a:r>
          </a:p>
        </p:txBody>
      </p:sp>
      <p:sp>
        <p:nvSpPr>
          <p:cNvPr id="74" name="TextBox 73">
            <a:extLst>
              <a:ext uri="{FF2B5EF4-FFF2-40B4-BE49-F238E27FC236}">
                <a16:creationId xmlns="" xmlns:a16="http://schemas.microsoft.com/office/drawing/2014/main" id="{CFD8B686-1674-46E7-BA41-5CC4654EF821}"/>
              </a:ext>
            </a:extLst>
          </p:cNvPr>
          <p:cNvSpPr txBox="1"/>
          <p:nvPr/>
        </p:nvSpPr>
        <p:spPr>
          <a:xfrm rot="10800000" flipV="1">
            <a:off x="2713103" y="3912348"/>
            <a:ext cx="1489310" cy="646331"/>
          </a:xfrm>
          <a:prstGeom prst="rect">
            <a:avLst/>
          </a:prstGeom>
          <a:noFill/>
        </p:spPr>
        <p:txBody>
          <a:bodyPr wrap="square" rtlCol="0">
            <a:spAutoFit/>
          </a:bodyPr>
          <a:lstStyle/>
          <a:p>
            <a:pPr algn="ctr"/>
            <a:r>
              <a:rPr lang="en-US" b="1" dirty="0">
                <a:solidFill>
                  <a:srgbClr val="00B050"/>
                </a:solidFill>
              </a:rPr>
              <a:t>Issuing license </a:t>
            </a:r>
          </a:p>
        </p:txBody>
      </p:sp>
      <p:sp>
        <p:nvSpPr>
          <p:cNvPr id="5" name="Flowchart: Magnetic Disk 4"/>
          <p:cNvSpPr/>
          <p:nvPr/>
        </p:nvSpPr>
        <p:spPr>
          <a:xfrm>
            <a:off x="5878287" y="2438399"/>
            <a:ext cx="1161142" cy="1444920"/>
          </a:xfrm>
          <a:prstGeom prst="flowChartMagneticDisk">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KSWIFT</a:t>
            </a:r>
          </a:p>
        </p:txBody>
      </p:sp>
      <p:sp>
        <p:nvSpPr>
          <p:cNvPr id="6" name="Oval 5"/>
          <p:cNvSpPr/>
          <p:nvPr/>
        </p:nvSpPr>
        <p:spPr>
          <a:xfrm>
            <a:off x="4368800" y="1096274"/>
            <a:ext cx="667657" cy="620263"/>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cxnSp>
        <p:nvCxnSpPr>
          <p:cNvPr id="8" name="Straight Arrow Connector 7"/>
          <p:cNvCxnSpPr/>
          <p:nvPr/>
        </p:nvCxnSpPr>
        <p:spPr>
          <a:xfrm flipH="1" flipV="1">
            <a:off x="4847772" y="1629452"/>
            <a:ext cx="1103085" cy="910549"/>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6792686" y="943430"/>
            <a:ext cx="362856" cy="149497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4702629" y="3686629"/>
            <a:ext cx="1219200" cy="53702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flipV="1">
            <a:off x="6937829" y="3759200"/>
            <a:ext cx="841830" cy="1103085"/>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7068457" y="2732536"/>
            <a:ext cx="1524003" cy="344492"/>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 xmlns:a16="http://schemas.microsoft.com/office/drawing/2014/main" id="{F965F8A1-6B4E-4E02-8E50-7004214C593C}"/>
              </a:ext>
            </a:extLst>
          </p:cNvPr>
          <p:cNvSpPr txBox="1"/>
          <p:nvPr/>
        </p:nvSpPr>
        <p:spPr>
          <a:xfrm>
            <a:off x="95829" y="841829"/>
            <a:ext cx="4481941" cy="1015663"/>
          </a:xfrm>
          <a:prstGeom prst="rect">
            <a:avLst/>
          </a:prstGeom>
          <a:solidFill>
            <a:schemeClr val="accent4"/>
          </a:solidFill>
        </p:spPr>
        <p:txBody>
          <a:bodyPr wrap="square" rtlCol="0">
            <a:spAutoFit/>
          </a:bodyPr>
          <a:lstStyle/>
          <a:p>
            <a:r>
              <a:rPr lang="en-US" sz="2000" b="1" dirty="0">
                <a:solidFill>
                  <a:srgbClr val="7030A0"/>
                </a:solidFill>
              </a:rPr>
              <a:t>Issuing LC </a:t>
            </a:r>
          </a:p>
          <a:p>
            <a:r>
              <a:rPr lang="en-US" sz="2000" b="1" dirty="0">
                <a:solidFill>
                  <a:srgbClr val="7030A0"/>
                </a:solidFill>
              </a:rPr>
              <a:t>to  Manufacturers &amp; Whole sales  (Insecticides )</a:t>
            </a:r>
          </a:p>
        </p:txBody>
      </p:sp>
      <p:pic>
        <p:nvPicPr>
          <p:cNvPr id="29" name="Picture 28" descr="OIP (1).jpg"/>
          <p:cNvPicPr>
            <a:picLocks noChangeAspect="1"/>
          </p:cNvPicPr>
          <p:nvPr/>
        </p:nvPicPr>
        <p:blipFill>
          <a:blip r:embed="rId10" cstate="print"/>
          <a:stretch>
            <a:fillRect/>
          </a:stretch>
        </p:blipFill>
        <p:spPr>
          <a:xfrm>
            <a:off x="2133600" y="3976914"/>
            <a:ext cx="943428" cy="885371"/>
          </a:xfrm>
          <a:prstGeom prst="rect">
            <a:avLst/>
          </a:prstGeom>
        </p:spPr>
      </p:pic>
      <p:sp>
        <p:nvSpPr>
          <p:cNvPr id="26" name="Rectangle 7"/>
          <p:cNvSpPr>
            <a:spLocks noChangeArrowheads="1"/>
          </p:cNvSpPr>
          <p:nvPr/>
        </p:nvSpPr>
        <p:spPr bwMode="auto">
          <a:xfrm>
            <a:off x="254178" y="66632"/>
            <a:ext cx="45935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IN" altLang="en-US" sz="2400" b="1" dirty="0">
                <a:solidFill>
                  <a:srgbClr val="C00000"/>
                </a:solidFill>
                <a:latin typeface="Arial" panose="020B0604020202020204" pitchFamily="34" charset="0"/>
                <a:cs typeface="Arial" panose="020B0604020202020204" pitchFamily="34" charset="0"/>
              </a:rPr>
              <a:t>Process flow </a:t>
            </a:r>
            <a:r>
              <a:rPr lang="en-US" sz="2400" b="1" dirty="0">
                <a:solidFill>
                  <a:srgbClr val="C00000"/>
                </a:solidFill>
              </a:rPr>
              <a:t>(Insecticides)</a:t>
            </a:r>
            <a:endParaRPr lang="en-IN" altLang="en-US" sz="24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86238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Diagram 33"/>
          <p:cNvGraphicFramePr/>
          <p:nvPr>
            <p:extLst>
              <p:ext uri="{D42A27DB-BD31-4B8C-83A1-F6EECF244321}">
                <p14:modId xmlns:p14="http://schemas.microsoft.com/office/powerpoint/2010/main" val="695961066"/>
              </p:ext>
            </p:extLst>
          </p:nvPr>
        </p:nvGraphicFramePr>
        <p:xfrm>
          <a:off x="1857828" y="290286"/>
          <a:ext cx="8897257" cy="56315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6" name="TextBox 35">
            <a:extLst>
              <a:ext uri="{FF2B5EF4-FFF2-40B4-BE49-F238E27FC236}">
                <a16:creationId xmlns="" xmlns:a16="http://schemas.microsoft.com/office/drawing/2014/main" id="{CFD8B686-1674-46E7-BA41-5CC4654EF821}"/>
              </a:ext>
            </a:extLst>
          </p:cNvPr>
          <p:cNvSpPr txBox="1"/>
          <p:nvPr/>
        </p:nvSpPr>
        <p:spPr>
          <a:xfrm>
            <a:off x="2336800" y="2423887"/>
            <a:ext cx="1320799" cy="646331"/>
          </a:xfrm>
          <a:prstGeom prst="rect">
            <a:avLst/>
          </a:prstGeom>
          <a:noFill/>
        </p:spPr>
        <p:txBody>
          <a:bodyPr wrap="square" rtlCol="0">
            <a:spAutoFit/>
          </a:bodyPr>
          <a:lstStyle/>
          <a:p>
            <a:r>
              <a:rPr lang="en-US" b="1" dirty="0"/>
              <a:t>Appl. Submission</a:t>
            </a:r>
          </a:p>
        </p:txBody>
      </p:sp>
      <p:sp>
        <p:nvSpPr>
          <p:cNvPr id="48" name="TextBox 47">
            <a:extLst>
              <a:ext uri="{FF2B5EF4-FFF2-40B4-BE49-F238E27FC236}">
                <a16:creationId xmlns="" xmlns:a16="http://schemas.microsoft.com/office/drawing/2014/main" id="{1F0858EB-880D-466F-9F17-392F5B2569AD}"/>
              </a:ext>
            </a:extLst>
          </p:cNvPr>
          <p:cNvSpPr txBox="1"/>
          <p:nvPr/>
        </p:nvSpPr>
        <p:spPr>
          <a:xfrm>
            <a:off x="4368800" y="0"/>
            <a:ext cx="1640114" cy="646331"/>
          </a:xfrm>
          <a:prstGeom prst="rect">
            <a:avLst/>
          </a:prstGeom>
          <a:noFill/>
        </p:spPr>
        <p:txBody>
          <a:bodyPr wrap="square" rtlCol="0">
            <a:spAutoFit/>
          </a:bodyPr>
          <a:lstStyle/>
          <a:p>
            <a:pPr algn="ctr"/>
            <a:r>
              <a:rPr lang="en-US" b="1" dirty="0"/>
              <a:t>   KB  level       Officer</a:t>
            </a:r>
          </a:p>
        </p:txBody>
      </p:sp>
      <p:pic>
        <p:nvPicPr>
          <p:cNvPr id="49" name="Picture 48">
            <a:extLst>
              <a:ext uri="{FF2B5EF4-FFF2-40B4-BE49-F238E27FC236}">
                <a16:creationId xmlns="" xmlns:a16="http://schemas.microsoft.com/office/drawing/2014/main" id="{71A12AEE-078A-49E5-BAC8-60CC150C18D9}"/>
              </a:ext>
            </a:extLst>
          </p:cNvPr>
          <p:cNvPicPr>
            <a:picLocks noChangeAspect="1"/>
          </p:cNvPicPr>
          <p:nvPr/>
        </p:nvPicPr>
        <p:blipFill>
          <a:blip r:embed="rId7" cstate="print"/>
          <a:stretch>
            <a:fillRect/>
          </a:stretch>
        </p:blipFill>
        <p:spPr>
          <a:xfrm>
            <a:off x="8070563" y="642600"/>
            <a:ext cx="725095" cy="750771"/>
          </a:xfrm>
          <a:prstGeom prst="rect">
            <a:avLst/>
          </a:prstGeom>
        </p:spPr>
      </p:pic>
      <p:sp>
        <p:nvSpPr>
          <p:cNvPr id="53" name="Slide Number Placeholder 2">
            <a:extLst>
              <a:ext uri="{FF2B5EF4-FFF2-40B4-BE49-F238E27FC236}">
                <a16:creationId xmlns="" xmlns:a16="http://schemas.microsoft.com/office/drawing/2014/main" id="{270D0E17-D695-4686-B9BF-C28E4B66B6FC}"/>
              </a:ext>
            </a:extLst>
          </p:cNvPr>
          <p:cNvSpPr txBox="1">
            <a:spLocks/>
          </p:cNvSpPr>
          <p:nvPr/>
        </p:nvSpPr>
        <p:spPr>
          <a:xfrm>
            <a:off x="9071428" y="1582056"/>
            <a:ext cx="1291772" cy="856343"/>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55" name="TextBox 54">
            <a:extLst>
              <a:ext uri="{FF2B5EF4-FFF2-40B4-BE49-F238E27FC236}">
                <a16:creationId xmlns="" xmlns:a16="http://schemas.microsoft.com/office/drawing/2014/main" id="{1F0858EB-880D-466F-9F17-392F5B2569AD}"/>
              </a:ext>
            </a:extLst>
          </p:cNvPr>
          <p:cNvSpPr txBox="1"/>
          <p:nvPr/>
        </p:nvSpPr>
        <p:spPr>
          <a:xfrm>
            <a:off x="8926285" y="841829"/>
            <a:ext cx="1567544" cy="646331"/>
          </a:xfrm>
          <a:prstGeom prst="rect">
            <a:avLst/>
          </a:prstGeom>
          <a:noFill/>
        </p:spPr>
        <p:txBody>
          <a:bodyPr wrap="square" rtlCol="0">
            <a:spAutoFit/>
          </a:bodyPr>
          <a:lstStyle/>
          <a:p>
            <a:r>
              <a:rPr lang="en-US" b="1" dirty="0"/>
              <a:t>     Block </a:t>
            </a:r>
          </a:p>
          <a:p>
            <a:r>
              <a:rPr lang="en-US" b="1" dirty="0"/>
              <a:t>level Officer</a:t>
            </a:r>
          </a:p>
        </p:txBody>
      </p:sp>
      <p:pic>
        <p:nvPicPr>
          <p:cNvPr id="56" name="Picture 55">
            <a:extLst>
              <a:ext uri="{FF2B5EF4-FFF2-40B4-BE49-F238E27FC236}">
                <a16:creationId xmlns="" xmlns:a16="http://schemas.microsoft.com/office/drawing/2014/main" id="{731CF7EC-FA21-43BC-AD9E-CD172DD7DE1D}"/>
              </a:ext>
            </a:extLst>
          </p:cNvPr>
          <p:cNvPicPr>
            <a:picLocks noChangeAspect="1"/>
          </p:cNvPicPr>
          <p:nvPr/>
        </p:nvPicPr>
        <p:blipFill>
          <a:blip r:embed="rId8" cstate="print"/>
          <a:stretch>
            <a:fillRect/>
          </a:stretch>
        </p:blipFill>
        <p:spPr>
          <a:xfrm>
            <a:off x="8563139" y="3686629"/>
            <a:ext cx="711490" cy="595085"/>
          </a:xfrm>
          <a:prstGeom prst="rect">
            <a:avLst/>
          </a:prstGeom>
        </p:spPr>
      </p:pic>
      <p:sp>
        <p:nvSpPr>
          <p:cNvPr id="57" name="TextBox 56">
            <a:extLst>
              <a:ext uri="{FF2B5EF4-FFF2-40B4-BE49-F238E27FC236}">
                <a16:creationId xmlns="" xmlns:a16="http://schemas.microsoft.com/office/drawing/2014/main" id="{1F0858EB-880D-466F-9F17-392F5B2569AD}"/>
              </a:ext>
            </a:extLst>
          </p:cNvPr>
          <p:cNvSpPr txBox="1"/>
          <p:nvPr/>
        </p:nvSpPr>
        <p:spPr>
          <a:xfrm>
            <a:off x="9231086" y="3207657"/>
            <a:ext cx="1335314" cy="646331"/>
          </a:xfrm>
          <a:prstGeom prst="rect">
            <a:avLst/>
          </a:prstGeom>
          <a:noFill/>
        </p:spPr>
        <p:txBody>
          <a:bodyPr wrap="square" rtlCol="0">
            <a:spAutoFit/>
          </a:bodyPr>
          <a:lstStyle/>
          <a:p>
            <a:r>
              <a:rPr lang="en-US" b="1" dirty="0"/>
              <a:t>      District</a:t>
            </a:r>
          </a:p>
          <a:p>
            <a:r>
              <a:rPr lang="en-US" b="1" dirty="0"/>
              <a:t>level Officer</a:t>
            </a:r>
          </a:p>
        </p:txBody>
      </p:sp>
      <p:sp>
        <p:nvSpPr>
          <p:cNvPr id="58" name="Rectangle 57"/>
          <p:cNvSpPr/>
          <p:nvPr/>
        </p:nvSpPr>
        <p:spPr>
          <a:xfrm>
            <a:off x="5660570" y="5979886"/>
            <a:ext cx="2365830" cy="923330"/>
          </a:xfrm>
          <a:prstGeom prst="rect">
            <a:avLst/>
          </a:prstGeom>
        </p:spPr>
        <p:txBody>
          <a:bodyPr wrap="square">
            <a:spAutoFit/>
          </a:bodyPr>
          <a:lstStyle/>
          <a:p>
            <a:r>
              <a:rPr lang="en-US" b="1" dirty="0"/>
              <a:t>District  Level  Final approval authority</a:t>
            </a:r>
          </a:p>
          <a:p>
            <a:r>
              <a:rPr lang="en-US" b="1" dirty="0"/>
              <a:t>(DDA (E&amp;T)</a:t>
            </a:r>
          </a:p>
        </p:txBody>
      </p:sp>
      <p:pic>
        <p:nvPicPr>
          <p:cNvPr id="59" name="Picture 58">
            <a:extLst>
              <a:ext uri="{FF2B5EF4-FFF2-40B4-BE49-F238E27FC236}">
                <a16:creationId xmlns="" xmlns:a16="http://schemas.microsoft.com/office/drawing/2014/main" id="{DBE6CF8B-6622-45C5-A654-0B7B57407785}"/>
              </a:ext>
            </a:extLst>
          </p:cNvPr>
          <p:cNvPicPr>
            <a:picLocks noChangeAspect="1"/>
          </p:cNvPicPr>
          <p:nvPr/>
        </p:nvPicPr>
        <p:blipFill>
          <a:blip r:embed="rId9" cstate="print"/>
          <a:stretch>
            <a:fillRect/>
          </a:stretch>
        </p:blipFill>
        <p:spPr>
          <a:xfrm>
            <a:off x="11024722" y="4342839"/>
            <a:ext cx="570379" cy="647618"/>
          </a:xfrm>
          <a:prstGeom prst="rect">
            <a:avLst/>
          </a:prstGeom>
        </p:spPr>
      </p:pic>
      <p:pic>
        <p:nvPicPr>
          <p:cNvPr id="60" name="Picture 59">
            <a:extLst>
              <a:ext uri="{FF2B5EF4-FFF2-40B4-BE49-F238E27FC236}">
                <a16:creationId xmlns="" xmlns:a16="http://schemas.microsoft.com/office/drawing/2014/main" id="{DBE6CF8B-6622-45C5-A654-0B7B57407785}"/>
              </a:ext>
            </a:extLst>
          </p:cNvPr>
          <p:cNvPicPr>
            <a:picLocks noChangeAspect="1"/>
          </p:cNvPicPr>
          <p:nvPr/>
        </p:nvPicPr>
        <p:blipFill>
          <a:blip r:embed="rId9" cstate="print"/>
          <a:stretch>
            <a:fillRect/>
          </a:stretch>
        </p:blipFill>
        <p:spPr>
          <a:xfrm>
            <a:off x="10588258" y="4402322"/>
            <a:ext cx="570379" cy="647618"/>
          </a:xfrm>
          <a:prstGeom prst="rect">
            <a:avLst/>
          </a:prstGeom>
        </p:spPr>
      </p:pic>
      <p:cxnSp>
        <p:nvCxnSpPr>
          <p:cNvPr id="61" name="Straight Arrow Connector 60">
            <a:extLst>
              <a:ext uri="{FF2B5EF4-FFF2-40B4-BE49-F238E27FC236}">
                <a16:creationId xmlns="" xmlns:a16="http://schemas.microsoft.com/office/drawing/2014/main" id="{639C10C3-B234-4F50-8A38-EEF65AF9168F}"/>
              </a:ext>
            </a:extLst>
          </p:cNvPr>
          <p:cNvCxnSpPr>
            <a:cxnSpLocks/>
          </p:cNvCxnSpPr>
          <p:nvPr/>
        </p:nvCxnSpPr>
        <p:spPr>
          <a:xfrm>
            <a:off x="9359383" y="3999434"/>
            <a:ext cx="1061874" cy="659652"/>
          </a:xfrm>
          <a:prstGeom prst="straightConnector1">
            <a:avLst/>
          </a:prstGeom>
          <a:ln w="25400">
            <a:headEnd type="triangle"/>
            <a:tailEnd type="triangle"/>
          </a:ln>
        </p:spPr>
        <p:style>
          <a:lnRef idx="3">
            <a:schemeClr val="accent1"/>
          </a:lnRef>
          <a:fillRef idx="0">
            <a:schemeClr val="accent1"/>
          </a:fillRef>
          <a:effectRef idx="2">
            <a:schemeClr val="accent1"/>
          </a:effectRef>
          <a:fontRef idx="minor">
            <a:schemeClr val="tx1"/>
          </a:fontRef>
        </p:style>
      </p:cxnSp>
      <p:sp>
        <p:nvSpPr>
          <p:cNvPr id="69" name="Rectangle 68"/>
          <p:cNvSpPr/>
          <p:nvPr/>
        </p:nvSpPr>
        <p:spPr>
          <a:xfrm>
            <a:off x="10740571" y="5094515"/>
            <a:ext cx="1204685" cy="646331"/>
          </a:xfrm>
          <a:prstGeom prst="rect">
            <a:avLst/>
          </a:prstGeom>
        </p:spPr>
        <p:txBody>
          <a:bodyPr wrap="square">
            <a:spAutoFit/>
          </a:bodyPr>
          <a:lstStyle/>
          <a:p>
            <a:r>
              <a:rPr lang="en-US" b="1" dirty="0"/>
              <a:t>Inspection team</a:t>
            </a:r>
          </a:p>
        </p:txBody>
      </p:sp>
      <p:sp>
        <p:nvSpPr>
          <p:cNvPr id="71" name="Rectangle 70"/>
          <p:cNvSpPr/>
          <p:nvPr/>
        </p:nvSpPr>
        <p:spPr>
          <a:xfrm rot="2205336">
            <a:off x="8718147" y="4572327"/>
            <a:ext cx="1916928" cy="923330"/>
          </a:xfrm>
          <a:prstGeom prst="rect">
            <a:avLst/>
          </a:prstGeom>
        </p:spPr>
        <p:txBody>
          <a:bodyPr wrap="square">
            <a:spAutoFit/>
          </a:bodyPr>
          <a:lstStyle/>
          <a:p>
            <a:r>
              <a:rPr lang="en-US" b="1" dirty="0"/>
              <a:t>Issuing suitability </a:t>
            </a:r>
          </a:p>
          <a:p>
            <a:r>
              <a:rPr lang="en-US" b="1" dirty="0"/>
              <a:t>certificate </a:t>
            </a:r>
          </a:p>
        </p:txBody>
      </p:sp>
      <p:sp>
        <p:nvSpPr>
          <p:cNvPr id="74" name="TextBox 73">
            <a:extLst>
              <a:ext uri="{FF2B5EF4-FFF2-40B4-BE49-F238E27FC236}">
                <a16:creationId xmlns="" xmlns:a16="http://schemas.microsoft.com/office/drawing/2014/main" id="{CFD8B686-1674-46E7-BA41-5CC4654EF821}"/>
              </a:ext>
            </a:extLst>
          </p:cNvPr>
          <p:cNvSpPr txBox="1"/>
          <p:nvPr/>
        </p:nvSpPr>
        <p:spPr>
          <a:xfrm rot="10800000" flipV="1">
            <a:off x="2713103" y="3912348"/>
            <a:ext cx="1489310" cy="646331"/>
          </a:xfrm>
          <a:prstGeom prst="rect">
            <a:avLst/>
          </a:prstGeom>
          <a:noFill/>
        </p:spPr>
        <p:txBody>
          <a:bodyPr wrap="square" rtlCol="0">
            <a:spAutoFit/>
          </a:bodyPr>
          <a:lstStyle/>
          <a:p>
            <a:pPr algn="ctr"/>
            <a:r>
              <a:rPr lang="en-US" b="1" dirty="0">
                <a:solidFill>
                  <a:srgbClr val="00B050"/>
                </a:solidFill>
              </a:rPr>
              <a:t>Issuing license </a:t>
            </a:r>
          </a:p>
        </p:txBody>
      </p:sp>
      <p:sp>
        <p:nvSpPr>
          <p:cNvPr id="5" name="Flowchart: Magnetic Disk 4"/>
          <p:cNvSpPr/>
          <p:nvPr/>
        </p:nvSpPr>
        <p:spPr>
          <a:xfrm>
            <a:off x="5878287" y="2438399"/>
            <a:ext cx="1161142" cy="1444920"/>
          </a:xfrm>
          <a:prstGeom prst="flowChartMagneticDisk">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KSWIFT</a:t>
            </a:r>
          </a:p>
        </p:txBody>
      </p:sp>
      <p:sp>
        <p:nvSpPr>
          <p:cNvPr id="6" name="Oval 5"/>
          <p:cNvSpPr/>
          <p:nvPr/>
        </p:nvSpPr>
        <p:spPr>
          <a:xfrm>
            <a:off x="4368800" y="1096274"/>
            <a:ext cx="667657" cy="620263"/>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cxnSp>
        <p:nvCxnSpPr>
          <p:cNvPr id="8" name="Straight Arrow Connector 7"/>
          <p:cNvCxnSpPr/>
          <p:nvPr/>
        </p:nvCxnSpPr>
        <p:spPr>
          <a:xfrm flipH="1" flipV="1">
            <a:off x="4847772" y="1629452"/>
            <a:ext cx="1103085" cy="910549"/>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6792686" y="943430"/>
            <a:ext cx="362856" cy="149497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4702629" y="3686629"/>
            <a:ext cx="1219200" cy="53702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flipV="1">
            <a:off x="6937829" y="3759200"/>
            <a:ext cx="841830" cy="1103085"/>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7068457" y="2732536"/>
            <a:ext cx="1524003" cy="344492"/>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 xmlns:a16="http://schemas.microsoft.com/office/drawing/2014/main" id="{F965F8A1-6B4E-4E02-8E50-7004214C593C}"/>
              </a:ext>
            </a:extLst>
          </p:cNvPr>
          <p:cNvSpPr txBox="1"/>
          <p:nvPr/>
        </p:nvSpPr>
        <p:spPr>
          <a:xfrm>
            <a:off x="95829" y="962420"/>
            <a:ext cx="4481941" cy="707886"/>
          </a:xfrm>
          <a:prstGeom prst="rect">
            <a:avLst/>
          </a:prstGeom>
          <a:solidFill>
            <a:schemeClr val="accent4"/>
          </a:solidFill>
        </p:spPr>
        <p:txBody>
          <a:bodyPr wrap="square" rtlCol="0">
            <a:spAutoFit/>
          </a:bodyPr>
          <a:lstStyle/>
          <a:p>
            <a:r>
              <a:rPr lang="en-US" sz="2000" b="1" dirty="0">
                <a:solidFill>
                  <a:srgbClr val="7030A0"/>
                </a:solidFill>
              </a:rPr>
              <a:t>Issuing LC </a:t>
            </a:r>
          </a:p>
          <a:p>
            <a:r>
              <a:rPr lang="en-US" sz="2000" b="1" dirty="0">
                <a:solidFill>
                  <a:srgbClr val="7030A0"/>
                </a:solidFill>
              </a:rPr>
              <a:t>to Retailer (Insecticides)</a:t>
            </a:r>
          </a:p>
        </p:txBody>
      </p:sp>
      <p:pic>
        <p:nvPicPr>
          <p:cNvPr id="29" name="Picture 28" descr="OIP (1).jpg"/>
          <p:cNvPicPr>
            <a:picLocks noChangeAspect="1"/>
          </p:cNvPicPr>
          <p:nvPr/>
        </p:nvPicPr>
        <p:blipFill>
          <a:blip r:embed="rId10" cstate="print"/>
          <a:stretch>
            <a:fillRect/>
          </a:stretch>
        </p:blipFill>
        <p:spPr>
          <a:xfrm>
            <a:off x="2133600" y="3976914"/>
            <a:ext cx="943428" cy="885371"/>
          </a:xfrm>
          <a:prstGeom prst="rect">
            <a:avLst/>
          </a:prstGeom>
        </p:spPr>
      </p:pic>
      <p:sp>
        <p:nvSpPr>
          <p:cNvPr id="26" name="Rectangle 7"/>
          <p:cNvSpPr>
            <a:spLocks noChangeArrowheads="1"/>
          </p:cNvSpPr>
          <p:nvPr/>
        </p:nvSpPr>
        <p:spPr bwMode="auto">
          <a:xfrm>
            <a:off x="254178" y="66632"/>
            <a:ext cx="45935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IN" altLang="en-US" sz="2400" b="1" dirty="0">
                <a:solidFill>
                  <a:srgbClr val="C00000"/>
                </a:solidFill>
                <a:latin typeface="Arial" panose="020B0604020202020204" pitchFamily="34" charset="0"/>
                <a:cs typeface="Arial" panose="020B0604020202020204" pitchFamily="34" charset="0"/>
              </a:rPr>
              <a:t>Process flow </a:t>
            </a:r>
            <a:r>
              <a:rPr lang="en-US" sz="2400" b="1" dirty="0">
                <a:solidFill>
                  <a:srgbClr val="C00000"/>
                </a:solidFill>
              </a:rPr>
              <a:t>(Insecticides)</a:t>
            </a:r>
            <a:endParaRPr lang="en-IN" altLang="en-US" sz="24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80550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638300" y="265113"/>
            <a:ext cx="8718550" cy="80803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sz="3000" b="1" dirty="0">
                <a:solidFill>
                  <a:srgbClr val="0070C0"/>
                </a:solidFill>
                <a:effectLst>
                  <a:outerShdw blurRad="50800" dist="38100" algn="l" rotWithShape="0">
                    <a:prstClr val="black">
                      <a:alpha val="40000"/>
                    </a:prstClr>
                  </a:outerShdw>
                </a:effectLst>
                <a:latin typeface="Arial" pitchFamily="34" charset="0"/>
                <a:cs typeface="Arial" pitchFamily="34" charset="0"/>
              </a:rPr>
              <a:t> </a:t>
            </a:r>
            <a:endParaRPr lang="en-IN" sz="3000" b="1" dirty="0">
              <a:solidFill>
                <a:srgbClr val="0070C0"/>
              </a:solidFill>
              <a:effectLst>
                <a:outerShdw blurRad="50800" dist="38100" algn="l" rotWithShape="0">
                  <a:prstClr val="black">
                    <a:alpha val="40000"/>
                  </a:prstClr>
                </a:outerShdw>
              </a:effectLst>
              <a:latin typeface="Arial" pitchFamily="34" charset="0"/>
              <a:cs typeface="Arial" pitchFamily="34" charset="0"/>
            </a:endParaRPr>
          </a:p>
        </p:txBody>
      </p:sp>
      <p:sp>
        <p:nvSpPr>
          <p:cNvPr id="15363" name="Title 1"/>
          <p:cNvSpPr txBox="1">
            <a:spLocks/>
          </p:cNvSpPr>
          <p:nvPr/>
        </p:nvSpPr>
        <p:spPr bwMode="auto">
          <a:xfrm>
            <a:off x="3013075" y="130175"/>
            <a:ext cx="59705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90000"/>
              </a:lnSpc>
            </a:pPr>
            <a:r>
              <a:rPr lang="en-US" altLang="en-US" sz="2000" b="1">
                <a:latin typeface="Georgia" pitchFamily="18" charset="0"/>
              </a:rPr>
              <a:t>K-SWIFT  </a:t>
            </a:r>
          </a:p>
          <a:p>
            <a:pPr algn="ctr" eaLnBrk="1" hangingPunct="1">
              <a:lnSpc>
                <a:spcPct val="90000"/>
              </a:lnSpc>
            </a:pPr>
            <a:r>
              <a:rPr lang="en-US" altLang="en-US" sz="2000" b="1">
                <a:latin typeface="Georgia" pitchFamily="18" charset="0"/>
              </a:rPr>
              <a:t> </a:t>
            </a:r>
            <a:r>
              <a:rPr lang="en-US" altLang="en-US" sz="2000" b="1">
                <a:latin typeface="Georgia" pitchFamily="18" charset="0"/>
                <a:hlinkClick r:id="rId2"/>
              </a:rPr>
              <a:t>www.kswift.kerala.gov.in</a:t>
            </a:r>
            <a:r>
              <a:rPr lang="en-US" altLang="en-US" sz="2000" b="1">
                <a:latin typeface="Georgia" pitchFamily="18" charset="0"/>
              </a:rPr>
              <a:t> </a:t>
            </a:r>
          </a:p>
        </p:txBody>
      </p:sp>
      <p:sp>
        <p:nvSpPr>
          <p:cNvPr id="15364" name="TextBox 10"/>
          <p:cNvSpPr txBox="1">
            <a:spLocks noChangeArrowheads="1"/>
          </p:cNvSpPr>
          <p:nvPr/>
        </p:nvSpPr>
        <p:spPr bwMode="auto">
          <a:xfrm>
            <a:off x="5457825" y="1139825"/>
            <a:ext cx="6505575" cy="4293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lnSpc>
                <a:spcPct val="150000"/>
              </a:lnSpc>
            </a:pPr>
            <a:r>
              <a:rPr lang="en-US" altLang="en-US" sz="2000" b="1" dirty="0">
                <a:latin typeface="Book Antiqua" pitchFamily="18" charset="0"/>
              </a:rPr>
              <a:t>	</a:t>
            </a:r>
            <a:r>
              <a:rPr lang="en-US" altLang="en-US" b="1" dirty="0">
                <a:latin typeface="Arial" panose="020B0604020202020204" pitchFamily="34" charset="0"/>
                <a:cs typeface="Arial" panose="020B0604020202020204" pitchFamily="34" charset="0"/>
              </a:rPr>
              <a:t>K-SWIFT</a:t>
            </a:r>
            <a:r>
              <a:rPr lang="en-US" altLang="en-US" b="1" dirty="0">
                <a:solidFill>
                  <a:srgbClr val="7030A0"/>
                </a:solidFill>
                <a:latin typeface="Arial" panose="020B0604020202020204" pitchFamily="34" charset="0"/>
                <a:cs typeface="Arial" panose="020B0604020202020204" pitchFamily="34" charset="0"/>
              </a:rPr>
              <a:t> </a:t>
            </a:r>
            <a:r>
              <a:rPr lang="en-US" altLang="en-US" b="1" dirty="0">
                <a:latin typeface="Arial" panose="020B0604020202020204" pitchFamily="34" charset="0"/>
                <a:cs typeface="Arial" panose="020B0604020202020204" pitchFamily="34" charset="0"/>
              </a:rPr>
              <a:t>(</a:t>
            </a:r>
            <a:r>
              <a:rPr lang="en-US" altLang="en-US" b="1" dirty="0">
                <a:solidFill>
                  <a:srgbClr val="7030A0"/>
                </a:solidFill>
                <a:latin typeface="Arial" panose="020B0604020202020204" pitchFamily="34" charset="0"/>
                <a:cs typeface="Arial" panose="020B0604020202020204" pitchFamily="34" charset="0"/>
              </a:rPr>
              <a:t>Kerala - </a:t>
            </a:r>
            <a:r>
              <a:rPr lang="en-GB" altLang="en-US" b="1" dirty="0">
                <a:solidFill>
                  <a:srgbClr val="7030A0"/>
                </a:solidFill>
                <a:latin typeface="Arial" panose="020B0604020202020204" pitchFamily="34" charset="0"/>
                <a:cs typeface="Arial" panose="020B0604020202020204" pitchFamily="34" charset="0"/>
              </a:rPr>
              <a:t>Single Window Interface for Fast and Transparent Clearance</a:t>
            </a:r>
            <a:r>
              <a:rPr lang="en-GB" altLang="en-US" b="1" dirty="0">
                <a:latin typeface="Arial" panose="020B0604020202020204" pitchFamily="34" charset="0"/>
                <a:cs typeface="Arial" panose="020B0604020202020204" pitchFamily="34" charset="0"/>
              </a:rPr>
              <a:t>) facilitates ease of doing business using ICT tools by integrating all the line departments using open API to bring under common platform.</a:t>
            </a:r>
          </a:p>
          <a:p>
            <a:pPr algn="just">
              <a:lnSpc>
                <a:spcPct val="150000"/>
              </a:lnSpc>
            </a:pPr>
            <a:r>
              <a:rPr lang="en-GB" altLang="en-US" b="1" dirty="0">
                <a:solidFill>
                  <a:srgbClr val="7030A0"/>
                </a:solidFill>
                <a:latin typeface="Arial" panose="020B0604020202020204" pitchFamily="34" charset="0"/>
                <a:cs typeface="Arial" panose="020B0604020202020204" pitchFamily="34" charset="0"/>
              </a:rPr>
              <a:t>	K-SWIFT</a:t>
            </a:r>
            <a:r>
              <a:rPr lang="en-GB" altLang="en-US" b="1" dirty="0">
                <a:latin typeface="Arial" panose="020B0604020202020204" pitchFamily="34" charset="0"/>
                <a:cs typeface="Arial" panose="020B0604020202020204" pitchFamily="34" charset="0"/>
              </a:rPr>
              <a:t> is </a:t>
            </a:r>
            <a:r>
              <a:rPr lang="en-US" altLang="en-US" b="1" dirty="0">
                <a:latin typeface="Arial" panose="020B0604020202020204" pitchFamily="34" charset="0"/>
                <a:cs typeface="Arial" panose="020B0604020202020204" pitchFamily="34" charset="0"/>
              </a:rPr>
              <a:t>a unified  integrated platform for entrepreneurs to apply for all requisite clearances to start industry without any procedural delays in getting statutory clearances from various authorities concerned throughout the life cycle of projects. </a:t>
            </a:r>
            <a:endParaRPr lang="en-US" altLang="en-US" dirty="0">
              <a:latin typeface="Arial" panose="020B0604020202020204" pitchFamily="34" charset="0"/>
              <a:cs typeface="Arial" panose="020B0604020202020204" pitchFamily="34" charset="0"/>
            </a:endParaRPr>
          </a:p>
        </p:txBody>
      </p:sp>
      <p:pic>
        <p:nvPicPr>
          <p:cNvPr id="153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0450"/>
            <a:ext cx="521970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724275"/>
            <a:ext cx="5219700"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061075"/>
            <a:ext cx="5340350"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69" y="5193620"/>
            <a:ext cx="5298281"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42945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AB78B112-61CE-428A-AA7F-9820F8F7764E}"/>
              </a:ext>
            </a:extLst>
          </p:cNvPr>
          <p:cNvPicPr>
            <a:picLocks noChangeAspect="1"/>
          </p:cNvPicPr>
          <p:nvPr/>
        </p:nvPicPr>
        <p:blipFill>
          <a:blip r:embed="rId3"/>
          <a:stretch>
            <a:fillRect/>
          </a:stretch>
        </p:blipFill>
        <p:spPr>
          <a:xfrm>
            <a:off x="-27518" y="844070"/>
            <a:ext cx="12219517" cy="5433629"/>
          </a:xfrm>
          <a:prstGeom prst="rect">
            <a:avLst/>
          </a:prstGeom>
        </p:spPr>
      </p:pic>
      <p:pic>
        <p:nvPicPr>
          <p:cNvPr id="18434" name="Picture 2"/>
          <p:cNvPicPr>
            <a:picLocks noChangeAspect="1" noChangeArrowheads="1"/>
          </p:cNvPicPr>
          <p:nvPr/>
        </p:nvPicPr>
        <p:blipFill>
          <a:blip r:embed="rId4" cstate="print"/>
          <a:srcRect/>
          <a:stretch>
            <a:fillRect/>
          </a:stretch>
        </p:blipFill>
        <p:spPr bwMode="auto">
          <a:xfrm>
            <a:off x="-39844" y="166207"/>
            <a:ext cx="12215284" cy="677863"/>
          </a:xfrm>
          <a:prstGeom prst="rect">
            <a:avLst/>
          </a:prstGeom>
          <a:noFill/>
          <a:ln w="9525">
            <a:noFill/>
            <a:miter lim="800000"/>
            <a:headEnd/>
            <a:tailEnd/>
          </a:ln>
        </p:spPr>
      </p:pic>
      <p:sp>
        <p:nvSpPr>
          <p:cNvPr id="18435" name="Sample 8" hidden="1"/>
          <p:cNvSpPr>
            <a:spLocks noGrp="1"/>
          </p:cNvSpPr>
          <p:nvPr>
            <p:ph type="title"/>
          </p:nvPr>
        </p:nvSpPr>
        <p:spPr/>
        <p:txBody>
          <a:bodyPr/>
          <a:lstStyle/>
          <a:p>
            <a:pPr eaLnBrk="1" hangingPunct="1"/>
            <a:r>
              <a:rPr lang="en-US" altLang="en-US">
                <a:latin typeface="Arial" pitchFamily="34" charset="0"/>
                <a:cs typeface="Arial" pitchFamily="34" charset="0"/>
              </a:rPr>
              <a:t>Sample 8</a:t>
            </a:r>
          </a:p>
        </p:txBody>
      </p:sp>
      <p:pic>
        <p:nvPicPr>
          <p:cNvPr id="8" name="Picture 12" descr="F:\System Backup\Unni\Images\Official\NIC.png"/>
          <p:cNvPicPr>
            <a:picLocks noChangeAspect="1" noChangeArrowheads="1"/>
          </p:cNvPicPr>
          <p:nvPr/>
        </p:nvPicPr>
        <p:blipFill>
          <a:blip r:embed="rId5" cstate="print"/>
          <a:srcRect/>
          <a:stretch>
            <a:fillRect/>
          </a:stretch>
        </p:blipFill>
        <p:spPr bwMode="auto">
          <a:xfrm>
            <a:off x="11046506" y="6381328"/>
            <a:ext cx="1129925" cy="285824"/>
          </a:xfrm>
          <a:prstGeom prst="rect">
            <a:avLst/>
          </a:prstGeom>
          <a:noFill/>
          <a:scene3d>
            <a:camera prst="isometricLeftDown">
              <a:rot lat="2100000" lon="1800000" rev="0"/>
            </a:camera>
            <a:lightRig rig="threePt" dir="t"/>
          </a:scene3d>
          <a:sp3d>
            <a:bevelT w="165100" prst="coolSlant"/>
            <a:bevelB/>
          </a:sp3d>
        </p:spPr>
      </p:pic>
      <p:sp>
        <p:nvSpPr>
          <p:cNvPr id="7" name="Date Placeholder 6"/>
          <p:cNvSpPr>
            <a:spLocks noGrp="1"/>
          </p:cNvSpPr>
          <p:nvPr>
            <p:ph type="dt" sz="quarter" idx="4294967295"/>
          </p:nvPr>
        </p:nvSpPr>
        <p:spPr>
          <a:xfrm>
            <a:off x="27517" y="6484939"/>
            <a:ext cx="2844800" cy="365125"/>
          </a:xfrm>
          <a:prstGeom prst="rect">
            <a:avLst/>
          </a:prstGeom>
        </p:spPr>
        <p:txBody>
          <a:bodyPr/>
          <a:lstStyle/>
          <a:p>
            <a:pPr>
              <a:defRPr/>
            </a:pPr>
            <a:fld id="{C43F720B-6B75-4E3B-9373-66024C7DF342}" type="datetime4">
              <a:rPr lang="en-US"/>
              <a:pPr>
                <a:defRPr/>
              </a:pPr>
              <a:t>October 22, 2020</a:t>
            </a:fld>
            <a:endParaRPr lang="en-US" dirty="0"/>
          </a:p>
        </p:txBody>
      </p:sp>
      <p:sp>
        <p:nvSpPr>
          <p:cNvPr id="18438" name="Slide Number Placeholder 8"/>
          <p:cNvSpPr>
            <a:spLocks noGrp="1" noChangeArrowheads="1"/>
          </p:cNvSpPr>
          <p:nvPr>
            <p:ph type="sldNum" sz="quarter" idx="4294967295"/>
          </p:nvPr>
        </p:nvSpPr>
        <p:spPr bwMode="auto">
          <a:xfrm>
            <a:off x="5568951" y="6484939"/>
            <a:ext cx="2844800" cy="365125"/>
          </a:xfrm>
          <a:prstGeom prst="rect">
            <a:avLst/>
          </a:prstGeom>
          <a:noFill/>
          <a:ln>
            <a:miter lim="800000"/>
            <a:headEnd/>
            <a:tailEnd/>
          </a:ln>
        </p:spPr>
        <p:txBody>
          <a:bodyPr/>
          <a:lstStyle/>
          <a:p>
            <a:pPr algn="ctr"/>
            <a:fld id="{5A323380-4B23-4400-B680-6240F2F8E42C}" type="slidenum">
              <a:rPr lang="en-US" altLang="en-US">
                <a:cs typeface="Arial" pitchFamily="34" charset="0"/>
              </a:rPr>
              <a:pPr algn="ctr"/>
              <a:t>20</a:t>
            </a:fld>
            <a:endParaRPr lang="en-US" altLang="en-US">
              <a:cs typeface="Arial" pitchFamily="34" charset="0"/>
            </a:endParaRPr>
          </a:p>
        </p:txBody>
      </p:sp>
      <p:pic>
        <p:nvPicPr>
          <p:cNvPr id="18439" name="Picture 2">
            <a:hlinkClick r:id="rId6" action="ppaction://hlinksldjump"/>
          </p:cNvPr>
          <p:cNvPicPr>
            <a:picLocks noChangeAspect="1"/>
          </p:cNvPicPr>
          <p:nvPr/>
        </p:nvPicPr>
        <p:blipFill>
          <a:blip r:embed="rId7" cstate="print"/>
          <a:srcRect/>
          <a:stretch>
            <a:fillRect/>
          </a:stretch>
        </p:blipFill>
        <p:spPr bwMode="auto">
          <a:xfrm>
            <a:off x="9711267" y="6435726"/>
            <a:ext cx="463551" cy="347663"/>
          </a:xfrm>
          <a:prstGeom prst="rect">
            <a:avLst/>
          </a:prstGeom>
          <a:noFill/>
          <a:ln w="9525">
            <a:noFill/>
            <a:miter lim="800000"/>
            <a:headEnd/>
            <a:tailEnd/>
          </a:ln>
        </p:spPr>
      </p:pic>
      <p:sp>
        <p:nvSpPr>
          <p:cNvPr id="16" name="Title 1"/>
          <p:cNvSpPr txBox="1">
            <a:spLocks/>
          </p:cNvSpPr>
          <p:nvPr/>
        </p:nvSpPr>
        <p:spPr>
          <a:xfrm>
            <a:off x="-248899" y="2562445"/>
            <a:ext cx="2208788" cy="678595"/>
          </a:xfrm>
          <a:prstGeom prst="rect">
            <a:avLst/>
          </a:prstGeom>
          <a:solidFill>
            <a:schemeClr val="accent1">
              <a:lumMod val="25000"/>
              <a:lumOff val="75000"/>
            </a:schemeClr>
          </a:solidFill>
          <a:scene3d>
            <a:camera prst="isometricOffAxis1Right"/>
            <a:lightRig rig="threePt" dir="t"/>
          </a:scene3d>
          <a:sp3d>
            <a:bevelT/>
          </a:sp3d>
        </p:spPr>
        <p:txBody>
          <a:bodyPr lIns="91448" tIns="45724" rIns="91448" bIns="45724">
            <a:noAutofit/>
          </a:bodyPr>
          <a:lstStyle/>
          <a:p>
            <a:pPr algn="ctr" defTabSz="914484" eaLnBrk="1" fontAlgn="auto" hangingPunct="1">
              <a:lnSpc>
                <a:spcPct val="85000"/>
              </a:lnSpc>
              <a:spcBef>
                <a:spcPts val="0"/>
              </a:spcBef>
              <a:spcAft>
                <a:spcPts val="450"/>
              </a:spcAft>
              <a:defRPr/>
            </a:pPr>
            <a:r>
              <a:rPr lang="en-US" altLang="en-US" sz="1200" b="1" i="1" dirty="0">
                <a:solidFill>
                  <a:srgbClr val="C00000"/>
                </a:solidFill>
                <a:latin typeface="Arial"/>
                <a:ea typeface="+mj-ea"/>
                <a:cs typeface="Arial"/>
              </a:rPr>
              <a:t>Login </a:t>
            </a:r>
            <a:r>
              <a:rPr lang="en-US" altLang="en-US" sz="1200" b="1" i="1" dirty="0" smtClean="0">
                <a:solidFill>
                  <a:srgbClr val="C00000"/>
                </a:solidFill>
                <a:latin typeface="Arial"/>
                <a:ea typeface="+mj-ea"/>
                <a:cs typeface="Arial"/>
              </a:rPr>
              <a:t>Page</a:t>
            </a:r>
          </a:p>
          <a:p>
            <a:pPr algn="ctr" defTabSz="914484" eaLnBrk="1" fontAlgn="auto" hangingPunct="1">
              <a:lnSpc>
                <a:spcPct val="85000"/>
              </a:lnSpc>
              <a:spcBef>
                <a:spcPts val="0"/>
              </a:spcBef>
              <a:spcAft>
                <a:spcPts val="450"/>
              </a:spcAft>
              <a:defRPr/>
            </a:pPr>
            <a:r>
              <a:rPr lang="en-US" altLang="en-US" sz="1200" b="1" i="1" dirty="0" smtClean="0">
                <a:solidFill>
                  <a:srgbClr val="C00000"/>
                </a:solidFill>
                <a:latin typeface="Arial"/>
                <a:ea typeface="+mj-ea"/>
                <a:cs typeface="Arial"/>
              </a:rPr>
              <a:t>Entrepreneur</a:t>
            </a:r>
          </a:p>
          <a:p>
            <a:pPr algn="ctr" defTabSz="914484" eaLnBrk="1" fontAlgn="auto" hangingPunct="1">
              <a:lnSpc>
                <a:spcPct val="85000"/>
              </a:lnSpc>
              <a:spcBef>
                <a:spcPts val="0"/>
              </a:spcBef>
              <a:spcAft>
                <a:spcPts val="450"/>
              </a:spcAft>
              <a:defRPr/>
            </a:pPr>
            <a:endParaRPr lang="en-IN" altLang="en-US" sz="1200" b="1" i="1" dirty="0">
              <a:solidFill>
                <a:srgbClr val="C00000"/>
              </a:solidFill>
              <a:latin typeface="Arial"/>
              <a:ea typeface="+mj-ea"/>
              <a:cs typeface="Arial"/>
            </a:endParaRPr>
          </a:p>
        </p:txBody>
      </p:sp>
      <p:sp>
        <p:nvSpPr>
          <p:cNvPr id="18442" name="TextBox 1"/>
          <p:cNvSpPr txBox="1">
            <a:spLocks noChangeArrowheads="1"/>
          </p:cNvSpPr>
          <p:nvPr/>
        </p:nvSpPr>
        <p:spPr bwMode="auto">
          <a:xfrm>
            <a:off x="8015818" y="1916114"/>
            <a:ext cx="3763433" cy="646331"/>
          </a:xfrm>
          <a:prstGeom prst="rect">
            <a:avLst/>
          </a:prstGeom>
          <a:noFill/>
          <a:ln w="9525">
            <a:noFill/>
            <a:miter lim="800000"/>
            <a:headEnd/>
            <a:tailEnd/>
          </a:ln>
        </p:spPr>
        <p:txBody>
          <a:bodyPr>
            <a:spAutoFit/>
          </a:bodyPr>
          <a:lstStyle/>
          <a:p>
            <a:pPr algn="just"/>
            <a:r>
              <a:rPr lang="en-IN" altLang="en-US" b="1" i="1">
                <a:solidFill>
                  <a:srgbClr val="C00000"/>
                </a:solidFill>
              </a:rPr>
              <a:t>After the first Login, System will prompt to change the Password.</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BACDCFB8-C6C3-43D1-BD64-D1AB094D3B67}"/>
              </a:ext>
            </a:extLst>
          </p:cNvPr>
          <p:cNvPicPr>
            <a:picLocks noChangeAspect="1"/>
          </p:cNvPicPr>
          <p:nvPr/>
        </p:nvPicPr>
        <p:blipFill>
          <a:blip r:embed="rId3"/>
          <a:stretch>
            <a:fillRect/>
          </a:stretch>
        </p:blipFill>
        <p:spPr>
          <a:xfrm>
            <a:off x="71253" y="637141"/>
            <a:ext cx="12043144" cy="5720493"/>
          </a:xfrm>
          <a:prstGeom prst="rect">
            <a:avLst/>
          </a:prstGeom>
        </p:spPr>
      </p:pic>
      <p:pic>
        <p:nvPicPr>
          <p:cNvPr id="19458" name="Picture 2"/>
          <p:cNvPicPr>
            <a:picLocks noChangeAspect="1" noChangeArrowheads="1"/>
          </p:cNvPicPr>
          <p:nvPr/>
        </p:nvPicPr>
        <p:blipFill>
          <a:blip r:embed="rId4" cstate="print"/>
          <a:srcRect/>
          <a:stretch>
            <a:fillRect/>
          </a:stretch>
        </p:blipFill>
        <p:spPr bwMode="auto">
          <a:xfrm>
            <a:off x="-14817" y="-26988"/>
            <a:ext cx="12215284" cy="677863"/>
          </a:xfrm>
          <a:prstGeom prst="rect">
            <a:avLst/>
          </a:prstGeom>
          <a:noFill/>
          <a:ln w="9525">
            <a:noFill/>
            <a:miter lim="800000"/>
            <a:headEnd/>
            <a:tailEnd/>
          </a:ln>
        </p:spPr>
      </p:pic>
      <p:sp>
        <p:nvSpPr>
          <p:cNvPr id="19460" name="Sample 8" hidden="1"/>
          <p:cNvSpPr>
            <a:spLocks noGrp="1"/>
          </p:cNvSpPr>
          <p:nvPr>
            <p:ph type="title"/>
          </p:nvPr>
        </p:nvSpPr>
        <p:spPr/>
        <p:txBody>
          <a:bodyPr/>
          <a:lstStyle/>
          <a:p>
            <a:pPr eaLnBrk="1" hangingPunct="1"/>
            <a:r>
              <a:rPr lang="en-US" altLang="en-US">
                <a:latin typeface="Arial" pitchFamily="34" charset="0"/>
                <a:cs typeface="Arial" pitchFamily="34" charset="0"/>
              </a:rPr>
              <a:t>Sample 8</a:t>
            </a:r>
          </a:p>
        </p:txBody>
      </p:sp>
      <p:pic>
        <p:nvPicPr>
          <p:cNvPr id="9" name="Picture 12" descr="F:\System Backup\Unni\Images\Official\NIC.png"/>
          <p:cNvPicPr>
            <a:picLocks noChangeAspect="1" noChangeArrowheads="1"/>
          </p:cNvPicPr>
          <p:nvPr/>
        </p:nvPicPr>
        <p:blipFill>
          <a:blip r:embed="rId5" cstate="print"/>
          <a:srcRect/>
          <a:stretch>
            <a:fillRect/>
          </a:stretch>
        </p:blipFill>
        <p:spPr bwMode="auto">
          <a:xfrm>
            <a:off x="11062076" y="6527552"/>
            <a:ext cx="1129925" cy="285824"/>
          </a:xfrm>
          <a:prstGeom prst="rect">
            <a:avLst/>
          </a:prstGeom>
          <a:noFill/>
          <a:scene3d>
            <a:camera prst="isometricLeftDown">
              <a:rot lat="2100000" lon="1800000" rev="0"/>
            </a:camera>
            <a:lightRig rig="threePt" dir="t"/>
          </a:scene3d>
          <a:sp3d>
            <a:bevelT w="165100" prst="coolSlant"/>
            <a:bevelB/>
          </a:sp3d>
        </p:spPr>
      </p:pic>
      <p:sp>
        <p:nvSpPr>
          <p:cNvPr id="7" name="Date Placeholder 6"/>
          <p:cNvSpPr>
            <a:spLocks noGrp="1"/>
          </p:cNvSpPr>
          <p:nvPr>
            <p:ph type="dt" sz="quarter" idx="4294967295"/>
          </p:nvPr>
        </p:nvSpPr>
        <p:spPr>
          <a:xfrm>
            <a:off x="16933" y="6435726"/>
            <a:ext cx="2844800" cy="365125"/>
          </a:xfrm>
          <a:prstGeom prst="rect">
            <a:avLst/>
          </a:prstGeom>
        </p:spPr>
        <p:txBody>
          <a:bodyPr/>
          <a:lstStyle/>
          <a:p>
            <a:pPr>
              <a:defRPr/>
            </a:pPr>
            <a:fld id="{8F1ECEA1-1A1C-4766-9BB3-8EC5F3F2CC67}" type="datetime4">
              <a:rPr lang="en-US"/>
              <a:pPr>
                <a:defRPr/>
              </a:pPr>
              <a:t>October 22, 2020</a:t>
            </a:fld>
            <a:endParaRPr lang="en-US" dirty="0"/>
          </a:p>
        </p:txBody>
      </p:sp>
      <p:sp>
        <p:nvSpPr>
          <p:cNvPr id="19463" name="Slide Number Placeholder 7"/>
          <p:cNvSpPr>
            <a:spLocks noGrp="1" noChangeArrowheads="1"/>
          </p:cNvSpPr>
          <p:nvPr>
            <p:ph type="sldNum" sz="quarter" idx="4294967295"/>
          </p:nvPr>
        </p:nvSpPr>
        <p:spPr bwMode="auto">
          <a:xfrm>
            <a:off x="5327651" y="6448426"/>
            <a:ext cx="2844800" cy="365125"/>
          </a:xfrm>
          <a:prstGeom prst="rect">
            <a:avLst/>
          </a:prstGeom>
          <a:noFill/>
          <a:ln>
            <a:miter lim="800000"/>
            <a:headEnd/>
            <a:tailEnd/>
          </a:ln>
        </p:spPr>
        <p:txBody>
          <a:bodyPr/>
          <a:lstStyle/>
          <a:p>
            <a:pPr algn="ctr"/>
            <a:fld id="{60FE8B80-663C-4FD1-8870-A3EE70E6D3B9}" type="slidenum">
              <a:rPr lang="en-US" altLang="en-US">
                <a:cs typeface="Arial" pitchFamily="34" charset="0"/>
              </a:rPr>
              <a:pPr algn="ctr"/>
              <a:t>21</a:t>
            </a:fld>
            <a:endParaRPr lang="en-US" altLang="en-US">
              <a:cs typeface="Arial" pitchFamily="34" charset="0"/>
            </a:endParaRPr>
          </a:p>
        </p:txBody>
      </p:sp>
      <p:pic>
        <p:nvPicPr>
          <p:cNvPr id="19464" name="Picture 2">
            <a:hlinkClick r:id="rId6" action="ppaction://hlinksldjump"/>
          </p:cNvPr>
          <p:cNvPicPr>
            <a:picLocks noChangeAspect="1"/>
          </p:cNvPicPr>
          <p:nvPr/>
        </p:nvPicPr>
        <p:blipFill>
          <a:blip r:embed="rId7" cstate="print"/>
          <a:srcRect/>
          <a:stretch>
            <a:fillRect/>
          </a:stretch>
        </p:blipFill>
        <p:spPr bwMode="auto">
          <a:xfrm>
            <a:off x="9711267" y="6435726"/>
            <a:ext cx="463551" cy="347663"/>
          </a:xfrm>
          <a:prstGeom prst="rect">
            <a:avLst/>
          </a:prstGeom>
          <a:noFill/>
          <a:ln w="9525">
            <a:noFill/>
            <a:miter lim="800000"/>
            <a:headEnd/>
            <a:tailEnd/>
          </a:ln>
        </p:spPr>
      </p:pic>
      <p:sp>
        <p:nvSpPr>
          <p:cNvPr id="16" name="Title 1"/>
          <p:cNvSpPr txBox="1">
            <a:spLocks/>
          </p:cNvSpPr>
          <p:nvPr/>
        </p:nvSpPr>
        <p:spPr>
          <a:xfrm>
            <a:off x="16307" y="575374"/>
            <a:ext cx="1751469" cy="431119"/>
          </a:xfrm>
          <a:prstGeom prst="rect">
            <a:avLst/>
          </a:prstGeom>
          <a:solidFill>
            <a:schemeClr val="accent1">
              <a:lumMod val="25000"/>
              <a:lumOff val="75000"/>
            </a:schemeClr>
          </a:solidFill>
          <a:scene3d>
            <a:camera prst="isometricRightUp">
              <a:rot lat="2100000" lon="20400000" rev="0"/>
            </a:camera>
            <a:lightRig rig="threePt" dir="t"/>
          </a:scene3d>
          <a:sp3d>
            <a:bevelT/>
          </a:sp3d>
        </p:spPr>
        <p:txBody>
          <a:bodyPr lIns="91448" tIns="45724" rIns="91448" bIns="45724">
            <a:normAutofit/>
          </a:bodyPr>
          <a:lstStyle/>
          <a:p>
            <a:pPr algn="ctr" defTabSz="914484" eaLnBrk="1" fontAlgn="auto" hangingPunct="1">
              <a:lnSpc>
                <a:spcPct val="85000"/>
              </a:lnSpc>
              <a:spcBef>
                <a:spcPts val="0"/>
              </a:spcBef>
              <a:spcAft>
                <a:spcPts val="450"/>
              </a:spcAft>
              <a:defRPr/>
            </a:pPr>
            <a:r>
              <a:rPr lang="en-US" altLang="en-US" sz="2101" b="1" i="1" dirty="0">
                <a:solidFill>
                  <a:srgbClr val="C00000"/>
                </a:solidFill>
                <a:latin typeface="Arial"/>
                <a:ea typeface="+mj-ea"/>
                <a:cs typeface="Arial"/>
              </a:rPr>
              <a:t>Home Page</a:t>
            </a:r>
            <a:endParaRPr lang="en-IN" altLang="en-US" sz="2101" b="1" i="1" dirty="0">
              <a:solidFill>
                <a:srgbClr val="C00000"/>
              </a:solidFill>
              <a:latin typeface="Arial"/>
              <a:ea typeface="+mj-ea"/>
              <a:cs typeface="Aria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15EA7AD-C53E-42AE-96B3-CD47DC9FC9EF}"/>
              </a:ext>
            </a:extLst>
          </p:cNvPr>
          <p:cNvPicPr>
            <a:picLocks noChangeAspect="1"/>
          </p:cNvPicPr>
          <p:nvPr/>
        </p:nvPicPr>
        <p:blipFill>
          <a:blip r:embed="rId3"/>
          <a:stretch>
            <a:fillRect/>
          </a:stretch>
        </p:blipFill>
        <p:spPr>
          <a:xfrm>
            <a:off x="0" y="469403"/>
            <a:ext cx="12192000" cy="5919193"/>
          </a:xfrm>
          <a:prstGeom prst="rect">
            <a:avLst/>
          </a:prstGeom>
        </p:spPr>
      </p:pic>
      <p:pic>
        <p:nvPicPr>
          <p:cNvPr id="20482" name="Picture 2"/>
          <p:cNvPicPr>
            <a:picLocks noChangeAspect="1" noChangeArrowheads="1"/>
          </p:cNvPicPr>
          <p:nvPr/>
        </p:nvPicPr>
        <p:blipFill>
          <a:blip r:embed="rId4" cstate="print"/>
          <a:srcRect/>
          <a:stretch>
            <a:fillRect/>
          </a:stretch>
        </p:blipFill>
        <p:spPr bwMode="auto">
          <a:xfrm>
            <a:off x="-14817" y="-26988"/>
            <a:ext cx="12215284" cy="677863"/>
          </a:xfrm>
          <a:prstGeom prst="rect">
            <a:avLst/>
          </a:prstGeom>
          <a:noFill/>
          <a:ln w="9525">
            <a:noFill/>
            <a:miter lim="800000"/>
            <a:headEnd/>
            <a:tailEnd/>
          </a:ln>
        </p:spPr>
      </p:pic>
      <p:sp>
        <p:nvSpPr>
          <p:cNvPr id="20483" name="Sample 8" hidden="1"/>
          <p:cNvSpPr>
            <a:spLocks noGrp="1"/>
          </p:cNvSpPr>
          <p:nvPr>
            <p:ph type="title"/>
          </p:nvPr>
        </p:nvSpPr>
        <p:spPr/>
        <p:txBody>
          <a:bodyPr/>
          <a:lstStyle/>
          <a:p>
            <a:pPr eaLnBrk="1" hangingPunct="1"/>
            <a:r>
              <a:rPr lang="en-US" altLang="en-US">
                <a:latin typeface="Arial" pitchFamily="34" charset="0"/>
                <a:cs typeface="Arial" pitchFamily="34" charset="0"/>
              </a:rPr>
              <a:t>Sample 8</a:t>
            </a:r>
          </a:p>
        </p:txBody>
      </p:sp>
      <p:pic>
        <p:nvPicPr>
          <p:cNvPr id="8" name="Picture 12" descr="F:\System Backup\Unni\Images\Official\NIC.png"/>
          <p:cNvPicPr>
            <a:picLocks noChangeAspect="1" noChangeArrowheads="1"/>
          </p:cNvPicPr>
          <p:nvPr/>
        </p:nvPicPr>
        <p:blipFill>
          <a:blip r:embed="rId5" cstate="print"/>
          <a:srcRect/>
          <a:stretch>
            <a:fillRect/>
          </a:stretch>
        </p:blipFill>
        <p:spPr bwMode="auto">
          <a:xfrm>
            <a:off x="11062076" y="6527552"/>
            <a:ext cx="1129925" cy="285824"/>
          </a:xfrm>
          <a:prstGeom prst="rect">
            <a:avLst/>
          </a:prstGeom>
          <a:noFill/>
          <a:scene3d>
            <a:camera prst="isometricLeftDown">
              <a:rot lat="2100000" lon="1800000" rev="0"/>
            </a:camera>
            <a:lightRig rig="threePt" dir="t"/>
          </a:scene3d>
          <a:sp3d>
            <a:bevelT w="165100" prst="coolSlant"/>
            <a:bevelB/>
          </a:sp3d>
        </p:spPr>
      </p:pic>
      <p:sp>
        <p:nvSpPr>
          <p:cNvPr id="7" name="Date Placeholder 6"/>
          <p:cNvSpPr>
            <a:spLocks noGrp="1"/>
          </p:cNvSpPr>
          <p:nvPr>
            <p:ph type="dt" sz="quarter" idx="4294967295"/>
          </p:nvPr>
        </p:nvSpPr>
        <p:spPr>
          <a:xfrm>
            <a:off x="-14817" y="6440489"/>
            <a:ext cx="2844801" cy="365125"/>
          </a:xfrm>
          <a:prstGeom prst="rect">
            <a:avLst/>
          </a:prstGeom>
        </p:spPr>
        <p:txBody>
          <a:bodyPr/>
          <a:lstStyle/>
          <a:p>
            <a:pPr>
              <a:defRPr/>
            </a:pPr>
            <a:fld id="{99E82065-4E86-484F-BA09-96E2F61F6FFF}" type="datetime4">
              <a:rPr lang="en-US"/>
              <a:pPr>
                <a:defRPr/>
              </a:pPr>
              <a:t>October 22, 2020</a:t>
            </a:fld>
            <a:endParaRPr lang="en-US" dirty="0"/>
          </a:p>
        </p:txBody>
      </p:sp>
      <p:sp>
        <p:nvSpPr>
          <p:cNvPr id="20486" name="Slide Number Placeholder 8"/>
          <p:cNvSpPr>
            <a:spLocks noGrp="1" noChangeArrowheads="1"/>
          </p:cNvSpPr>
          <p:nvPr>
            <p:ph type="sldNum" sz="quarter" idx="4294967295"/>
          </p:nvPr>
        </p:nvSpPr>
        <p:spPr bwMode="auto">
          <a:xfrm>
            <a:off x="5524500" y="6492876"/>
            <a:ext cx="2844800" cy="365125"/>
          </a:xfrm>
          <a:prstGeom prst="rect">
            <a:avLst/>
          </a:prstGeom>
          <a:noFill/>
          <a:ln>
            <a:miter lim="800000"/>
            <a:headEnd/>
            <a:tailEnd/>
          </a:ln>
        </p:spPr>
        <p:txBody>
          <a:bodyPr/>
          <a:lstStyle/>
          <a:p>
            <a:pPr algn="ctr"/>
            <a:fld id="{D982CDD2-7863-4C3A-8A42-E2BB8C0E11AC}" type="slidenum">
              <a:rPr lang="en-US" altLang="en-US">
                <a:cs typeface="Arial" pitchFamily="34" charset="0"/>
              </a:rPr>
              <a:pPr algn="ctr"/>
              <a:t>22</a:t>
            </a:fld>
            <a:endParaRPr lang="en-US" altLang="en-US">
              <a:cs typeface="Arial" pitchFamily="34" charset="0"/>
            </a:endParaRPr>
          </a:p>
        </p:txBody>
      </p:sp>
      <p:pic>
        <p:nvPicPr>
          <p:cNvPr id="20487" name="Picture 2">
            <a:hlinkClick r:id="rId6" action="ppaction://hlinksldjump"/>
          </p:cNvPr>
          <p:cNvPicPr>
            <a:picLocks noChangeAspect="1"/>
          </p:cNvPicPr>
          <p:nvPr/>
        </p:nvPicPr>
        <p:blipFill>
          <a:blip r:embed="rId7" cstate="print"/>
          <a:srcRect/>
          <a:stretch>
            <a:fillRect/>
          </a:stretch>
        </p:blipFill>
        <p:spPr bwMode="auto">
          <a:xfrm>
            <a:off x="9711267" y="6435726"/>
            <a:ext cx="463551" cy="347663"/>
          </a:xfrm>
          <a:prstGeom prst="rect">
            <a:avLst/>
          </a:prstGeom>
          <a:noFill/>
          <a:ln w="9525">
            <a:noFill/>
            <a:miter lim="800000"/>
            <a:headEnd/>
            <a:tailEnd/>
          </a:ln>
        </p:spPr>
      </p:pic>
      <p:sp>
        <p:nvSpPr>
          <p:cNvPr id="16" name="Title 1"/>
          <p:cNvSpPr txBox="1">
            <a:spLocks/>
          </p:cNvSpPr>
          <p:nvPr/>
        </p:nvSpPr>
        <p:spPr>
          <a:xfrm>
            <a:off x="-1586" y="620689"/>
            <a:ext cx="2208788" cy="431119"/>
          </a:xfrm>
          <a:prstGeom prst="rect">
            <a:avLst/>
          </a:prstGeom>
          <a:solidFill>
            <a:schemeClr val="accent1">
              <a:lumMod val="25000"/>
              <a:lumOff val="75000"/>
            </a:schemeClr>
          </a:solidFill>
          <a:scene3d>
            <a:camera prst="perspectiveContrastingRightFacing"/>
            <a:lightRig rig="threePt" dir="t"/>
          </a:scene3d>
          <a:sp3d>
            <a:bevelT/>
          </a:sp3d>
        </p:spPr>
        <p:txBody>
          <a:bodyPr lIns="91448" tIns="45724" rIns="91448" bIns="45724">
            <a:normAutofit/>
          </a:bodyPr>
          <a:lstStyle/>
          <a:p>
            <a:pPr algn="ctr" defTabSz="914484" eaLnBrk="1" fontAlgn="auto" hangingPunct="1">
              <a:lnSpc>
                <a:spcPct val="85000"/>
              </a:lnSpc>
              <a:spcBef>
                <a:spcPts val="0"/>
              </a:spcBef>
              <a:spcAft>
                <a:spcPts val="450"/>
              </a:spcAft>
              <a:defRPr/>
            </a:pPr>
            <a:r>
              <a:rPr lang="en-US" altLang="en-US" sz="2101" b="1" i="1" dirty="0">
                <a:solidFill>
                  <a:srgbClr val="C00000"/>
                </a:solidFill>
                <a:latin typeface="Arial"/>
                <a:ea typeface="+mj-ea"/>
                <a:cs typeface="Arial"/>
              </a:rPr>
              <a:t>Home Page</a:t>
            </a:r>
            <a:endParaRPr lang="en-IN" altLang="en-US" sz="2101" b="1" i="1" dirty="0">
              <a:solidFill>
                <a:srgbClr val="C00000"/>
              </a:solidFill>
              <a:latin typeface="Arial"/>
              <a:ea typeface="+mj-ea"/>
              <a:cs typeface="Aria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9A9B46A-080E-48D2-AE71-708BF00894F2}"/>
              </a:ext>
            </a:extLst>
          </p:cNvPr>
          <p:cNvPicPr>
            <a:picLocks noChangeAspect="1"/>
          </p:cNvPicPr>
          <p:nvPr/>
        </p:nvPicPr>
        <p:blipFill>
          <a:blip r:embed="rId3"/>
          <a:stretch>
            <a:fillRect/>
          </a:stretch>
        </p:blipFill>
        <p:spPr>
          <a:xfrm>
            <a:off x="0" y="484909"/>
            <a:ext cx="12192000" cy="5888182"/>
          </a:xfrm>
          <a:prstGeom prst="rect">
            <a:avLst/>
          </a:prstGeom>
        </p:spPr>
      </p:pic>
      <p:pic>
        <p:nvPicPr>
          <p:cNvPr id="21506" name="Picture 2"/>
          <p:cNvPicPr>
            <a:picLocks noChangeAspect="1" noChangeArrowheads="1"/>
          </p:cNvPicPr>
          <p:nvPr/>
        </p:nvPicPr>
        <p:blipFill>
          <a:blip r:embed="rId4" cstate="print"/>
          <a:srcRect/>
          <a:stretch>
            <a:fillRect/>
          </a:stretch>
        </p:blipFill>
        <p:spPr bwMode="auto">
          <a:xfrm>
            <a:off x="-14817" y="-26988"/>
            <a:ext cx="12215284" cy="677863"/>
          </a:xfrm>
          <a:prstGeom prst="rect">
            <a:avLst/>
          </a:prstGeom>
          <a:noFill/>
          <a:ln w="9525">
            <a:noFill/>
            <a:miter lim="800000"/>
            <a:headEnd/>
            <a:tailEnd/>
          </a:ln>
        </p:spPr>
      </p:pic>
      <p:pic>
        <p:nvPicPr>
          <p:cNvPr id="14" name="Picture 12" descr="F:\System Backup\Unni\Images\Official\NIC.png"/>
          <p:cNvPicPr>
            <a:picLocks noChangeAspect="1" noChangeArrowheads="1"/>
          </p:cNvPicPr>
          <p:nvPr/>
        </p:nvPicPr>
        <p:blipFill>
          <a:blip r:embed="rId5" cstate="print"/>
          <a:srcRect/>
          <a:stretch>
            <a:fillRect/>
          </a:stretch>
        </p:blipFill>
        <p:spPr bwMode="auto">
          <a:xfrm>
            <a:off x="11082555" y="6453336"/>
            <a:ext cx="1129925" cy="285824"/>
          </a:xfrm>
          <a:prstGeom prst="rect">
            <a:avLst/>
          </a:prstGeom>
          <a:noFill/>
          <a:scene3d>
            <a:camera prst="isometricLeftDown">
              <a:rot lat="2100000" lon="1800000" rev="0"/>
            </a:camera>
            <a:lightRig rig="threePt" dir="t"/>
          </a:scene3d>
          <a:sp3d>
            <a:bevelT w="165100" prst="coolSlant"/>
            <a:bevelB/>
          </a:sp3d>
        </p:spPr>
      </p:pic>
      <p:sp>
        <p:nvSpPr>
          <p:cNvPr id="7" name="Date Placeholder 6"/>
          <p:cNvSpPr>
            <a:spLocks noGrp="1"/>
          </p:cNvSpPr>
          <p:nvPr>
            <p:ph type="dt" sz="quarter" idx="4294967295"/>
          </p:nvPr>
        </p:nvSpPr>
        <p:spPr>
          <a:xfrm>
            <a:off x="0" y="6453189"/>
            <a:ext cx="2844800" cy="365125"/>
          </a:xfrm>
          <a:prstGeom prst="rect">
            <a:avLst/>
          </a:prstGeom>
        </p:spPr>
        <p:txBody>
          <a:bodyPr/>
          <a:lstStyle/>
          <a:p>
            <a:pPr>
              <a:defRPr/>
            </a:pPr>
            <a:fld id="{0DAE8E69-5595-4A9D-9951-5E0E46447CCC}" type="datetime4">
              <a:rPr lang="en-US"/>
              <a:pPr>
                <a:defRPr/>
              </a:pPr>
              <a:t>October 22, 2020</a:t>
            </a:fld>
            <a:endParaRPr lang="en-US" dirty="0"/>
          </a:p>
        </p:txBody>
      </p:sp>
      <p:sp>
        <p:nvSpPr>
          <p:cNvPr id="21509" name="Slide Number Placeholder 7"/>
          <p:cNvSpPr>
            <a:spLocks noGrp="1" noChangeArrowheads="1"/>
          </p:cNvSpPr>
          <p:nvPr>
            <p:ph type="sldNum" sz="quarter" idx="4294967295"/>
          </p:nvPr>
        </p:nvSpPr>
        <p:spPr bwMode="auto">
          <a:xfrm>
            <a:off x="5712884" y="6492876"/>
            <a:ext cx="2844800" cy="365125"/>
          </a:xfrm>
          <a:prstGeom prst="rect">
            <a:avLst/>
          </a:prstGeom>
          <a:noFill/>
          <a:ln>
            <a:miter lim="800000"/>
            <a:headEnd/>
            <a:tailEnd/>
          </a:ln>
        </p:spPr>
        <p:txBody>
          <a:bodyPr/>
          <a:lstStyle/>
          <a:p>
            <a:pPr algn="ctr"/>
            <a:fld id="{9E4ABF12-5BD1-4315-A339-E9A70DF8E437}" type="slidenum">
              <a:rPr lang="en-US" altLang="en-US">
                <a:cs typeface="Arial" pitchFamily="34" charset="0"/>
              </a:rPr>
              <a:pPr algn="ctr"/>
              <a:t>23</a:t>
            </a:fld>
            <a:endParaRPr lang="en-US" altLang="en-US">
              <a:cs typeface="Arial" pitchFamily="34" charset="0"/>
            </a:endParaRPr>
          </a:p>
        </p:txBody>
      </p:sp>
      <p:pic>
        <p:nvPicPr>
          <p:cNvPr id="21510" name="Picture 2">
            <a:hlinkClick r:id="rId6" action="ppaction://hlinksldjump"/>
          </p:cNvPr>
          <p:cNvPicPr>
            <a:picLocks noChangeAspect="1"/>
          </p:cNvPicPr>
          <p:nvPr/>
        </p:nvPicPr>
        <p:blipFill>
          <a:blip r:embed="rId7" cstate="print"/>
          <a:srcRect/>
          <a:stretch>
            <a:fillRect/>
          </a:stretch>
        </p:blipFill>
        <p:spPr bwMode="auto">
          <a:xfrm>
            <a:off x="9711267" y="6435726"/>
            <a:ext cx="463551" cy="347663"/>
          </a:xfrm>
          <a:prstGeom prst="rect">
            <a:avLst/>
          </a:prstGeom>
          <a:noFill/>
          <a:ln w="9525">
            <a:noFill/>
            <a:miter lim="800000"/>
            <a:headEnd/>
            <a:tailEnd/>
          </a:ln>
        </p:spPr>
      </p:pic>
      <p:sp>
        <p:nvSpPr>
          <p:cNvPr id="16" name="Title 1"/>
          <p:cNvSpPr txBox="1">
            <a:spLocks/>
          </p:cNvSpPr>
          <p:nvPr/>
        </p:nvSpPr>
        <p:spPr>
          <a:xfrm>
            <a:off x="-240704" y="620689"/>
            <a:ext cx="2972575" cy="431119"/>
          </a:xfrm>
          <a:prstGeom prst="rect">
            <a:avLst/>
          </a:prstGeom>
          <a:solidFill>
            <a:schemeClr val="accent1">
              <a:lumMod val="25000"/>
              <a:lumOff val="75000"/>
            </a:schemeClr>
          </a:solidFill>
          <a:scene3d>
            <a:camera prst="perspectiveContrastingRightFacing"/>
            <a:lightRig rig="threePt" dir="t"/>
          </a:scene3d>
          <a:sp3d>
            <a:bevelT/>
          </a:sp3d>
        </p:spPr>
        <p:txBody>
          <a:bodyPr lIns="91448" tIns="45724" rIns="91448" bIns="45724">
            <a:normAutofit/>
          </a:bodyPr>
          <a:lstStyle/>
          <a:p>
            <a:pPr algn="ctr" defTabSz="914484" eaLnBrk="1" fontAlgn="auto" hangingPunct="1">
              <a:lnSpc>
                <a:spcPct val="85000"/>
              </a:lnSpc>
              <a:spcBef>
                <a:spcPts val="0"/>
              </a:spcBef>
              <a:spcAft>
                <a:spcPts val="450"/>
              </a:spcAft>
              <a:defRPr/>
            </a:pPr>
            <a:r>
              <a:rPr lang="en-IN" altLang="en-US" sz="2101" b="1" i="1" dirty="0">
                <a:solidFill>
                  <a:srgbClr val="C00000"/>
                </a:solidFill>
                <a:latin typeface="Arial"/>
                <a:ea typeface="+mj-ea"/>
                <a:cs typeface="Arial"/>
              </a:rPr>
              <a:t>Questionnaire</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srcRect/>
          <a:stretch>
            <a:fillRect/>
          </a:stretch>
        </p:blipFill>
        <p:spPr bwMode="auto">
          <a:xfrm>
            <a:off x="-14817" y="-26988"/>
            <a:ext cx="12215284" cy="677863"/>
          </a:xfrm>
          <a:prstGeom prst="rect">
            <a:avLst/>
          </a:prstGeom>
          <a:noFill/>
          <a:ln w="9525">
            <a:noFill/>
            <a:miter lim="800000"/>
            <a:headEnd/>
            <a:tailEnd/>
          </a:ln>
        </p:spPr>
      </p:pic>
      <p:pic>
        <p:nvPicPr>
          <p:cNvPr id="14" name="Picture 12" descr="F:\System Backup\Unni\Images\Official\NIC.png"/>
          <p:cNvPicPr>
            <a:picLocks noChangeAspect="1" noChangeArrowheads="1"/>
          </p:cNvPicPr>
          <p:nvPr/>
        </p:nvPicPr>
        <p:blipFill>
          <a:blip r:embed="rId4" cstate="print"/>
          <a:srcRect/>
          <a:stretch>
            <a:fillRect/>
          </a:stretch>
        </p:blipFill>
        <p:spPr bwMode="auto">
          <a:xfrm>
            <a:off x="11082555" y="6453336"/>
            <a:ext cx="1129925" cy="285824"/>
          </a:xfrm>
          <a:prstGeom prst="rect">
            <a:avLst/>
          </a:prstGeom>
          <a:noFill/>
          <a:scene3d>
            <a:camera prst="isometricLeftDown">
              <a:rot lat="2100000" lon="1800000" rev="0"/>
            </a:camera>
            <a:lightRig rig="threePt" dir="t"/>
          </a:scene3d>
          <a:sp3d>
            <a:bevelT w="165100" prst="coolSlant"/>
            <a:bevelB/>
          </a:sp3d>
        </p:spPr>
      </p:pic>
      <p:sp>
        <p:nvSpPr>
          <p:cNvPr id="7" name="Date Placeholder 6"/>
          <p:cNvSpPr>
            <a:spLocks noGrp="1"/>
          </p:cNvSpPr>
          <p:nvPr>
            <p:ph type="dt" sz="quarter" idx="4294967295"/>
          </p:nvPr>
        </p:nvSpPr>
        <p:spPr>
          <a:xfrm>
            <a:off x="0" y="6453189"/>
            <a:ext cx="2844800" cy="365125"/>
          </a:xfrm>
          <a:prstGeom prst="rect">
            <a:avLst/>
          </a:prstGeom>
        </p:spPr>
        <p:txBody>
          <a:bodyPr/>
          <a:lstStyle/>
          <a:p>
            <a:pPr>
              <a:defRPr/>
            </a:pPr>
            <a:fld id="{0DAE8E69-5595-4A9D-9951-5E0E46447CCC}" type="datetime4">
              <a:rPr lang="en-US"/>
              <a:pPr>
                <a:defRPr/>
              </a:pPr>
              <a:t>October 22, 2020</a:t>
            </a:fld>
            <a:endParaRPr lang="en-US" dirty="0"/>
          </a:p>
        </p:txBody>
      </p:sp>
      <p:sp>
        <p:nvSpPr>
          <p:cNvPr id="21509" name="Slide Number Placeholder 7"/>
          <p:cNvSpPr>
            <a:spLocks noGrp="1" noChangeArrowheads="1"/>
          </p:cNvSpPr>
          <p:nvPr>
            <p:ph type="sldNum" sz="quarter" idx="4294967295"/>
          </p:nvPr>
        </p:nvSpPr>
        <p:spPr bwMode="auto">
          <a:xfrm>
            <a:off x="5712884" y="6492876"/>
            <a:ext cx="2844800" cy="365125"/>
          </a:xfrm>
          <a:prstGeom prst="rect">
            <a:avLst/>
          </a:prstGeom>
          <a:noFill/>
          <a:ln>
            <a:miter lim="800000"/>
            <a:headEnd/>
            <a:tailEnd/>
          </a:ln>
        </p:spPr>
        <p:txBody>
          <a:bodyPr/>
          <a:lstStyle/>
          <a:p>
            <a:pPr algn="ctr"/>
            <a:fld id="{9E4ABF12-5BD1-4315-A339-E9A70DF8E437}" type="slidenum">
              <a:rPr lang="en-US" altLang="en-US">
                <a:cs typeface="Arial" pitchFamily="34" charset="0"/>
              </a:rPr>
              <a:pPr algn="ctr"/>
              <a:t>24</a:t>
            </a:fld>
            <a:endParaRPr lang="en-US" altLang="en-US">
              <a:cs typeface="Arial" pitchFamily="34" charset="0"/>
            </a:endParaRPr>
          </a:p>
        </p:txBody>
      </p:sp>
      <p:pic>
        <p:nvPicPr>
          <p:cNvPr id="21510" name="Picture 2">
            <a:hlinkClick r:id="rId5" action="ppaction://hlinksldjump"/>
          </p:cNvPr>
          <p:cNvPicPr>
            <a:picLocks noChangeAspect="1"/>
          </p:cNvPicPr>
          <p:nvPr/>
        </p:nvPicPr>
        <p:blipFill>
          <a:blip r:embed="rId6" cstate="print"/>
          <a:srcRect/>
          <a:stretch>
            <a:fillRect/>
          </a:stretch>
        </p:blipFill>
        <p:spPr bwMode="auto">
          <a:xfrm>
            <a:off x="9711267" y="6435726"/>
            <a:ext cx="463551" cy="347663"/>
          </a:xfrm>
          <a:prstGeom prst="rect">
            <a:avLst/>
          </a:prstGeom>
          <a:noFill/>
          <a:ln w="9525">
            <a:noFill/>
            <a:miter lim="800000"/>
            <a:headEnd/>
            <a:tailEnd/>
          </a:ln>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2576" y="675125"/>
            <a:ext cx="11663824" cy="618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230879" y="3782647"/>
            <a:ext cx="7851675" cy="179239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ular Callout 4"/>
          <p:cNvSpPr/>
          <p:nvPr/>
        </p:nvSpPr>
        <p:spPr>
          <a:xfrm>
            <a:off x="9448800" y="1148080"/>
            <a:ext cx="1767840" cy="612648"/>
          </a:xfrm>
          <a:prstGeom prst="wedgeRectCallout">
            <a:avLst>
              <a:gd name="adj1" fmla="val -136389"/>
              <a:gd name="adj2" fmla="val 415734"/>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Agriculture  Service related </a:t>
            </a:r>
            <a:endParaRPr lang="en-US" dirty="0"/>
          </a:p>
        </p:txBody>
      </p:sp>
      <p:sp>
        <p:nvSpPr>
          <p:cNvPr id="16" name="Title 1"/>
          <p:cNvSpPr txBox="1">
            <a:spLocks/>
          </p:cNvSpPr>
          <p:nvPr/>
        </p:nvSpPr>
        <p:spPr>
          <a:xfrm>
            <a:off x="-14817" y="1238844"/>
            <a:ext cx="2972575" cy="431119"/>
          </a:xfrm>
          <a:prstGeom prst="rect">
            <a:avLst/>
          </a:prstGeom>
          <a:solidFill>
            <a:schemeClr val="accent1">
              <a:lumMod val="25000"/>
              <a:lumOff val="75000"/>
            </a:schemeClr>
          </a:solidFill>
          <a:scene3d>
            <a:camera prst="perspectiveContrastingRightFacing"/>
            <a:lightRig rig="threePt" dir="t"/>
          </a:scene3d>
          <a:sp3d>
            <a:bevelT/>
          </a:sp3d>
        </p:spPr>
        <p:txBody>
          <a:bodyPr lIns="91448" tIns="45724" rIns="91448" bIns="45724">
            <a:normAutofit/>
          </a:bodyPr>
          <a:lstStyle/>
          <a:p>
            <a:pPr algn="ctr" defTabSz="914484" eaLnBrk="1" fontAlgn="auto" hangingPunct="1">
              <a:lnSpc>
                <a:spcPct val="85000"/>
              </a:lnSpc>
              <a:spcBef>
                <a:spcPts val="0"/>
              </a:spcBef>
              <a:spcAft>
                <a:spcPts val="450"/>
              </a:spcAft>
              <a:defRPr/>
            </a:pPr>
            <a:r>
              <a:rPr lang="en-IN" altLang="en-US" sz="2101" b="1" i="1" dirty="0">
                <a:solidFill>
                  <a:srgbClr val="C00000"/>
                </a:solidFill>
                <a:latin typeface="Arial"/>
                <a:ea typeface="+mj-ea"/>
                <a:cs typeface="Arial"/>
              </a:rPr>
              <a:t>Questionnaire</a:t>
            </a:r>
          </a:p>
        </p:txBody>
      </p:sp>
    </p:spTree>
    <p:extLst>
      <p:ext uri="{BB962C8B-B14F-4D97-AF65-F5344CB8AC3E}">
        <p14:creationId xmlns:p14="http://schemas.microsoft.com/office/powerpoint/2010/main" val="344597130"/>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6EA2EB0A-1DAF-4AEB-A576-CF9451764224}"/>
              </a:ext>
            </a:extLst>
          </p:cNvPr>
          <p:cNvPicPr>
            <a:picLocks noChangeAspect="1"/>
          </p:cNvPicPr>
          <p:nvPr/>
        </p:nvPicPr>
        <p:blipFill>
          <a:blip r:embed="rId3"/>
          <a:stretch>
            <a:fillRect/>
          </a:stretch>
        </p:blipFill>
        <p:spPr>
          <a:xfrm>
            <a:off x="0" y="505682"/>
            <a:ext cx="12192000" cy="5846636"/>
          </a:xfrm>
          <a:prstGeom prst="rect">
            <a:avLst/>
          </a:prstGeom>
        </p:spPr>
      </p:pic>
      <p:pic>
        <p:nvPicPr>
          <p:cNvPr id="22530" name="Picture 2"/>
          <p:cNvPicPr>
            <a:picLocks noChangeAspect="1" noChangeArrowheads="1"/>
          </p:cNvPicPr>
          <p:nvPr/>
        </p:nvPicPr>
        <p:blipFill>
          <a:blip r:embed="rId4" cstate="print"/>
          <a:srcRect/>
          <a:stretch>
            <a:fillRect/>
          </a:stretch>
        </p:blipFill>
        <p:spPr bwMode="auto">
          <a:xfrm>
            <a:off x="-14817" y="-26988"/>
            <a:ext cx="12215284" cy="677863"/>
          </a:xfrm>
          <a:prstGeom prst="rect">
            <a:avLst/>
          </a:prstGeom>
          <a:noFill/>
          <a:ln w="9525">
            <a:noFill/>
            <a:miter lim="800000"/>
            <a:headEnd/>
            <a:tailEnd/>
          </a:ln>
        </p:spPr>
      </p:pic>
      <p:pic>
        <p:nvPicPr>
          <p:cNvPr id="11" name="Picture 12" descr="F:\System Backup\Unni\Images\Official\NIC.png"/>
          <p:cNvPicPr>
            <a:picLocks noChangeAspect="1" noChangeArrowheads="1"/>
          </p:cNvPicPr>
          <p:nvPr/>
        </p:nvPicPr>
        <p:blipFill>
          <a:blip r:embed="rId5" cstate="print"/>
          <a:srcRect/>
          <a:stretch>
            <a:fillRect/>
          </a:stretch>
        </p:blipFill>
        <p:spPr bwMode="auto">
          <a:xfrm>
            <a:off x="11062075" y="6453336"/>
            <a:ext cx="1129925" cy="285824"/>
          </a:xfrm>
          <a:prstGeom prst="rect">
            <a:avLst/>
          </a:prstGeom>
          <a:noFill/>
          <a:scene3d>
            <a:camera prst="isometricLeftDown">
              <a:rot lat="2100000" lon="1800000" rev="0"/>
            </a:camera>
            <a:lightRig rig="threePt" dir="t"/>
          </a:scene3d>
          <a:sp3d>
            <a:bevelT w="165100" prst="coolSlant"/>
            <a:bevelB/>
          </a:sp3d>
        </p:spPr>
      </p:pic>
      <p:sp>
        <p:nvSpPr>
          <p:cNvPr id="7" name="Date Placeholder 6"/>
          <p:cNvSpPr>
            <a:spLocks noGrp="1"/>
          </p:cNvSpPr>
          <p:nvPr>
            <p:ph type="dt" sz="quarter" idx="4294967295"/>
          </p:nvPr>
        </p:nvSpPr>
        <p:spPr>
          <a:xfrm>
            <a:off x="10584" y="6486526"/>
            <a:ext cx="2844800" cy="365125"/>
          </a:xfrm>
          <a:prstGeom prst="rect">
            <a:avLst/>
          </a:prstGeom>
        </p:spPr>
        <p:txBody>
          <a:bodyPr/>
          <a:lstStyle/>
          <a:p>
            <a:pPr>
              <a:defRPr/>
            </a:pPr>
            <a:fld id="{F47E037E-F53E-440D-9BB3-B0B02352AD46}" type="datetime4">
              <a:rPr lang="en-US"/>
              <a:pPr>
                <a:defRPr/>
              </a:pPr>
              <a:t>October 22, 2020</a:t>
            </a:fld>
            <a:endParaRPr lang="en-US" dirty="0"/>
          </a:p>
        </p:txBody>
      </p:sp>
      <p:sp>
        <p:nvSpPr>
          <p:cNvPr id="22533" name="Slide Number Placeholder 7"/>
          <p:cNvSpPr>
            <a:spLocks noGrp="1" noChangeArrowheads="1"/>
          </p:cNvSpPr>
          <p:nvPr>
            <p:ph type="sldNum" sz="quarter" idx="4294967295"/>
          </p:nvPr>
        </p:nvSpPr>
        <p:spPr bwMode="auto">
          <a:xfrm>
            <a:off x="5581651" y="6486526"/>
            <a:ext cx="2844800" cy="365125"/>
          </a:xfrm>
          <a:prstGeom prst="rect">
            <a:avLst/>
          </a:prstGeom>
          <a:noFill/>
          <a:ln>
            <a:miter lim="800000"/>
            <a:headEnd/>
            <a:tailEnd/>
          </a:ln>
        </p:spPr>
        <p:txBody>
          <a:bodyPr/>
          <a:lstStyle/>
          <a:p>
            <a:pPr algn="ctr"/>
            <a:fld id="{8A96DFD5-89C4-4473-B380-6E37A319C389}" type="slidenum">
              <a:rPr lang="en-US" altLang="en-US">
                <a:cs typeface="Arial" pitchFamily="34" charset="0"/>
              </a:rPr>
              <a:pPr algn="ctr"/>
              <a:t>25</a:t>
            </a:fld>
            <a:endParaRPr lang="en-US" altLang="en-US">
              <a:cs typeface="Arial" pitchFamily="34" charset="0"/>
            </a:endParaRPr>
          </a:p>
        </p:txBody>
      </p:sp>
      <p:pic>
        <p:nvPicPr>
          <p:cNvPr id="22534" name="Picture 2">
            <a:hlinkClick r:id="rId6" action="ppaction://hlinksldjump"/>
          </p:cNvPr>
          <p:cNvPicPr>
            <a:picLocks noChangeAspect="1"/>
          </p:cNvPicPr>
          <p:nvPr/>
        </p:nvPicPr>
        <p:blipFill>
          <a:blip r:embed="rId7" cstate="print"/>
          <a:srcRect/>
          <a:stretch>
            <a:fillRect/>
          </a:stretch>
        </p:blipFill>
        <p:spPr bwMode="auto">
          <a:xfrm>
            <a:off x="9711267" y="6435726"/>
            <a:ext cx="463551" cy="347663"/>
          </a:xfrm>
          <a:prstGeom prst="rect">
            <a:avLst/>
          </a:prstGeom>
          <a:noFill/>
          <a:ln w="9525">
            <a:noFill/>
            <a:miter lim="800000"/>
            <a:headEnd/>
            <a:tailEnd/>
          </a:ln>
        </p:spPr>
      </p:pic>
      <p:sp>
        <p:nvSpPr>
          <p:cNvPr id="14" name="Title 1"/>
          <p:cNvSpPr txBox="1">
            <a:spLocks/>
          </p:cNvSpPr>
          <p:nvPr/>
        </p:nvSpPr>
        <p:spPr>
          <a:xfrm>
            <a:off x="-240704" y="549610"/>
            <a:ext cx="2972575" cy="431119"/>
          </a:xfrm>
          <a:prstGeom prst="rect">
            <a:avLst/>
          </a:prstGeom>
          <a:solidFill>
            <a:schemeClr val="accent1">
              <a:lumMod val="25000"/>
              <a:lumOff val="75000"/>
            </a:schemeClr>
          </a:solidFill>
          <a:scene3d>
            <a:camera prst="perspectiveContrastingRightFacing"/>
            <a:lightRig rig="threePt" dir="t"/>
          </a:scene3d>
          <a:sp3d>
            <a:bevelT/>
          </a:sp3d>
        </p:spPr>
        <p:txBody>
          <a:bodyPr lIns="91448" tIns="45724" rIns="91448" bIns="45724">
            <a:normAutofit/>
          </a:bodyPr>
          <a:lstStyle/>
          <a:p>
            <a:pPr algn="ctr" defTabSz="914484" eaLnBrk="1" fontAlgn="auto" hangingPunct="1">
              <a:lnSpc>
                <a:spcPct val="85000"/>
              </a:lnSpc>
              <a:spcBef>
                <a:spcPts val="0"/>
              </a:spcBef>
              <a:spcAft>
                <a:spcPts val="450"/>
              </a:spcAft>
              <a:defRPr/>
            </a:pPr>
            <a:r>
              <a:rPr lang="en-IN" altLang="en-US" sz="2101" b="1" i="1" dirty="0">
                <a:solidFill>
                  <a:srgbClr val="C00000"/>
                </a:solidFill>
                <a:latin typeface="Arial"/>
                <a:ea typeface="+mj-ea"/>
                <a:cs typeface="Arial"/>
              </a:rPr>
              <a:t>Questionnaire</a:t>
            </a:r>
          </a:p>
        </p:txBody>
      </p:sp>
      <p:sp>
        <p:nvSpPr>
          <p:cNvPr id="22537" name="TextBox 1"/>
          <p:cNvSpPr txBox="1">
            <a:spLocks noChangeArrowheads="1"/>
          </p:cNvSpPr>
          <p:nvPr/>
        </p:nvSpPr>
        <p:spPr bwMode="auto">
          <a:xfrm>
            <a:off x="8847668" y="1419373"/>
            <a:ext cx="3359149" cy="368300"/>
          </a:xfrm>
          <a:prstGeom prst="rect">
            <a:avLst/>
          </a:prstGeom>
          <a:noFill/>
          <a:ln w="9525">
            <a:noFill/>
            <a:miter lim="800000"/>
            <a:headEnd/>
            <a:tailEnd/>
          </a:ln>
        </p:spPr>
        <p:txBody>
          <a:bodyPr>
            <a:spAutoFit/>
          </a:bodyPr>
          <a:lstStyle/>
          <a:p>
            <a:r>
              <a:rPr lang="en-IN" altLang="en-US" b="1" i="1" dirty="0">
                <a:solidFill>
                  <a:srgbClr val="C00000"/>
                </a:solidFill>
              </a:rPr>
              <a:t>41 Questions</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024BF76B-2B47-49AB-BE7D-828EBF863A25}"/>
              </a:ext>
            </a:extLst>
          </p:cNvPr>
          <p:cNvPicPr>
            <a:picLocks noChangeAspect="1"/>
          </p:cNvPicPr>
          <p:nvPr/>
        </p:nvPicPr>
        <p:blipFill>
          <a:blip r:embed="rId3"/>
          <a:stretch>
            <a:fillRect/>
          </a:stretch>
        </p:blipFill>
        <p:spPr>
          <a:xfrm>
            <a:off x="0" y="525780"/>
            <a:ext cx="12192000" cy="5806440"/>
          </a:xfrm>
          <a:prstGeom prst="rect">
            <a:avLst/>
          </a:prstGeom>
        </p:spPr>
      </p:pic>
      <p:pic>
        <p:nvPicPr>
          <p:cNvPr id="23554" name="Picture 2"/>
          <p:cNvPicPr>
            <a:picLocks noChangeAspect="1" noChangeArrowheads="1"/>
          </p:cNvPicPr>
          <p:nvPr/>
        </p:nvPicPr>
        <p:blipFill>
          <a:blip r:embed="rId4" cstate="print"/>
          <a:srcRect/>
          <a:stretch>
            <a:fillRect/>
          </a:stretch>
        </p:blipFill>
        <p:spPr bwMode="auto">
          <a:xfrm>
            <a:off x="-14817" y="-26988"/>
            <a:ext cx="12215284" cy="677863"/>
          </a:xfrm>
          <a:prstGeom prst="rect">
            <a:avLst/>
          </a:prstGeom>
          <a:noFill/>
          <a:ln w="9525">
            <a:noFill/>
            <a:miter lim="800000"/>
            <a:headEnd/>
            <a:tailEnd/>
          </a:ln>
        </p:spPr>
      </p:pic>
      <p:pic>
        <p:nvPicPr>
          <p:cNvPr id="11" name="Picture 12" descr="F:\System Backup\Unni\Images\Official\NIC.png"/>
          <p:cNvPicPr>
            <a:picLocks noChangeAspect="1" noChangeArrowheads="1"/>
          </p:cNvPicPr>
          <p:nvPr/>
        </p:nvPicPr>
        <p:blipFill>
          <a:blip r:embed="rId5" cstate="print"/>
          <a:srcRect/>
          <a:stretch>
            <a:fillRect/>
          </a:stretch>
        </p:blipFill>
        <p:spPr bwMode="auto">
          <a:xfrm>
            <a:off x="11062076" y="6455544"/>
            <a:ext cx="1129925" cy="285824"/>
          </a:xfrm>
          <a:prstGeom prst="rect">
            <a:avLst/>
          </a:prstGeom>
          <a:noFill/>
          <a:scene3d>
            <a:camera prst="isometricLeftDown">
              <a:rot lat="2100000" lon="1800000" rev="0"/>
            </a:camera>
            <a:lightRig rig="threePt" dir="t"/>
          </a:scene3d>
          <a:sp3d>
            <a:bevelT w="165100" prst="coolSlant"/>
            <a:bevelB/>
          </a:sp3d>
        </p:spPr>
      </p:pic>
      <p:sp>
        <p:nvSpPr>
          <p:cNvPr id="7" name="Date Placeholder 6"/>
          <p:cNvSpPr>
            <a:spLocks noGrp="1"/>
          </p:cNvSpPr>
          <p:nvPr>
            <p:ph type="dt" sz="quarter" idx="4294967295"/>
          </p:nvPr>
        </p:nvSpPr>
        <p:spPr>
          <a:xfrm>
            <a:off x="0" y="6477001"/>
            <a:ext cx="2844800" cy="365125"/>
          </a:xfrm>
          <a:prstGeom prst="rect">
            <a:avLst/>
          </a:prstGeom>
        </p:spPr>
        <p:txBody>
          <a:bodyPr/>
          <a:lstStyle/>
          <a:p>
            <a:pPr>
              <a:defRPr/>
            </a:pPr>
            <a:fld id="{38798472-8823-4470-8742-B2AFD233F1B3}" type="datetime4">
              <a:rPr lang="en-US"/>
              <a:pPr>
                <a:defRPr/>
              </a:pPr>
              <a:t>October 22, 2020</a:t>
            </a:fld>
            <a:endParaRPr lang="en-US" dirty="0"/>
          </a:p>
        </p:txBody>
      </p:sp>
      <p:sp>
        <p:nvSpPr>
          <p:cNvPr id="23557" name="Slide Number Placeholder 7"/>
          <p:cNvSpPr>
            <a:spLocks noGrp="1" noChangeArrowheads="1"/>
          </p:cNvSpPr>
          <p:nvPr>
            <p:ph type="sldNum" sz="quarter" idx="4294967295"/>
          </p:nvPr>
        </p:nvSpPr>
        <p:spPr bwMode="auto">
          <a:xfrm>
            <a:off x="5530851" y="6477001"/>
            <a:ext cx="2844800" cy="365125"/>
          </a:xfrm>
          <a:prstGeom prst="rect">
            <a:avLst/>
          </a:prstGeom>
          <a:noFill/>
          <a:ln>
            <a:miter lim="800000"/>
            <a:headEnd/>
            <a:tailEnd/>
          </a:ln>
        </p:spPr>
        <p:txBody>
          <a:bodyPr/>
          <a:lstStyle/>
          <a:p>
            <a:pPr algn="ctr"/>
            <a:fld id="{3227E92B-D6E1-4341-9FAE-803ED7055E89}" type="slidenum">
              <a:rPr lang="en-US" altLang="en-US">
                <a:cs typeface="Arial" pitchFamily="34" charset="0"/>
              </a:rPr>
              <a:pPr algn="ctr"/>
              <a:t>26</a:t>
            </a:fld>
            <a:endParaRPr lang="en-US" altLang="en-US">
              <a:cs typeface="Arial" pitchFamily="34" charset="0"/>
            </a:endParaRPr>
          </a:p>
        </p:txBody>
      </p:sp>
      <p:pic>
        <p:nvPicPr>
          <p:cNvPr id="23558" name="Picture 2">
            <a:hlinkClick r:id="rId6" action="ppaction://hlinksldjump"/>
          </p:cNvPr>
          <p:cNvPicPr>
            <a:picLocks noChangeAspect="1"/>
          </p:cNvPicPr>
          <p:nvPr/>
        </p:nvPicPr>
        <p:blipFill>
          <a:blip r:embed="rId7" cstate="print"/>
          <a:srcRect/>
          <a:stretch>
            <a:fillRect/>
          </a:stretch>
        </p:blipFill>
        <p:spPr bwMode="auto">
          <a:xfrm>
            <a:off x="9711267" y="6435726"/>
            <a:ext cx="463551" cy="347663"/>
          </a:xfrm>
          <a:prstGeom prst="rect">
            <a:avLst/>
          </a:prstGeom>
          <a:noFill/>
          <a:ln w="9525">
            <a:noFill/>
            <a:miter lim="800000"/>
            <a:headEnd/>
            <a:tailEnd/>
          </a:ln>
        </p:spPr>
      </p:pic>
      <p:sp>
        <p:nvSpPr>
          <p:cNvPr id="14" name="Title 1"/>
          <p:cNvSpPr txBox="1">
            <a:spLocks/>
          </p:cNvSpPr>
          <p:nvPr/>
        </p:nvSpPr>
        <p:spPr>
          <a:xfrm>
            <a:off x="-240704" y="627510"/>
            <a:ext cx="2972575" cy="431119"/>
          </a:xfrm>
          <a:prstGeom prst="rect">
            <a:avLst/>
          </a:prstGeom>
          <a:solidFill>
            <a:schemeClr val="accent1">
              <a:lumMod val="25000"/>
              <a:lumOff val="75000"/>
            </a:schemeClr>
          </a:solidFill>
          <a:scene3d>
            <a:camera prst="perspectiveContrastingRightFacing"/>
            <a:lightRig rig="threePt" dir="t"/>
          </a:scene3d>
          <a:sp3d>
            <a:bevelT/>
          </a:sp3d>
        </p:spPr>
        <p:txBody>
          <a:bodyPr lIns="91448" tIns="45724" rIns="91448" bIns="45724">
            <a:normAutofit fontScale="85000" lnSpcReduction="10000"/>
          </a:bodyPr>
          <a:lstStyle/>
          <a:p>
            <a:pPr algn="ctr" defTabSz="914484" eaLnBrk="1" fontAlgn="auto" hangingPunct="1">
              <a:lnSpc>
                <a:spcPct val="85000"/>
              </a:lnSpc>
              <a:spcBef>
                <a:spcPts val="0"/>
              </a:spcBef>
              <a:spcAft>
                <a:spcPts val="450"/>
              </a:spcAft>
              <a:defRPr/>
            </a:pPr>
            <a:r>
              <a:rPr lang="en-IN" altLang="en-US" sz="2101" b="1" i="1" dirty="0">
                <a:solidFill>
                  <a:srgbClr val="C00000"/>
                </a:solidFill>
                <a:latin typeface="Arial"/>
                <a:ea typeface="+mj-ea"/>
                <a:cs typeface="Arial"/>
              </a:rPr>
              <a:t>Clearance Req. Dept. List</a:t>
            </a:r>
          </a:p>
        </p:txBody>
      </p:sp>
      <p:sp>
        <p:nvSpPr>
          <p:cNvPr id="9" name="Rectangle 8"/>
          <p:cNvSpPr/>
          <p:nvPr/>
        </p:nvSpPr>
        <p:spPr>
          <a:xfrm>
            <a:off x="3413759" y="2776807"/>
            <a:ext cx="1960881" cy="332153"/>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A0D96553-BE27-4617-8873-571875B61959}"/>
              </a:ext>
            </a:extLst>
          </p:cNvPr>
          <p:cNvPicPr>
            <a:picLocks noChangeAspect="1"/>
          </p:cNvPicPr>
          <p:nvPr/>
        </p:nvPicPr>
        <p:blipFill>
          <a:blip r:embed="rId3"/>
          <a:stretch>
            <a:fillRect/>
          </a:stretch>
        </p:blipFill>
        <p:spPr>
          <a:xfrm>
            <a:off x="0" y="528515"/>
            <a:ext cx="12192000" cy="5800970"/>
          </a:xfrm>
          <a:prstGeom prst="rect">
            <a:avLst/>
          </a:prstGeom>
        </p:spPr>
      </p:pic>
      <p:pic>
        <p:nvPicPr>
          <p:cNvPr id="24578" name="Picture 2"/>
          <p:cNvPicPr>
            <a:picLocks noChangeAspect="1" noChangeArrowheads="1"/>
          </p:cNvPicPr>
          <p:nvPr/>
        </p:nvPicPr>
        <p:blipFill>
          <a:blip r:embed="rId4" cstate="print"/>
          <a:srcRect/>
          <a:stretch>
            <a:fillRect/>
          </a:stretch>
        </p:blipFill>
        <p:spPr bwMode="auto">
          <a:xfrm>
            <a:off x="-14817" y="-26988"/>
            <a:ext cx="12215284" cy="677863"/>
          </a:xfrm>
          <a:prstGeom prst="rect">
            <a:avLst/>
          </a:prstGeom>
          <a:noFill/>
          <a:ln w="9525">
            <a:noFill/>
            <a:miter lim="800000"/>
            <a:headEnd/>
            <a:tailEnd/>
          </a:ln>
        </p:spPr>
      </p:pic>
      <p:pic>
        <p:nvPicPr>
          <p:cNvPr id="11" name="Picture 12" descr="F:\System Backup\Unni\Images\Official\NIC.png"/>
          <p:cNvPicPr>
            <a:picLocks noChangeAspect="1" noChangeArrowheads="1"/>
          </p:cNvPicPr>
          <p:nvPr/>
        </p:nvPicPr>
        <p:blipFill>
          <a:blip r:embed="rId5" cstate="print"/>
          <a:srcRect/>
          <a:stretch>
            <a:fillRect/>
          </a:stretch>
        </p:blipFill>
        <p:spPr bwMode="auto">
          <a:xfrm>
            <a:off x="11062076" y="6455544"/>
            <a:ext cx="1129925" cy="285824"/>
          </a:xfrm>
          <a:prstGeom prst="rect">
            <a:avLst/>
          </a:prstGeom>
          <a:noFill/>
          <a:scene3d>
            <a:camera prst="isometricLeftDown">
              <a:rot lat="2100000" lon="1800000" rev="0"/>
            </a:camera>
            <a:lightRig rig="threePt" dir="t"/>
          </a:scene3d>
          <a:sp3d>
            <a:bevelT w="165100" prst="coolSlant"/>
            <a:bevelB/>
          </a:sp3d>
        </p:spPr>
      </p:pic>
      <p:sp>
        <p:nvSpPr>
          <p:cNvPr id="7" name="Date Placeholder 6"/>
          <p:cNvSpPr>
            <a:spLocks noGrp="1"/>
          </p:cNvSpPr>
          <p:nvPr>
            <p:ph type="dt" sz="quarter" idx="4294967295"/>
          </p:nvPr>
        </p:nvSpPr>
        <p:spPr>
          <a:xfrm>
            <a:off x="74084" y="6454776"/>
            <a:ext cx="2844800" cy="365125"/>
          </a:xfrm>
          <a:prstGeom prst="rect">
            <a:avLst/>
          </a:prstGeom>
        </p:spPr>
        <p:txBody>
          <a:bodyPr/>
          <a:lstStyle/>
          <a:p>
            <a:pPr>
              <a:defRPr/>
            </a:pPr>
            <a:fld id="{B483E2CD-352D-4132-A731-83CFD396ED65}" type="datetime4">
              <a:rPr lang="en-US"/>
              <a:pPr>
                <a:defRPr/>
              </a:pPr>
              <a:t>October 22, 2020</a:t>
            </a:fld>
            <a:endParaRPr lang="en-US" dirty="0"/>
          </a:p>
        </p:txBody>
      </p:sp>
      <p:sp>
        <p:nvSpPr>
          <p:cNvPr id="24581" name="Slide Number Placeholder 7"/>
          <p:cNvSpPr>
            <a:spLocks noGrp="1" noChangeArrowheads="1"/>
          </p:cNvSpPr>
          <p:nvPr>
            <p:ph type="sldNum" sz="quarter" idx="4294967295"/>
          </p:nvPr>
        </p:nvSpPr>
        <p:spPr bwMode="auto">
          <a:xfrm>
            <a:off x="5566833" y="6454776"/>
            <a:ext cx="2844800" cy="365125"/>
          </a:xfrm>
          <a:prstGeom prst="rect">
            <a:avLst/>
          </a:prstGeom>
          <a:noFill/>
          <a:ln>
            <a:miter lim="800000"/>
            <a:headEnd/>
            <a:tailEnd/>
          </a:ln>
        </p:spPr>
        <p:txBody>
          <a:bodyPr/>
          <a:lstStyle/>
          <a:p>
            <a:pPr algn="ctr"/>
            <a:fld id="{7F026E24-4019-41E9-B0D1-20B3C0EB3E2E}" type="slidenum">
              <a:rPr lang="en-US" altLang="en-US">
                <a:cs typeface="Arial" pitchFamily="34" charset="0"/>
              </a:rPr>
              <a:pPr algn="ctr"/>
              <a:t>27</a:t>
            </a:fld>
            <a:endParaRPr lang="en-US" altLang="en-US">
              <a:cs typeface="Arial" pitchFamily="34" charset="0"/>
            </a:endParaRPr>
          </a:p>
        </p:txBody>
      </p:sp>
      <p:pic>
        <p:nvPicPr>
          <p:cNvPr id="24582" name="Picture 2">
            <a:hlinkClick r:id="rId6" action="ppaction://hlinksldjump"/>
          </p:cNvPr>
          <p:cNvPicPr>
            <a:picLocks noChangeAspect="1"/>
          </p:cNvPicPr>
          <p:nvPr/>
        </p:nvPicPr>
        <p:blipFill>
          <a:blip r:embed="rId7" cstate="print"/>
          <a:srcRect/>
          <a:stretch>
            <a:fillRect/>
          </a:stretch>
        </p:blipFill>
        <p:spPr bwMode="auto">
          <a:xfrm>
            <a:off x="9711267" y="6435726"/>
            <a:ext cx="463551" cy="347663"/>
          </a:xfrm>
          <a:prstGeom prst="rect">
            <a:avLst/>
          </a:prstGeom>
          <a:noFill/>
          <a:ln w="9525">
            <a:noFill/>
            <a:miter lim="800000"/>
            <a:headEnd/>
            <a:tailEnd/>
          </a:ln>
        </p:spPr>
      </p:pic>
      <p:sp>
        <p:nvSpPr>
          <p:cNvPr id="14" name="Title 1"/>
          <p:cNvSpPr txBox="1">
            <a:spLocks/>
          </p:cNvSpPr>
          <p:nvPr/>
        </p:nvSpPr>
        <p:spPr>
          <a:xfrm>
            <a:off x="-240704" y="627510"/>
            <a:ext cx="2972575" cy="431119"/>
          </a:xfrm>
          <a:prstGeom prst="rect">
            <a:avLst/>
          </a:prstGeom>
          <a:solidFill>
            <a:schemeClr val="accent1">
              <a:lumMod val="25000"/>
              <a:lumOff val="75000"/>
            </a:schemeClr>
          </a:solidFill>
          <a:scene3d>
            <a:camera prst="perspectiveContrastingRightFacing"/>
            <a:lightRig rig="threePt" dir="t"/>
          </a:scene3d>
          <a:sp3d>
            <a:bevelT/>
          </a:sp3d>
        </p:spPr>
        <p:txBody>
          <a:bodyPr lIns="91448" tIns="45724" rIns="91448" bIns="45724">
            <a:normAutofit/>
          </a:bodyPr>
          <a:lstStyle/>
          <a:p>
            <a:pPr algn="ctr" defTabSz="914484" eaLnBrk="1" fontAlgn="auto" hangingPunct="1">
              <a:lnSpc>
                <a:spcPct val="85000"/>
              </a:lnSpc>
              <a:spcBef>
                <a:spcPts val="0"/>
              </a:spcBef>
              <a:spcAft>
                <a:spcPts val="450"/>
              </a:spcAft>
              <a:defRPr/>
            </a:pPr>
            <a:r>
              <a:rPr lang="en-IN" altLang="en-US" sz="2101" b="1" i="1" dirty="0">
                <a:solidFill>
                  <a:srgbClr val="C00000"/>
                </a:solidFill>
                <a:latin typeface="Arial"/>
                <a:ea typeface="+mj-ea"/>
                <a:cs typeface="Arial"/>
              </a:rPr>
              <a:t>CAF</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A1AAD9BA-715D-4F72-A338-C248108A3436}"/>
              </a:ext>
            </a:extLst>
          </p:cNvPr>
          <p:cNvPicPr>
            <a:picLocks noChangeAspect="1"/>
          </p:cNvPicPr>
          <p:nvPr/>
        </p:nvPicPr>
        <p:blipFill>
          <a:blip r:embed="rId3"/>
          <a:stretch>
            <a:fillRect/>
          </a:stretch>
        </p:blipFill>
        <p:spPr>
          <a:xfrm>
            <a:off x="0" y="500002"/>
            <a:ext cx="12192000" cy="5857995"/>
          </a:xfrm>
          <a:prstGeom prst="rect">
            <a:avLst/>
          </a:prstGeom>
        </p:spPr>
      </p:pic>
      <p:pic>
        <p:nvPicPr>
          <p:cNvPr id="25602" name="Picture 2"/>
          <p:cNvPicPr>
            <a:picLocks noChangeAspect="1" noChangeArrowheads="1"/>
          </p:cNvPicPr>
          <p:nvPr/>
        </p:nvPicPr>
        <p:blipFill>
          <a:blip r:embed="rId4" cstate="print"/>
          <a:srcRect/>
          <a:stretch>
            <a:fillRect/>
          </a:stretch>
        </p:blipFill>
        <p:spPr bwMode="auto">
          <a:xfrm>
            <a:off x="-14817" y="-26988"/>
            <a:ext cx="12215284" cy="677863"/>
          </a:xfrm>
          <a:prstGeom prst="rect">
            <a:avLst/>
          </a:prstGeom>
          <a:noFill/>
          <a:ln w="9525">
            <a:noFill/>
            <a:miter lim="800000"/>
            <a:headEnd/>
            <a:tailEnd/>
          </a:ln>
        </p:spPr>
      </p:pic>
      <p:pic>
        <p:nvPicPr>
          <p:cNvPr id="11" name="Picture 12" descr="F:\System Backup\Unni\Images\Official\NIC.png"/>
          <p:cNvPicPr>
            <a:picLocks noChangeAspect="1" noChangeArrowheads="1"/>
          </p:cNvPicPr>
          <p:nvPr/>
        </p:nvPicPr>
        <p:blipFill>
          <a:blip r:embed="rId5" cstate="print"/>
          <a:srcRect/>
          <a:stretch>
            <a:fillRect/>
          </a:stretch>
        </p:blipFill>
        <p:spPr bwMode="auto">
          <a:xfrm>
            <a:off x="11062076" y="6455544"/>
            <a:ext cx="1129925" cy="285824"/>
          </a:xfrm>
          <a:prstGeom prst="rect">
            <a:avLst/>
          </a:prstGeom>
          <a:noFill/>
          <a:scene3d>
            <a:camera prst="isometricLeftDown">
              <a:rot lat="2100000" lon="1800000" rev="0"/>
            </a:camera>
            <a:lightRig rig="threePt" dir="t"/>
          </a:scene3d>
          <a:sp3d>
            <a:bevelT w="165100" prst="coolSlant"/>
            <a:bevelB/>
          </a:sp3d>
        </p:spPr>
      </p:pic>
      <p:sp>
        <p:nvSpPr>
          <p:cNvPr id="7" name="Date Placeholder 6"/>
          <p:cNvSpPr>
            <a:spLocks noGrp="1"/>
          </p:cNvSpPr>
          <p:nvPr>
            <p:ph type="dt" sz="quarter" idx="4294967295"/>
          </p:nvPr>
        </p:nvSpPr>
        <p:spPr>
          <a:xfrm>
            <a:off x="-14817" y="6478589"/>
            <a:ext cx="2844801" cy="365125"/>
          </a:xfrm>
          <a:prstGeom prst="rect">
            <a:avLst/>
          </a:prstGeom>
        </p:spPr>
        <p:txBody>
          <a:bodyPr/>
          <a:lstStyle/>
          <a:p>
            <a:pPr>
              <a:defRPr/>
            </a:pPr>
            <a:fld id="{147E3446-244F-4C0B-AC39-BE2F041371D8}" type="datetime4">
              <a:rPr lang="en-US"/>
              <a:pPr>
                <a:defRPr/>
              </a:pPr>
              <a:t>October 22, 2020</a:t>
            </a:fld>
            <a:endParaRPr lang="en-US" dirty="0"/>
          </a:p>
        </p:txBody>
      </p:sp>
      <p:sp>
        <p:nvSpPr>
          <p:cNvPr id="25605" name="Slide Number Placeholder 7"/>
          <p:cNvSpPr>
            <a:spLocks noGrp="1" noChangeArrowheads="1"/>
          </p:cNvSpPr>
          <p:nvPr>
            <p:ph type="sldNum" sz="quarter" idx="4294967295"/>
          </p:nvPr>
        </p:nvSpPr>
        <p:spPr bwMode="auto">
          <a:xfrm>
            <a:off x="5513917" y="6472239"/>
            <a:ext cx="2844800" cy="365125"/>
          </a:xfrm>
          <a:prstGeom prst="rect">
            <a:avLst/>
          </a:prstGeom>
          <a:noFill/>
          <a:ln>
            <a:miter lim="800000"/>
            <a:headEnd/>
            <a:tailEnd/>
          </a:ln>
        </p:spPr>
        <p:txBody>
          <a:bodyPr/>
          <a:lstStyle/>
          <a:p>
            <a:pPr algn="ctr"/>
            <a:fld id="{07A2EDC7-945F-4770-A2B2-F5091CBFAFF3}" type="slidenum">
              <a:rPr lang="en-US" altLang="en-US">
                <a:cs typeface="Arial" pitchFamily="34" charset="0"/>
              </a:rPr>
              <a:pPr algn="ctr"/>
              <a:t>28</a:t>
            </a:fld>
            <a:endParaRPr lang="en-US" altLang="en-US">
              <a:cs typeface="Arial" pitchFamily="34" charset="0"/>
            </a:endParaRPr>
          </a:p>
        </p:txBody>
      </p:sp>
      <p:pic>
        <p:nvPicPr>
          <p:cNvPr id="25606" name="Picture 2">
            <a:hlinkClick r:id="rId6" action="ppaction://hlinksldjump"/>
          </p:cNvPr>
          <p:cNvPicPr>
            <a:picLocks noChangeAspect="1"/>
          </p:cNvPicPr>
          <p:nvPr/>
        </p:nvPicPr>
        <p:blipFill>
          <a:blip r:embed="rId7" cstate="print"/>
          <a:srcRect/>
          <a:stretch>
            <a:fillRect/>
          </a:stretch>
        </p:blipFill>
        <p:spPr bwMode="auto">
          <a:xfrm>
            <a:off x="9711267" y="6435726"/>
            <a:ext cx="463551" cy="347663"/>
          </a:xfrm>
          <a:prstGeom prst="rect">
            <a:avLst/>
          </a:prstGeom>
          <a:noFill/>
          <a:ln w="9525">
            <a:noFill/>
            <a:miter lim="800000"/>
            <a:headEnd/>
            <a:tailEnd/>
          </a:ln>
        </p:spPr>
      </p:pic>
      <p:sp>
        <p:nvSpPr>
          <p:cNvPr id="14" name="Title 1"/>
          <p:cNvSpPr txBox="1">
            <a:spLocks/>
          </p:cNvSpPr>
          <p:nvPr/>
        </p:nvSpPr>
        <p:spPr>
          <a:xfrm>
            <a:off x="-240704" y="627510"/>
            <a:ext cx="2972575" cy="431119"/>
          </a:xfrm>
          <a:prstGeom prst="rect">
            <a:avLst/>
          </a:prstGeom>
          <a:solidFill>
            <a:schemeClr val="accent1">
              <a:lumMod val="25000"/>
              <a:lumOff val="75000"/>
            </a:schemeClr>
          </a:solidFill>
          <a:scene3d>
            <a:camera prst="perspectiveContrastingRightFacing"/>
            <a:lightRig rig="threePt" dir="t"/>
          </a:scene3d>
          <a:sp3d>
            <a:bevelT/>
          </a:sp3d>
        </p:spPr>
        <p:txBody>
          <a:bodyPr lIns="91448" tIns="45724" rIns="91448" bIns="45724">
            <a:normAutofit/>
          </a:bodyPr>
          <a:lstStyle/>
          <a:p>
            <a:pPr algn="ctr" defTabSz="914484" eaLnBrk="1" fontAlgn="auto" hangingPunct="1">
              <a:lnSpc>
                <a:spcPct val="85000"/>
              </a:lnSpc>
              <a:spcBef>
                <a:spcPts val="0"/>
              </a:spcBef>
              <a:spcAft>
                <a:spcPts val="450"/>
              </a:spcAft>
              <a:defRPr/>
            </a:pPr>
            <a:r>
              <a:rPr lang="en-IN" altLang="en-US" sz="2101" b="1" i="1" dirty="0">
                <a:solidFill>
                  <a:srgbClr val="C00000"/>
                </a:solidFill>
                <a:latin typeface="Arial"/>
                <a:ea typeface="+mj-ea"/>
                <a:cs typeface="Arial"/>
              </a:rPr>
              <a:t>Enterprise Details</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6D49810-7674-47C5-B364-3D3191BC7774}"/>
              </a:ext>
            </a:extLst>
          </p:cNvPr>
          <p:cNvPicPr>
            <a:picLocks noChangeAspect="1"/>
          </p:cNvPicPr>
          <p:nvPr/>
        </p:nvPicPr>
        <p:blipFill>
          <a:blip r:embed="rId3"/>
          <a:stretch>
            <a:fillRect/>
          </a:stretch>
        </p:blipFill>
        <p:spPr>
          <a:xfrm>
            <a:off x="0" y="450185"/>
            <a:ext cx="12192000" cy="5957629"/>
          </a:xfrm>
          <a:prstGeom prst="rect">
            <a:avLst/>
          </a:prstGeom>
        </p:spPr>
      </p:pic>
      <p:pic>
        <p:nvPicPr>
          <p:cNvPr id="26626" name="Picture 2"/>
          <p:cNvPicPr>
            <a:picLocks noChangeAspect="1" noChangeArrowheads="1"/>
          </p:cNvPicPr>
          <p:nvPr/>
        </p:nvPicPr>
        <p:blipFill>
          <a:blip r:embed="rId4" cstate="print"/>
          <a:srcRect/>
          <a:stretch>
            <a:fillRect/>
          </a:stretch>
        </p:blipFill>
        <p:spPr bwMode="auto">
          <a:xfrm>
            <a:off x="-14817" y="-26988"/>
            <a:ext cx="12215284" cy="677863"/>
          </a:xfrm>
          <a:prstGeom prst="rect">
            <a:avLst/>
          </a:prstGeom>
          <a:noFill/>
          <a:ln w="9525">
            <a:noFill/>
            <a:miter lim="800000"/>
            <a:headEnd/>
            <a:tailEnd/>
          </a:ln>
        </p:spPr>
      </p:pic>
      <p:pic>
        <p:nvPicPr>
          <p:cNvPr id="11" name="Picture 12" descr="F:\System Backup\Unni\Images\Official\NIC.png"/>
          <p:cNvPicPr>
            <a:picLocks noChangeAspect="1" noChangeArrowheads="1"/>
          </p:cNvPicPr>
          <p:nvPr/>
        </p:nvPicPr>
        <p:blipFill>
          <a:blip r:embed="rId5" cstate="print"/>
          <a:srcRect/>
          <a:stretch>
            <a:fillRect/>
          </a:stretch>
        </p:blipFill>
        <p:spPr bwMode="auto">
          <a:xfrm>
            <a:off x="11062076" y="6455544"/>
            <a:ext cx="1129925" cy="285824"/>
          </a:xfrm>
          <a:prstGeom prst="rect">
            <a:avLst/>
          </a:prstGeom>
          <a:noFill/>
          <a:scene3d>
            <a:camera prst="isometricLeftDown">
              <a:rot lat="2100000" lon="1800000" rev="0"/>
            </a:camera>
            <a:lightRig rig="threePt" dir="t"/>
          </a:scene3d>
          <a:sp3d>
            <a:bevelT w="165100" prst="coolSlant"/>
            <a:bevelB/>
          </a:sp3d>
        </p:spPr>
      </p:pic>
      <p:sp>
        <p:nvSpPr>
          <p:cNvPr id="7" name="Date Placeholder 6"/>
          <p:cNvSpPr>
            <a:spLocks noGrp="1"/>
          </p:cNvSpPr>
          <p:nvPr>
            <p:ph type="dt" sz="quarter" idx="4294967295"/>
          </p:nvPr>
        </p:nvSpPr>
        <p:spPr>
          <a:xfrm>
            <a:off x="29633" y="6454776"/>
            <a:ext cx="2844800" cy="365125"/>
          </a:xfrm>
          <a:prstGeom prst="rect">
            <a:avLst/>
          </a:prstGeom>
        </p:spPr>
        <p:txBody>
          <a:bodyPr/>
          <a:lstStyle/>
          <a:p>
            <a:pPr>
              <a:defRPr/>
            </a:pPr>
            <a:fld id="{068A801A-D74B-4BC9-8148-8ACF9BDF3B59}" type="datetime4">
              <a:rPr lang="en-US"/>
              <a:pPr>
                <a:defRPr/>
              </a:pPr>
              <a:t>October 22, 2020</a:t>
            </a:fld>
            <a:endParaRPr lang="en-US" dirty="0"/>
          </a:p>
        </p:txBody>
      </p:sp>
      <p:sp>
        <p:nvSpPr>
          <p:cNvPr id="26629" name="Slide Number Placeholder 7"/>
          <p:cNvSpPr>
            <a:spLocks noGrp="1" noChangeArrowheads="1"/>
          </p:cNvSpPr>
          <p:nvPr>
            <p:ph type="sldNum" sz="quarter" idx="4294967295"/>
          </p:nvPr>
        </p:nvSpPr>
        <p:spPr bwMode="auto">
          <a:xfrm>
            <a:off x="5712884" y="6492876"/>
            <a:ext cx="2844800" cy="365125"/>
          </a:xfrm>
          <a:prstGeom prst="rect">
            <a:avLst/>
          </a:prstGeom>
          <a:noFill/>
          <a:ln>
            <a:miter lim="800000"/>
            <a:headEnd/>
            <a:tailEnd/>
          </a:ln>
        </p:spPr>
        <p:txBody>
          <a:bodyPr/>
          <a:lstStyle/>
          <a:p>
            <a:pPr algn="ctr"/>
            <a:fld id="{5DBAE446-7D83-4742-841E-D4414EAE377F}" type="slidenum">
              <a:rPr lang="en-US" altLang="en-US">
                <a:cs typeface="Arial" pitchFamily="34" charset="0"/>
              </a:rPr>
              <a:pPr algn="ctr"/>
              <a:t>29</a:t>
            </a:fld>
            <a:endParaRPr lang="en-US" altLang="en-US">
              <a:cs typeface="Arial" pitchFamily="34" charset="0"/>
            </a:endParaRPr>
          </a:p>
        </p:txBody>
      </p:sp>
      <p:pic>
        <p:nvPicPr>
          <p:cNvPr id="26630" name="Picture 2">
            <a:hlinkClick r:id="rId6" action="ppaction://hlinksldjump"/>
          </p:cNvPr>
          <p:cNvPicPr>
            <a:picLocks noChangeAspect="1"/>
          </p:cNvPicPr>
          <p:nvPr/>
        </p:nvPicPr>
        <p:blipFill>
          <a:blip r:embed="rId7" cstate="print"/>
          <a:srcRect/>
          <a:stretch>
            <a:fillRect/>
          </a:stretch>
        </p:blipFill>
        <p:spPr bwMode="auto">
          <a:xfrm>
            <a:off x="9711267" y="6435726"/>
            <a:ext cx="463551" cy="347663"/>
          </a:xfrm>
          <a:prstGeom prst="rect">
            <a:avLst/>
          </a:prstGeom>
          <a:noFill/>
          <a:ln w="9525">
            <a:noFill/>
            <a:miter lim="800000"/>
            <a:headEnd/>
            <a:tailEnd/>
          </a:ln>
        </p:spPr>
      </p:pic>
      <p:sp>
        <p:nvSpPr>
          <p:cNvPr id="14" name="Title 1"/>
          <p:cNvSpPr txBox="1">
            <a:spLocks/>
          </p:cNvSpPr>
          <p:nvPr/>
        </p:nvSpPr>
        <p:spPr>
          <a:xfrm>
            <a:off x="-240704" y="627510"/>
            <a:ext cx="2972575" cy="431119"/>
          </a:xfrm>
          <a:prstGeom prst="rect">
            <a:avLst/>
          </a:prstGeom>
          <a:solidFill>
            <a:schemeClr val="accent1">
              <a:lumMod val="25000"/>
              <a:lumOff val="75000"/>
            </a:schemeClr>
          </a:solidFill>
          <a:scene3d>
            <a:camera prst="perspectiveContrastingRightFacing"/>
            <a:lightRig rig="threePt" dir="t"/>
          </a:scene3d>
          <a:sp3d>
            <a:bevelT/>
          </a:sp3d>
        </p:spPr>
        <p:txBody>
          <a:bodyPr lIns="91448" tIns="45724" rIns="91448" bIns="45724">
            <a:normAutofit/>
          </a:bodyPr>
          <a:lstStyle/>
          <a:p>
            <a:pPr algn="ctr" defTabSz="914484" eaLnBrk="1" fontAlgn="auto" hangingPunct="1">
              <a:lnSpc>
                <a:spcPct val="85000"/>
              </a:lnSpc>
              <a:spcBef>
                <a:spcPts val="0"/>
              </a:spcBef>
              <a:spcAft>
                <a:spcPts val="450"/>
              </a:spcAft>
              <a:defRPr/>
            </a:pPr>
            <a:r>
              <a:rPr lang="en-IN" altLang="en-US" sz="2101" b="1" i="1" dirty="0">
                <a:solidFill>
                  <a:srgbClr val="C00000"/>
                </a:solidFill>
                <a:latin typeface="Arial"/>
                <a:ea typeface="+mj-ea"/>
                <a:cs typeface="Arial"/>
              </a:rPr>
              <a:t>File Upload</a:t>
            </a:r>
          </a:p>
        </p:txBody>
      </p:sp>
      <p:pic>
        <p:nvPicPr>
          <p:cNvPr id="26633" name="Picture 2"/>
          <p:cNvPicPr>
            <a:picLocks noChangeAspect="1" noChangeArrowheads="1"/>
          </p:cNvPicPr>
          <p:nvPr/>
        </p:nvPicPr>
        <p:blipFill>
          <a:blip r:embed="rId8" cstate="print"/>
          <a:srcRect/>
          <a:stretch>
            <a:fillRect/>
          </a:stretch>
        </p:blipFill>
        <p:spPr bwMode="auto">
          <a:xfrm>
            <a:off x="5332672" y="4056101"/>
            <a:ext cx="3843867" cy="12858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txBox="1">
            <a:spLocks/>
          </p:cNvSpPr>
          <p:nvPr/>
        </p:nvSpPr>
        <p:spPr bwMode="auto">
          <a:xfrm>
            <a:off x="3248025" y="133350"/>
            <a:ext cx="5970588"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90000"/>
              </a:lnSpc>
            </a:pPr>
            <a:r>
              <a:rPr lang="en-US" altLang="en-US" sz="2000" b="1">
                <a:latin typeface="Georgia" pitchFamily="18" charset="0"/>
              </a:rPr>
              <a:t>K-SWIFT  </a:t>
            </a:r>
          </a:p>
          <a:p>
            <a:pPr algn="ctr" eaLnBrk="1" hangingPunct="1">
              <a:lnSpc>
                <a:spcPct val="90000"/>
              </a:lnSpc>
            </a:pPr>
            <a:r>
              <a:rPr lang="en-US" altLang="en-US" sz="2000" b="1">
                <a:latin typeface="Georgia" pitchFamily="18" charset="0"/>
              </a:rPr>
              <a:t> </a:t>
            </a:r>
            <a:r>
              <a:rPr lang="en-US" altLang="en-US" sz="2000" b="1">
                <a:latin typeface="Georgia" pitchFamily="18" charset="0"/>
                <a:hlinkClick r:id="rId2"/>
              </a:rPr>
              <a:t>www.kswift.kerala.gov.in</a:t>
            </a:r>
            <a:r>
              <a:rPr lang="en-US" altLang="en-US" sz="2000" b="1">
                <a:latin typeface="Georgia" pitchFamily="18" charset="0"/>
              </a:rPr>
              <a:t> </a:t>
            </a:r>
          </a:p>
        </p:txBody>
      </p:sp>
      <p:sp>
        <p:nvSpPr>
          <p:cNvPr id="7" name="TextBox 10"/>
          <p:cNvSpPr txBox="1">
            <a:spLocks noChangeArrowheads="1"/>
          </p:cNvSpPr>
          <p:nvPr/>
        </p:nvSpPr>
        <p:spPr bwMode="auto">
          <a:xfrm>
            <a:off x="4914900" y="949099"/>
            <a:ext cx="7277100" cy="6647974"/>
          </a:xfrm>
          <a:prstGeom prst="rect">
            <a:avLst/>
          </a:prstGeom>
          <a:noFill/>
          <a:ln w="9525">
            <a:noFill/>
            <a:miter lim="800000"/>
            <a:headEnd/>
            <a:tailEnd/>
          </a:ln>
        </p:spPr>
        <p:txBody>
          <a:bodyPr wrap="square">
            <a:spAutoFit/>
          </a:bodyPr>
          <a:lstStyle/>
          <a:p>
            <a:pPr marL="403225" indent="-365125" algn="just" eaLnBrk="1" hangingPunct="1">
              <a:lnSpc>
                <a:spcPct val="150000"/>
              </a:lnSpc>
              <a:buFont typeface="Arial" pitchFamily="34" charset="0"/>
              <a:buChar char="•"/>
              <a:defRPr/>
            </a:pPr>
            <a:r>
              <a:rPr lang="en-US" altLang="en-US" sz="1600" b="1" dirty="0">
                <a:solidFill>
                  <a:srgbClr val="2E6CA4"/>
                </a:solidFill>
                <a:latin typeface="Arial" panose="020B0604020202020204" pitchFamily="34" charset="0"/>
                <a:cs typeface="Arial" panose="020B0604020202020204" pitchFamily="34" charset="0"/>
              </a:rPr>
              <a:t>Single Point Contact for Entrepreneurs across multiple departments</a:t>
            </a:r>
          </a:p>
          <a:p>
            <a:pPr marL="403225" indent="-365125" algn="just" eaLnBrk="1" hangingPunct="1">
              <a:lnSpc>
                <a:spcPct val="150000"/>
              </a:lnSpc>
              <a:buFont typeface="Arial" pitchFamily="34" charset="0"/>
              <a:buChar char="•"/>
              <a:defRPr/>
            </a:pPr>
            <a:r>
              <a:rPr lang="en-US" altLang="en-US" sz="1600" b="1" dirty="0">
                <a:solidFill>
                  <a:schemeClr val="accent2"/>
                </a:solidFill>
                <a:latin typeface="Arial" panose="020B0604020202020204" pitchFamily="34" charset="0"/>
                <a:cs typeface="Arial" panose="020B0604020202020204" pitchFamily="34" charset="0"/>
              </a:rPr>
              <a:t>One Stop repository for all Govt. notifications for Investors / Entrepreneurs</a:t>
            </a:r>
          </a:p>
          <a:p>
            <a:pPr marL="403225" indent="-365125" algn="just" eaLnBrk="1" hangingPunct="1">
              <a:lnSpc>
                <a:spcPct val="150000"/>
              </a:lnSpc>
              <a:buFont typeface="Arial" pitchFamily="34" charset="0"/>
              <a:buChar char="•"/>
              <a:defRPr/>
            </a:pPr>
            <a:r>
              <a:rPr lang="en-US" altLang="en-US" sz="1600" b="1" dirty="0">
                <a:solidFill>
                  <a:srgbClr val="C00000"/>
                </a:solidFill>
                <a:latin typeface="Arial" panose="020B0604020202020204" pitchFamily="34" charset="0"/>
                <a:cs typeface="Arial" panose="020B0604020202020204" pitchFamily="34" charset="0"/>
              </a:rPr>
              <a:t>Common Application form (CAF)  </a:t>
            </a:r>
            <a:endParaRPr lang="en-US" altLang="en-US" sz="1600" b="1" dirty="0">
              <a:latin typeface="Arial" panose="020B0604020202020204" pitchFamily="34" charset="0"/>
              <a:cs typeface="Arial" panose="020B0604020202020204" pitchFamily="34" charset="0"/>
            </a:endParaRPr>
          </a:p>
          <a:p>
            <a:pPr marL="403225" indent="-365125" algn="just" eaLnBrk="1" hangingPunct="1">
              <a:lnSpc>
                <a:spcPct val="150000"/>
              </a:lnSpc>
              <a:buFont typeface="Arial" pitchFamily="34" charset="0"/>
              <a:buChar char="•"/>
              <a:defRPr/>
            </a:pPr>
            <a:r>
              <a:rPr lang="en-US" altLang="en-US" sz="1600" b="1" dirty="0">
                <a:solidFill>
                  <a:schemeClr val="accent6">
                    <a:lumMod val="75000"/>
                  </a:schemeClr>
                </a:solidFill>
                <a:latin typeface="Arial" panose="020B0604020202020204" pitchFamily="34" charset="0"/>
                <a:cs typeface="Arial" panose="020B0604020202020204" pitchFamily="34" charset="0"/>
              </a:rPr>
              <a:t>Eliminating multiple point of contacts</a:t>
            </a:r>
          </a:p>
          <a:p>
            <a:pPr marL="403225" indent="-365125" algn="just" eaLnBrk="1" hangingPunct="1">
              <a:lnSpc>
                <a:spcPct val="150000"/>
              </a:lnSpc>
              <a:buFont typeface="Arial" pitchFamily="34" charset="0"/>
              <a:buChar char="•"/>
              <a:defRPr/>
            </a:pPr>
            <a:r>
              <a:rPr lang="en-US" altLang="en-US" sz="1600" b="1" dirty="0">
                <a:solidFill>
                  <a:srgbClr val="7030A0"/>
                </a:solidFill>
                <a:latin typeface="Arial" panose="020B0604020202020204" pitchFamily="34" charset="0"/>
                <a:cs typeface="Arial" panose="020B0604020202020204" pitchFamily="34" charset="0"/>
              </a:rPr>
              <a:t>Automated Fees calculation by the System against each Service. </a:t>
            </a:r>
            <a:endParaRPr lang="en-US" altLang="en-US" sz="1600" b="1" dirty="0">
              <a:solidFill>
                <a:schemeClr val="accent6">
                  <a:lumMod val="75000"/>
                </a:schemeClr>
              </a:solidFill>
              <a:latin typeface="Arial" panose="020B0604020202020204" pitchFamily="34" charset="0"/>
              <a:cs typeface="Arial" panose="020B0604020202020204" pitchFamily="34" charset="0"/>
            </a:endParaRPr>
          </a:p>
          <a:p>
            <a:pPr marL="403225" indent="-365125" algn="just" eaLnBrk="1" hangingPunct="1">
              <a:lnSpc>
                <a:spcPct val="150000"/>
              </a:lnSpc>
              <a:buFont typeface="Arial" pitchFamily="34" charset="0"/>
              <a:buChar char="•"/>
              <a:defRPr/>
            </a:pPr>
            <a:r>
              <a:rPr lang="en-US" altLang="en-US" sz="1600" b="1" dirty="0">
                <a:solidFill>
                  <a:srgbClr val="C00000"/>
                </a:solidFill>
                <a:latin typeface="Arial" panose="020B0604020202020204" pitchFamily="34" charset="0"/>
                <a:cs typeface="Arial" panose="020B0604020202020204" pitchFamily="34" charset="0"/>
              </a:rPr>
              <a:t>Payment  gateway integration</a:t>
            </a:r>
          </a:p>
          <a:p>
            <a:pPr marL="403225" indent="-365125" algn="just" eaLnBrk="1" hangingPunct="1">
              <a:lnSpc>
                <a:spcPct val="150000"/>
              </a:lnSpc>
              <a:buFont typeface="Arial" pitchFamily="34" charset="0"/>
              <a:buChar char="•"/>
              <a:defRPr/>
            </a:pPr>
            <a:r>
              <a:rPr lang="en-US" altLang="en-US" sz="1600" b="1" dirty="0">
                <a:latin typeface="Arial" panose="020B0604020202020204" pitchFamily="34" charset="0"/>
                <a:cs typeface="Arial" panose="020B0604020202020204" pitchFamily="34" charset="0"/>
              </a:rPr>
              <a:t>Real time notifications and Alerts via e-mail, SMS &amp; Dash board.</a:t>
            </a:r>
            <a:endParaRPr lang="en-US" altLang="en-US" sz="1600" b="1" dirty="0">
              <a:solidFill>
                <a:schemeClr val="accent6">
                  <a:lumMod val="75000"/>
                </a:schemeClr>
              </a:solidFill>
              <a:latin typeface="Arial" panose="020B0604020202020204" pitchFamily="34" charset="0"/>
              <a:cs typeface="Arial" panose="020B0604020202020204" pitchFamily="34" charset="0"/>
            </a:endParaRPr>
          </a:p>
          <a:p>
            <a:pPr marL="403225" indent="-365125" algn="just" eaLnBrk="1" hangingPunct="1">
              <a:lnSpc>
                <a:spcPct val="150000"/>
              </a:lnSpc>
              <a:buFont typeface="Arial" pitchFamily="34" charset="0"/>
              <a:buChar char="•"/>
              <a:defRPr/>
            </a:pPr>
            <a:r>
              <a:rPr lang="en-US" altLang="en-US" sz="1600" b="1" dirty="0">
                <a:solidFill>
                  <a:schemeClr val="accent1"/>
                </a:solidFill>
                <a:latin typeface="Arial" panose="020B0604020202020204" pitchFamily="34" charset="0"/>
                <a:cs typeface="Arial" panose="020B0604020202020204" pitchFamily="34" charset="0"/>
              </a:rPr>
              <a:t>Online tracking of Applications </a:t>
            </a:r>
          </a:p>
          <a:p>
            <a:pPr marL="403225" indent="-365125" algn="just" eaLnBrk="1" hangingPunct="1">
              <a:lnSpc>
                <a:spcPct val="150000"/>
              </a:lnSpc>
              <a:buFont typeface="Arial" pitchFamily="34" charset="0"/>
              <a:buChar char="•"/>
              <a:defRPr/>
            </a:pPr>
            <a:r>
              <a:rPr lang="en-US" altLang="en-US" sz="1600" b="1" dirty="0">
                <a:solidFill>
                  <a:srgbClr val="7030A0"/>
                </a:solidFill>
                <a:latin typeface="Arial" panose="020B0604020202020204" pitchFamily="34" charset="0"/>
                <a:cs typeface="Arial" panose="020B0604020202020204" pitchFamily="34" charset="0"/>
              </a:rPr>
              <a:t>Grant of clearances in parallel</a:t>
            </a:r>
          </a:p>
          <a:p>
            <a:pPr marL="403225" indent="-365125" algn="just" eaLnBrk="1" hangingPunct="1">
              <a:lnSpc>
                <a:spcPct val="150000"/>
              </a:lnSpc>
              <a:buFont typeface="Arial" pitchFamily="34" charset="0"/>
              <a:buChar char="•"/>
              <a:defRPr/>
            </a:pPr>
            <a:r>
              <a:rPr lang="en-US" altLang="en-US" sz="1600" b="1" dirty="0">
                <a:solidFill>
                  <a:schemeClr val="accent1"/>
                </a:solidFill>
                <a:latin typeface="Arial" panose="020B0604020202020204" pitchFamily="34" charset="0"/>
                <a:cs typeface="Arial" panose="020B0604020202020204" pitchFamily="34" charset="0"/>
              </a:rPr>
              <a:t>Approval within fixed Time limit</a:t>
            </a:r>
            <a:endParaRPr lang="en-US" altLang="en-US" sz="1600" b="1" dirty="0">
              <a:solidFill>
                <a:srgbClr val="7030A0"/>
              </a:solidFill>
              <a:latin typeface="Arial" panose="020B0604020202020204" pitchFamily="34" charset="0"/>
              <a:cs typeface="Arial" panose="020B0604020202020204" pitchFamily="34" charset="0"/>
            </a:endParaRPr>
          </a:p>
          <a:p>
            <a:pPr marL="403225" indent="-365125" algn="just" eaLnBrk="1" hangingPunct="1">
              <a:lnSpc>
                <a:spcPct val="150000"/>
              </a:lnSpc>
              <a:buFont typeface="Arial" pitchFamily="34" charset="0"/>
              <a:buChar char="•"/>
              <a:defRPr/>
            </a:pPr>
            <a:r>
              <a:rPr lang="en-US" altLang="en-US" sz="1600" b="1" dirty="0">
                <a:latin typeface="Arial" panose="020B0604020202020204" pitchFamily="34" charset="0"/>
                <a:cs typeface="Arial" panose="020B0604020202020204" pitchFamily="34" charset="0"/>
              </a:rPr>
              <a:t>Deemed approval  </a:t>
            </a:r>
          </a:p>
          <a:p>
            <a:pPr marL="403225" indent="-365125" algn="just" eaLnBrk="1" hangingPunct="1">
              <a:lnSpc>
                <a:spcPct val="150000"/>
              </a:lnSpc>
              <a:buFont typeface="Arial" pitchFamily="34" charset="0"/>
              <a:buChar char="•"/>
              <a:defRPr/>
            </a:pPr>
            <a:r>
              <a:rPr lang="en-US" altLang="en-US" sz="2000" b="1" dirty="0">
                <a:solidFill>
                  <a:srgbClr val="C00000"/>
                </a:solidFill>
                <a:latin typeface="Arial" panose="020B0604020202020204" pitchFamily="34" charset="0"/>
                <a:cs typeface="Arial" panose="020B0604020202020204" pitchFamily="34" charset="0"/>
              </a:rPr>
              <a:t>Self certification for MSME</a:t>
            </a:r>
          </a:p>
          <a:p>
            <a:pPr marL="403225" indent="-365125" algn="just" eaLnBrk="1" hangingPunct="1">
              <a:lnSpc>
                <a:spcPct val="150000"/>
              </a:lnSpc>
              <a:buFont typeface="Arial" pitchFamily="34" charset="0"/>
              <a:buChar char="•"/>
              <a:defRPr/>
            </a:pPr>
            <a:r>
              <a:rPr lang="en-US" altLang="en-US" sz="1600" b="1" dirty="0">
                <a:solidFill>
                  <a:schemeClr val="tx2"/>
                </a:solidFill>
                <a:latin typeface="Arial" panose="020B0604020202020204" pitchFamily="34" charset="0"/>
                <a:cs typeface="Arial" panose="020B0604020202020204" pitchFamily="34" charset="0"/>
              </a:rPr>
              <a:t>Downloadable Digital Approvals  </a:t>
            </a:r>
          </a:p>
          <a:p>
            <a:pPr marL="403225" indent="-365125" algn="just" eaLnBrk="1" hangingPunct="1">
              <a:lnSpc>
                <a:spcPct val="150000"/>
              </a:lnSpc>
              <a:buFont typeface="Arial" pitchFamily="34" charset="0"/>
              <a:buChar char="•"/>
              <a:defRPr/>
            </a:pPr>
            <a:r>
              <a:rPr lang="en-US" altLang="en-US" sz="1600" b="1" dirty="0">
                <a:solidFill>
                  <a:schemeClr val="accent6">
                    <a:lumMod val="75000"/>
                  </a:schemeClr>
                </a:solidFill>
                <a:latin typeface="Arial" panose="020B0604020202020204" pitchFamily="34" charset="0"/>
                <a:cs typeface="Arial" panose="020B0604020202020204" pitchFamily="34" charset="0"/>
              </a:rPr>
              <a:t>Digital Composite License binding all the Departments</a:t>
            </a:r>
          </a:p>
          <a:p>
            <a:pPr marL="403225" indent="-365125" algn="just" eaLnBrk="1" hangingPunct="1">
              <a:lnSpc>
                <a:spcPct val="150000"/>
              </a:lnSpc>
              <a:buFont typeface="Arial" pitchFamily="34" charset="0"/>
              <a:buChar char="•"/>
              <a:defRPr/>
            </a:pPr>
            <a:endParaRPr lang="en-US" altLang="en-US" sz="1600" b="1" dirty="0">
              <a:solidFill>
                <a:schemeClr val="accent6">
                  <a:lumMod val="75000"/>
                </a:schemeClr>
              </a:solidFill>
              <a:latin typeface="Arial" panose="020B0604020202020204" pitchFamily="34" charset="0"/>
              <a:cs typeface="Arial" panose="020B0604020202020204" pitchFamily="34" charset="0"/>
            </a:endParaRPr>
          </a:p>
          <a:p>
            <a:pPr marL="403225" indent="-365125" algn="just" eaLnBrk="1" hangingPunct="1">
              <a:lnSpc>
                <a:spcPct val="150000"/>
              </a:lnSpc>
              <a:buFont typeface="Arial" pitchFamily="34" charset="0"/>
              <a:buChar char="•"/>
              <a:defRPr/>
            </a:pPr>
            <a:endParaRPr lang="en-US" altLang="en-US" sz="1600" b="1" dirty="0">
              <a:latin typeface="Arial" panose="020B0604020202020204" pitchFamily="34" charset="0"/>
              <a:cs typeface="Arial" panose="020B0604020202020204" pitchFamily="34" charset="0"/>
            </a:endParaRPr>
          </a:p>
        </p:txBody>
      </p:sp>
      <p:pic>
        <p:nvPicPr>
          <p:cNvPr id="16388" name="Picture 7"/>
          <p:cNvPicPr>
            <a:picLocks noChangeAspect="1" noChangeArrowheads="1"/>
          </p:cNvPicPr>
          <p:nvPr/>
        </p:nvPicPr>
        <p:blipFill>
          <a:blip r:embed="rId3">
            <a:extLst>
              <a:ext uri="{28A0092B-C50C-407E-A947-70E740481C1C}">
                <a14:useLocalDpi xmlns:a14="http://schemas.microsoft.com/office/drawing/2010/main" val="0"/>
              </a:ext>
            </a:extLst>
          </a:blip>
          <a:srcRect l="15131"/>
          <a:stretch>
            <a:fillRect/>
          </a:stretch>
        </p:blipFill>
        <p:spPr bwMode="auto">
          <a:xfrm>
            <a:off x="0" y="4564063"/>
            <a:ext cx="2628900" cy="2293937"/>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1638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 y="1612900"/>
            <a:ext cx="4757738" cy="2976563"/>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16390" name="Picture 9" descr="F:\Swift Photo\CIMG840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5700" y="4564063"/>
            <a:ext cx="2374900" cy="229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Rectangle 9"/>
          <p:cNvSpPr>
            <a:spLocks noChangeArrowheads="1"/>
          </p:cNvSpPr>
          <p:nvPr/>
        </p:nvSpPr>
        <p:spPr bwMode="auto">
          <a:xfrm>
            <a:off x="1101725" y="1090613"/>
            <a:ext cx="20040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IN" altLang="en-US" sz="2800" b="1" dirty="0">
                <a:solidFill>
                  <a:srgbClr val="C00000"/>
                </a:solidFill>
                <a:latin typeface="Arial" panose="020B0604020202020204" pitchFamily="34" charset="0"/>
                <a:cs typeface="Arial" panose="020B0604020202020204" pitchFamily="34" charset="0"/>
              </a:rPr>
              <a:t>Objectives</a:t>
            </a:r>
            <a:endParaRPr lang="en-IN" altLang="en-US"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211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xEl>
                                              <p:pRg st="11" end="11"/>
                                            </p:txEl>
                                          </p:spTgt>
                                        </p:tgtEl>
                                        <p:attrNameLst>
                                          <p:attrName>style.visibility</p:attrName>
                                        </p:attrNameLst>
                                      </p:cBhvr>
                                      <p:to>
                                        <p:strVal val="visible"/>
                                      </p:to>
                                    </p:set>
                                    <p:animEffect transition="in" filter="circle(in)">
                                      <p:cBhvr>
                                        <p:cTn id="7" dur="2000"/>
                                        <p:tgtEl>
                                          <p:spTgt spid="7">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cstate="print"/>
          <a:srcRect/>
          <a:stretch>
            <a:fillRect/>
          </a:stretch>
        </p:blipFill>
        <p:spPr bwMode="auto">
          <a:xfrm>
            <a:off x="-14817" y="-26988"/>
            <a:ext cx="12215284" cy="677863"/>
          </a:xfrm>
          <a:prstGeom prst="rect">
            <a:avLst/>
          </a:prstGeom>
          <a:noFill/>
          <a:ln w="9525">
            <a:noFill/>
            <a:miter lim="800000"/>
            <a:headEnd/>
            <a:tailEnd/>
          </a:ln>
        </p:spPr>
      </p:pic>
      <p:pic>
        <p:nvPicPr>
          <p:cNvPr id="11" name="Picture 12" descr="F:\System Backup\Unni\Images\Official\NIC.png"/>
          <p:cNvPicPr>
            <a:picLocks noChangeAspect="1" noChangeArrowheads="1"/>
          </p:cNvPicPr>
          <p:nvPr/>
        </p:nvPicPr>
        <p:blipFill>
          <a:blip r:embed="rId4" cstate="print"/>
          <a:srcRect/>
          <a:stretch>
            <a:fillRect/>
          </a:stretch>
        </p:blipFill>
        <p:spPr bwMode="auto">
          <a:xfrm>
            <a:off x="11062076" y="6455544"/>
            <a:ext cx="1129925" cy="285824"/>
          </a:xfrm>
          <a:prstGeom prst="rect">
            <a:avLst/>
          </a:prstGeom>
          <a:noFill/>
          <a:scene3d>
            <a:camera prst="isometricLeftDown">
              <a:rot lat="2100000" lon="1800000" rev="0"/>
            </a:camera>
            <a:lightRig rig="threePt" dir="t"/>
          </a:scene3d>
          <a:sp3d>
            <a:bevelT w="165100" prst="coolSlant"/>
            <a:bevelB/>
          </a:sp3d>
        </p:spPr>
      </p:pic>
      <p:sp>
        <p:nvSpPr>
          <p:cNvPr id="7" name="Date Placeholder 6"/>
          <p:cNvSpPr>
            <a:spLocks noGrp="1"/>
          </p:cNvSpPr>
          <p:nvPr>
            <p:ph type="dt" sz="quarter" idx="4294967295"/>
          </p:nvPr>
        </p:nvSpPr>
        <p:spPr>
          <a:xfrm>
            <a:off x="91017" y="6454776"/>
            <a:ext cx="2844800" cy="365125"/>
          </a:xfrm>
          <a:prstGeom prst="rect">
            <a:avLst/>
          </a:prstGeom>
        </p:spPr>
        <p:txBody>
          <a:bodyPr/>
          <a:lstStyle/>
          <a:p>
            <a:pPr>
              <a:defRPr/>
            </a:pPr>
            <a:fld id="{FA8447A8-DCE9-4528-B7C6-30D625431915}" type="datetime4">
              <a:rPr lang="en-US"/>
              <a:pPr>
                <a:defRPr/>
              </a:pPr>
              <a:t>October 22, 2020</a:t>
            </a:fld>
            <a:endParaRPr lang="en-US" dirty="0"/>
          </a:p>
        </p:txBody>
      </p:sp>
      <p:sp>
        <p:nvSpPr>
          <p:cNvPr id="27653" name="Slide Number Placeholder 7"/>
          <p:cNvSpPr>
            <a:spLocks noGrp="1" noChangeArrowheads="1"/>
          </p:cNvSpPr>
          <p:nvPr>
            <p:ph type="sldNum" sz="quarter" idx="4294967295"/>
          </p:nvPr>
        </p:nvSpPr>
        <p:spPr bwMode="auto">
          <a:xfrm>
            <a:off x="5808133" y="6475414"/>
            <a:ext cx="2844800" cy="365125"/>
          </a:xfrm>
          <a:prstGeom prst="rect">
            <a:avLst/>
          </a:prstGeom>
          <a:noFill/>
          <a:ln>
            <a:miter lim="800000"/>
            <a:headEnd/>
            <a:tailEnd/>
          </a:ln>
        </p:spPr>
        <p:txBody>
          <a:bodyPr/>
          <a:lstStyle/>
          <a:p>
            <a:pPr algn="ctr"/>
            <a:fld id="{2B365318-D03C-4E98-B367-D189D9F8D3B0}" type="slidenum">
              <a:rPr lang="en-US" altLang="en-US">
                <a:cs typeface="Arial" pitchFamily="34" charset="0"/>
              </a:rPr>
              <a:pPr algn="ctr"/>
              <a:t>30</a:t>
            </a:fld>
            <a:endParaRPr lang="en-US" altLang="en-US">
              <a:cs typeface="Arial" pitchFamily="34" charset="0"/>
            </a:endParaRPr>
          </a:p>
        </p:txBody>
      </p:sp>
      <p:pic>
        <p:nvPicPr>
          <p:cNvPr id="27654" name="Picture 2">
            <a:hlinkClick r:id="rId5" action="ppaction://hlinksldjump"/>
          </p:cNvPr>
          <p:cNvPicPr>
            <a:picLocks noChangeAspect="1"/>
          </p:cNvPicPr>
          <p:nvPr/>
        </p:nvPicPr>
        <p:blipFill>
          <a:blip r:embed="rId6" cstate="print"/>
          <a:srcRect/>
          <a:stretch>
            <a:fillRect/>
          </a:stretch>
        </p:blipFill>
        <p:spPr bwMode="auto">
          <a:xfrm>
            <a:off x="9711267" y="6435726"/>
            <a:ext cx="463551" cy="347663"/>
          </a:xfrm>
          <a:prstGeom prst="rect">
            <a:avLst/>
          </a:prstGeom>
          <a:noFill/>
          <a:ln w="9525">
            <a:noFill/>
            <a:miter lim="800000"/>
            <a:headEnd/>
            <a:tailEnd/>
          </a:ln>
        </p:spPr>
      </p:pic>
      <p:pic>
        <p:nvPicPr>
          <p:cNvPr id="27655" name="Picture 10"/>
          <p:cNvPicPr>
            <a:picLocks noChangeAspect="1" noChangeArrowheads="1"/>
          </p:cNvPicPr>
          <p:nvPr/>
        </p:nvPicPr>
        <p:blipFill>
          <a:blip r:embed="rId7" cstate="print"/>
          <a:srcRect/>
          <a:stretch>
            <a:fillRect/>
          </a:stretch>
        </p:blipFill>
        <p:spPr bwMode="auto">
          <a:xfrm>
            <a:off x="0" y="1196975"/>
            <a:ext cx="12192000" cy="5184775"/>
          </a:xfrm>
          <a:prstGeom prst="rect">
            <a:avLst/>
          </a:prstGeom>
          <a:noFill/>
          <a:ln w="9525">
            <a:noFill/>
            <a:miter lim="800000"/>
            <a:headEnd/>
            <a:tailEnd/>
          </a:ln>
        </p:spPr>
      </p:pic>
      <p:sp>
        <p:nvSpPr>
          <p:cNvPr id="14" name="Title 1"/>
          <p:cNvSpPr txBox="1">
            <a:spLocks/>
          </p:cNvSpPr>
          <p:nvPr/>
        </p:nvSpPr>
        <p:spPr>
          <a:xfrm>
            <a:off x="-240704" y="627510"/>
            <a:ext cx="2972575" cy="677863"/>
          </a:xfrm>
          <a:prstGeom prst="rect">
            <a:avLst/>
          </a:prstGeom>
          <a:solidFill>
            <a:schemeClr val="accent1">
              <a:lumMod val="25000"/>
              <a:lumOff val="75000"/>
            </a:schemeClr>
          </a:solidFill>
          <a:scene3d>
            <a:camera prst="perspectiveContrastingRightFacing"/>
            <a:lightRig rig="threePt" dir="t"/>
          </a:scene3d>
          <a:sp3d>
            <a:bevelT/>
          </a:sp3d>
        </p:spPr>
        <p:txBody>
          <a:bodyPr lIns="91448" tIns="45724" rIns="91448" bIns="45724">
            <a:normAutofit/>
          </a:bodyPr>
          <a:lstStyle/>
          <a:p>
            <a:pPr algn="ctr" defTabSz="914484" eaLnBrk="1" fontAlgn="auto" hangingPunct="1">
              <a:lnSpc>
                <a:spcPct val="85000"/>
              </a:lnSpc>
              <a:spcBef>
                <a:spcPts val="0"/>
              </a:spcBef>
              <a:spcAft>
                <a:spcPts val="450"/>
              </a:spcAft>
              <a:defRPr/>
            </a:pPr>
            <a:r>
              <a:rPr lang="en-IN" altLang="en-US" sz="2101" b="1" i="1" dirty="0">
                <a:solidFill>
                  <a:srgbClr val="C00000"/>
                </a:solidFill>
                <a:latin typeface="Arial"/>
                <a:ea typeface="+mj-ea"/>
                <a:cs typeface="Arial"/>
              </a:rPr>
              <a:t>Appl. Fee (KSIDC)</a:t>
            </a:r>
          </a:p>
        </p:txBody>
      </p:sp>
      <p:sp>
        <p:nvSpPr>
          <p:cNvPr id="27657" name="TextBox 1"/>
          <p:cNvSpPr txBox="1">
            <a:spLocks noChangeArrowheads="1"/>
          </p:cNvSpPr>
          <p:nvPr/>
        </p:nvSpPr>
        <p:spPr bwMode="auto">
          <a:xfrm>
            <a:off x="5808134" y="4724401"/>
            <a:ext cx="5568951" cy="1200329"/>
          </a:xfrm>
          <a:prstGeom prst="rect">
            <a:avLst/>
          </a:prstGeom>
          <a:noFill/>
          <a:ln w="9525">
            <a:noFill/>
            <a:miter lim="800000"/>
            <a:headEnd/>
            <a:tailEnd/>
          </a:ln>
        </p:spPr>
        <p:txBody>
          <a:bodyPr>
            <a:spAutoFit/>
          </a:bodyPr>
          <a:lstStyle/>
          <a:p>
            <a:pPr algn="just"/>
            <a:r>
              <a:rPr lang="en-IN" altLang="en-US" b="1" i="1">
                <a:solidFill>
                  <a:srgbClr val="C00000"/>
                </a:solidFill>
              </a:rPr>
              <a:t>Application Fee: One time Payment for a Project</a:t>
            </a:r>
          </a:p>
          <a:p>
            <a:pPr algn="just"/>
            <a:endParaRPr lang="en-IN" altLang="en-US" b="1" i="1">
              <a:solidFill>
                <a:srgbClr val="C00000"/>
              </a:solidFill>
            </a:endParaRPr>
          </a:p>
          <a:p>
            <a:pPr algn="just"/>
            <a:r>
              <a:rPr lang="en-IN" altLang="en-US" b="1" i="1">
                <a:solidFill>
                  <a:srgbClr val="C00000"/>
                </a:solidFill>
              </a:rPr>
              <a:t>Rs. 200/- for Capital Investment below 15 Cr and all others Rs.500/-</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B59BA2FC-0B6C-4633-A0CF-9F4BE1216D16}"/>
              </a:ext>
            </a:extLst>
          </p:cNvPr>
          <p:cNvPicPr>
            <a:picLocks noChangeAspect="1"/>
          </p:cNvPicPr>
          <p:nvPr/>
        </p:nvPicPr>
        <p:blipFill>
          <a:blip r:embed="rId3"/>
          <a:stretch>
            <a:fillRect/>
          </a:stretch>
        </p:blipFill>
        <p:spPr>
          <a:xfrm>
            <a:off x="0" y="494458"/>
            <a:ext cx="12192000" cy="5869083"/>
          </a:xfrm>
          <a:prstGeom prst="rect">
            <a:avLst/>
          </a:prstGeom>
        </p:spPr>
      </p:pic>
      <p:pic>
        <p:nvPicPr>
          <p:cNvPr id="28674" name="Picture 2"/>
          <p:cNvPicPr>
            <a:picLocks noChangeAspect="1" noChangeArrowheads="1"/>
          </p:cNvPicPr>
          <p:nvPr/>
        </p:nvPicPr>
        <p:blipFill>
          <a:blip r:embed="rId4" cstate="print"/>
          <a:srcRect/>
          <a:stretch>
            <a:fillRect/>
          </a:stretch>
        </p:blipFill>
        <p:spPr bwMode="auto">
          <a:xfrm>
            <a:off x="-14817" y="-26988"/>
            <a:ext cx="12215284" cy="677863"/>
          </a:xfrm>
          <a:prstGeom prst="rect">
            <a:avLst/>
          </a:prstGeom>
          <a:noFill/>
          <a:ln w="9525">
            <a:noFill/>
            <a:miter lim="800000"/>
            <a:headEnd/>
            <a:tailEnd/>
          </a:ln>
        </p:spPr>
      </p:pic>
      <p:pic>
        <p:nvPicPr>
          <p:cNvPr id="11" name="Picture 12" descr="F:\System Backup\Unni\Images\Official\NIC.png"/>
          <p:cNvPicPr>
            <a:picLocks noChangeAspect="1" noChangeArrowheads="1"/>
          </p:cNvPicPr>
          <p:nvPr/>
        </p:nvPicPr>
        <p:blipFill>
          <a:blip r:embed="rId5" cstate="print"/>
          <a:srcRect/>
          <a:stretch>
            <a:fillRect/>
          </a:stretch>
        </p:blipFill>
        <p:spPr bwMode="auto">
          <a:xfrm>
            <a:off x="11030442" y="6453336"/>
            <a:ext cx="1129925" cy="285824"/>
          </a:xfrm>
          <a:prstGeom prst="rect">
            <a:avLst/>
          </a:prstGeom>
          <a:noFill/>
          <a:scene3d>
            <a:camera prst="isometricLeftDown">
              <a:rot lat="2100000" lon="1800000" rev="0"/>
            </a:camera>
            <a:lightRig rig="threePt" dir="t"/>
          </a:scene3d>
          <a:sp3d>
            <a:bevelT w="165100" prst="coolSlant"/>
            <a:bevelB/>
          </a:sp3d>
        </p:spPr>
      </p:pic>
      <p:sp>
        <p:nvSpPr>
          <p:cNvPr id="7" name="Date Placeholder 6"/>
          <p:cNvSpPr>
            <a:spLocks noGrp="1"/>
          </p:cNvSpPr>
          <p:nvPr>
            <p:ph type="dt" sz="quarter" idx="4294967295"/>
          </p:nvPr>
        </p:nvSpPr>
        <p:spPr>
          <a:xfrm>
            <a:off x="-12700" y="6453189"/>
            <a:ext cx="2844800" cy="365125"/>
          </a:xfrm>
          <a:prstGeom prst="rect">
            <a:avLst/>
          </a:prstGeom>
        </p:spPr>
        <p:txBody>
          <a:bodyPr/>
          <a:lstStyle/>
          <a:p>
            <a:pPr>
              <a:defRPr/>
            </a:pPr>
            <a:fld id="{8B876E8E-0794-4EFB-9800-326078812399}" type="datetime4">
              <a:rPr lang="en-US"/>
              <a:pPr>
                <a:defRPr/>
              </a:pPr>
              <a:t>October 22, 2020</a:t>
            </a:fld>
            <a:endParaRPr lang="en-US" dirty="0"/>
          </a:p>
        </p:txBody>
      </p:sp>
      <p:sp>
        <p:nvSpPr>
          <p:cNvPr id="28677" name="Slide Number Placeholder 7"/>
          <p:cNvSpPr>
            <a:spLocks noGrp="1" noChangeArrowheads="1"/>
          </p:cNvSpPr>
          <p:nvPr>
            <p:ph type="sldNum" sz="quarter" idx="4294967295"/>
          </p:nvPr>
        </p:nvSpPr>
        <p:spPr bwMode="auto">
          <a:xfrm>
            <a:off x="6000751" y="6453189"/>
            <a:ext cx="2844800" cy="365125"/>
          </a:xfrm>
          <a:prstGeom prst="rect">
            <a:avLst/>
          </a:prstGeom>
          <a:noFill/>
          <a:ln>
            <a:miter lim="800000"/>
            <a:headEnd/>
            <a:tailEnd/>
          </a:ln>
        </p:spPr>
        <p:txBody>
          <a:bodyPr/>
          <a:lstStyle/>
          <a:p>
            <a:pPr algn="ctr"/>
            <a:fld id="{70724EB7-3276-4F30-A0EF-C451E4C90414}" type="slidenum">
              <a:rPr lang="en-US" altLang="en-US">
                <a:cs typeface="Arial" pitchFamily="34" charset="0"/>
              </a:rPr>
              <a:pPr algn="ctr"/>
              <a:t>31</a:t>
            </a:fld>
            <a:endParaRPr lang="en-US" altLang="en-US">
              <a:cs typeface="Arial" pitchFamily="34" charset="0"/>
            </a:endParaRPr>
          </a:p>
        </p:txBody>
      </p:sp>
      <p:pic>
        <p:nvPicPr>
          <p:cNvPr id="28678" name="Picture 2">
            <a:hlinkClick r:id="rId6" action="ppaction://hlinksldjump"/>
          </p:cNvPr>
          <p:cNvPicPr>
            <a:picLocks noChangeAspect="1"/>
          </p:cNvPicPr>
          <p:nvPr/>
        </p:nvPicPr>
        <p:blipFill>
          <a:blip r:embed="rId7" cstate="print"/>
          <a:srcRect/>
          <a:stretch>
            <a:fillRect/>
          </a:stretch>
        </p:blipFill>
        <p:spPr bwMode="auto">
          <a:xfrm>
            <a:off x="9711267" y="6435726"/>
            <a:ext cx="463551" cy="347663"/>
          </a:xfrm>
          <a:prstGeom prst="rect">
            <a:avLst/>
          </a:prstGeom>
          <a:noFill/>
          <a:ln w="9525">
            <a:noFill/>
            <a:miter lim="800000"/>
            <a:headEnd/>
            <a:tailEnd/>
          </a:ln>
        </p:spPr>
      </p:pic>
      <p:sp>
        <p:nvSpPr>
          <p:cNvPr id="14" name="Title 1"/>
          <p:cNvSpPr txBox="1">
            <a:spLocks/>
          </p:cNvSpPr>
          <p:nvPr/>
        </p:nvSpPr>
        <p:spPr>
          <a:xfrm>
            <a:off x="-236948" y="549610"/>
            <a:ext cx="2972575" cy="431119"/>
          </a:xfrm>
          <a:prstGeom prst="rect">
            <a:avLst/>
          </a:prstGeom>
          <a:solidFill>
            <a:schemeClr val="accent1">
              <a:lumMod val="25000"/>
              <a:lumOff val="75000"/>
            </a:schemeClr>
          </a:solidFill>
          <a:scene3d>
            <a:camera prst="perspectiveContrastingRightFacing"/>
            <a:lightRig rig="threePt" dir="t"/>
          </a:scene3d>
          <a:sp3d>
            <a:bevelT/>
          </a:sp3d>
        </p:spPr>
        <p:txBody>
          <a:bodyPr lIns="91448" tIns="45724" rIns="91448" bIns="45724">
            <a:normAutofit/>
          </a:bodyPr>
          <a:lstStyle/>
          <a:p>
            <a:pPr algn="ctr" defTabSz="914484" eaLnBrk="1" fontAlgn="auto" hangingPunct="1">
              <a:lnSpc>
                <a:spcPct val="85000"/>
              </a:lnSpc>
              <a:spcBef>
                <a:spcPts val="0"/>
              </a:spcBef>
              <a:spcAft>
                <a:spcPts val="450"/>
              </a:spcAft>
              <a:defRPr/>
            </a:pPr>
            <a:r>
              <a:rPr lang="en-IN" altLang="en-US" sz="2101" b="1" i="1" dirty="0">
                <a:solidFill>
                  <a:srgbClr val="C00000"/>
                </a:solidFill>
                <a:latin typeface="Arial"/>
                <a:ea typeface="+mj-ea"/>
                <a:cs typeface="Arial"/>
              </a:rPr>
              <a:t>Dept. list to Choose</a:t>
            </a:r>
          </a:p>
        </p:txBody>
      </p:sp>
      <p:sp>
        <p:nvSpPr>
          <p:cNvPr id="9" name="Rectangle 8"/>
          <p:cNvSpPr/>
          <p:nvPr/>
        </p:nvSpPr>
        <p:spPr>
          <a:xfrm>
            <a:off x="3047999" y="3096846"/>
            <a:ext cx="1960881" cy="33215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DE716B81-2CC7-43B9-9ED6-97D5F5A1935D}"/>
              </a:ext>
            </a:extLst>
          </p:cNvPr>
          <p:cNvPicPr>
            <a:picLocks noChangeAspect="1"/>
          </p:cNvPicPr>
          <p:nvPr/>
        </p:nvPicPr>
        <p:blipFill>
          <a:blip r:embed="rId3"/>
          <a:stretch>
            <a:fillRect/>
          </a:stretch>
        </p:blipFill>
        <p:spPr>
          <a:xfrm>
            <a:off x="0" y="531777"/>
            <a:ext cx="12192000" cy="5794445"/>
          </a:xfrm>
          <a:prstGeom prst="rect">
            <a:avLst/>
          </a:prstGeom>
        </p:spPr>
      </p:pic>
      <p:pic>
        <p:nvPicPr>
          <p:cNvPr id="29699" name="Picture 2"/>
          <p:cNvPicPr>
            <a:picLocks noChangeAspect="1" noChangeArrowheads="1"/>
          </p:cNvPicPr>
          <p:nvPr/>
        </p:nvPicPr>
        <p:blipFill>
          <a:blip r:embed="rId4" cstate="print"/>
          <a:srcRect/>
          <a:stretch>
            <a:fillRect/>
          </a:stretch>
        </p:blipFill>
        <p:spPr bwMode="auto">
          <a:xfrm>
            <a:off x="-14817" y="-26988"/>
            <a:ext cx="12215284" cy="677863"/>
          </a:xfrm>
          <a:prstGeom prst="rect">
            <a:avLst/>
          </a:prstGeom>
          <a:noFill/>
          <a:ln w="9525">
            <a:noFill/>
            <a:miter lim="800000"/>
            <a:headEnd/>
            <a:tailEnd/>
          </a:ln>
        </p:spPr>
      </p:pic>
      <p:pic>
        <p:nvPicPr>
          <p:cNvPr id="11" name="Picture 12" descr="F:\System Backup\Unni\Images\Official\NIC.png"/>
          <p:cNvPicPr>
            <a:picLocks noChangeAspect="1" noChangeArrowheads="1"/>
          </p:cNvPicPr>
          <p:nvPr/>
        </p:nvPicPr>
        <p:blipFill>
          <a:blip r:embed="rId5" cstate="print"/>
          <a:srcRect/>
          <a:stretch>
            <a:fillRect/>
          </a:stretch>
        </p:blipFill>
        <p:spPr bwMode="auto">
          <a:xfrm>
            <a:off x="11030442" y="6453336"/>
            <a:ext cx="1129925" cy="285824"/>
          </a:xfrm>
          <a:prstGeom prst="rect">
            <a:avLst/>
          </a:prstGeom>
          <a:noFill/>
          <a:scene3d>
            <a:camera prst="isometricLeftDown">
              <a:rot lat="2100000" lon="1800000" rev="0"/>
            </a:camera>
            <a:lightRig rig="threePt" dir="t"/>
          </a:scene3d>
          <a:sp3d>
            <a:bevelT w="165100" prst="coolSlant"/>
            <a:bevelB/>
          </a:sp3d>
        </p:spPr>
      </p:pic>
      <p:sp>
        <p:nvSpPr>
          <p:cNvPr id="14" name="Title 1"/>
          <p:cNvSpPr txBox="1">
            <a:spLocks/>
          </p:cNvSpPr>
          <p:nvPr/>
        </p:nvSpPr>
        <p:spPr>
          <a:xfrm>
            <a:off x="-240704" y="620689"/>
            <a:ext cx="2972575" cy="431119"/>
          </a:xfrm>
          <a:prstGeom prst="rect">
            <a:avLst/>
          </a:prstGeom>
          <a:solidFill>
            <a:schemeClr val="accent1">
              <a:lumMod val="25000"/>
              <a:lumOff val="75000"/>
            </a:schemeClr>
          </a:solidFill>
          <a:scene3d>
            <a:camera prst="perspectiveContrastingRightFacing"/>
            <a:lightRig rig="threePt" dir="t"/>
          </a:scene3d>
          <a:sp3d>
            <a:bevelT/>
          </a:sp3d>
        </p:spPr>
        <p:txBody>
          <a:bodyPr lIns="91448" tIns="45724" rIns="91448" bIns="45724">
            <a:normAutofit/>
          </a:bodyPr>
          <a:lstStyle/>
          <a:p>
            <a:pPr algn="ctr" defTabSz="914484" eaLnBrk="1" fontAlgn="auto" hangingPunct="1">
              <a:lnSpc>
                <a:spcPct val="85000"/>
              </a:lnSpc>
              <a:spcBef>
                <a:spcPts val="0"/>
              </a:spcBef>
              <a:spcAft>
                <a:spcPts val="450"/>
              </a:spcAft>
              <a:defRPr/>
            </a:pPr>
            <a:r>
              <a:rPr lang="en-IN" altLang="en-US" sz="2101" b="1" i="1" dirty="0">
                <a:solidFill>
                  <a:srgbClr val="C00000"/>
                </a:solidFill>
                <a:latin typeface="Arial"/>
                <a:ea typeface="+mj-ea"/>
                <a:cs typeface="Arial"/>
              </a:rPr>
              <a:t>Dept. Services</a:t>
            </a:r>
          </a:p>
        </p:txBody>
      </p:sp>
      <p:sp>
        <p:nvSpPr>
          <p:cNvPr id="7" name="Date Placeholder 6"/>
          <p:cNvSpPr>
            <a:spLocks noGrp="1"/>
          </p:cNvSpPr>
          <p:nvPr>
            <p:ph type="dt" sz="quarter" idx="4294967295"/>
          </p:nvPr>
        </p:nvSpPr>
        <p:spPr>
          <a:xfrm>
            <a:off x="46567" y="6453189"/>
            <a:ext cx="2844800" cy="365125"/>
          </a:xfrm>
          <a:prstGeom prst="rect">
            <a:avLst/>
          </a:prstGeom>
        </p:spPr>
        <p:txBody>
          <a:bodyPr/>
          <a:lstStyle/>
          <a:p>
            <a:pPr>
              <a:defRPr/>
            </a:pPr>
            <a:fld id="{1071B7CB-14C7-487A-89E6-05D245BB07F4}" type="datetime4">
              <a:rPr lang="en-US"/>
              <a:pPr>
                <a:defRPr/>
              </a:pPr>
              <a:t>October 22, 2020</a:t>
            </a:fld>
            <a:endParaRPr lang="en-US" dirty="0"/>
          </a:p>
        </p:txBody>
      </p:sp>
      <p:sp>
        <p:nvSpPr>
          <p:cNvPr id="29703" name="Slide Number Placeholder 7"/>
          <p:cNvSpPr>
            <a:spLocks noGrp="1" noChangeArrowheads="1"/>
          </p:cNvSpPr>
          <p:nvPr>
            <p:ph type="sldNum" sz="quarter" idx="4294967295"/>
          </p:nvPr>
        </p:nvSpPr>
        <p:spPr bwMode="auto">
          <a:xfrm>
            <a:off x="5808133" y="6453189"/>
            <a:ext cx="2844800" cy="365125"/>
          </a:xfrm>
          <a:prstGeom prst="rect">
            <a:avLst/>
          </a:prstGeom>
          <a:noFill/>
          <a:ln>
            <a:miter lim="800000"/>
            <a:headEnd/>
            <a:tailEnd/>
          </a:ln>
        </p:spPr>
        <p:txBody>
          <a:bodyPr/>
          <a:lstStyle/>
          <a:p>
            <a:pPr algn="ctr"/>
            <a:fld id="{DAFCAC1A-11E5-4C85-97B3-CAFE12F06EB0}" type="slidenum">
              <a:rPr lang="en-US" altLang="en-US">
                <a:cs typeface="Arial" pitchFamily="34" charset="0"/>
              </a:rPr>
              <a:pPr algn="ctr"/>
              <a:t>32</a:t>
            </a:fld>
            <a:endParaRPr lang="en-US" altLang="en-US">
              <a:cs typeface="Arial" pitchFamily="34" charset="0"/>
            </a:endParaRPr>
          </a:p>
        </p:txBody>
      </p:sp>
      <p:pic>
        <p:nvPicPr>
          <p:cNvPr id="29704" name="Picture 2">
            <a:hlinkClick r:id="rId6" action="ppaction://hlinksldjump"/>
          </p:cNvPr>
          <p:cNvPicPr>
            <a:picLocks noChangeAspect="1"/>
          </p:cNvPicPr>
          <p:nvPr/>
        </p:nvPicPr>
        <p:blipFill>
          <a:blip r:embed="rId7" cstate="print"/>
          <a:srcRect/>
          <a:stretch>
            <a:fillRect/>
          </a:stretch>
        </p:blipFill>
        <p:spPr bwMode="auto">
          <a:xfrm>
            <a:off x="9711267" y="6435726"/>
            <a:ext cx="463551" cy="347663"/>
          </a:xfrm>
          <a:prstGeom prst="rect">
            <a:avLst/>
          </a:prstGeom>
          <a:noFill/>
          <a:ln w="9525">
            <a:noFill/>
            <a:miter lim="800000"/>
            <a:headEnd/>
            <a:tailEnd/>
          </a:ln>
        </p:spPr>
      </p:pic>
      <p:sp>
        <p:nvSpPr>
          <p:cNvPr id="3" name="Rectangular Callout 2"/>
          <p:cNvSpPr/>
          <p:nvPr/>
        </p:nvSpPr>
        <p:spPr>
          <a:xfrm>
            <a:off x="7912947" y="846408"/>
            <a:ext cx="1798320" cy="612648"/>
          </a:xfrm>
          <a:prstGeom prst="wedgeRectCallout">
            <a:avLst>
              <a:gd name="adj1" fmla="val -134242"/>
              <a:gd name="adj2" fmla="val 266479"/>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7030A0"/>
                </a:solidFill>
              </a:rPr>
              <a:t>Agri</a:t>
            </a:r>
            <a:r>
              <a:rPr lang="en-US" dirty="0" smtClean="0">
                <a:solidFill>
                  <a:srgbClr val="7030A0"/>
                </a:solidFill>
              </a:rPr>
              <a:t> services </a:t>
            </a:r>
            <a:endParaRPr lang="en-US" dirty="0">
              <a:solidFill>
                <a:srgbClr val="7030A0"/>
              </a:solidFill>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2"/>
          <p:cNvPicPr>
            <a:picLocks noChangeAspect="1" noChangeArrowheads="1"/>
          </p:cNvPicPr>
          <p:nvPr/>
        </p:nvPicPr>
        <p:blipFill>
          <a:blip r:embed="rId3" cstate="print"/>
          <a:srcRect/>
          <a:stretch>
            <a:fillRect/>
          </a:stretch>
        </p:blipFill>
        <p:spPr bwMode="auto">
          <a:xfrm>
            <a:off x="-14817" y="-26988"/>
            <a:ext cx="12215284" cy="677863"/>
          </a:xfrm>
          <a:prstGeom prst="rect">
            <a:avLst/>
          </a:prstGeom>
          <a:noFill/>
          <a:ln w="9525">
            <a:noFill/>
            <a:miter lim="800000"/>
            <a:headEnd/>
            <a:tailEnd/>
          </a:ln>
        </p:spPr>
      </p:pic>
      <p:pic>
        <p:nvPicPr>
          <p:cNvPr id="11" name="Picture 12" descr="F:\System Backup\Unni\Images\Official\NIC.png"/>
          <p:cNvPicPr>
            <a:picLocks noChangeAspect="1" noChangeArrowheads="1"/>
          </p:cNvPicPr>
          <p:nvPr/>
        </p:nvPicPr>
        <p:blipFill>
          <a:blip r:embed="rId4" cstate="print"/>
          <a:srcRect/>
          <a:stretch>
            <a:fillRect/>
          </a:stretch>
        </p:blipFill>
        <p:spPr bwMode="auto">
          <a:xfrm>
            <a:off x="11030442" y="6453336"/>
            <a:ext cx="1129925" cy="285824"/>
          </a:xfrm>
          <a:prstGeom prst="rect">
            <a:avLst/>
          </a:prstGeom>
          <a:noFill/>
          <a:scene3d>
            <a:camera prst="isometricLeftDown">
              <a:rot lat="2100000" lon="1800000" rev="0"/>
            </a:camera>
            <a:lightRig rig="threePt" dir="t"/>
          </a:scene3d>
          <a:sp3d>
            <a:bevelT w="165100" prst="coolSlant"/>
            <a:bevelB/>
          </a:sp3d>
        </p:spPr>
      </p:pic>
      <p:sp>
        <p:nvSpPr>
          <p:cNvPr id="7" name="Date Placeholder 6"/>
          <p:cNvSpPr>
            <a:spLocks noGrp="1"/>
          </p:cNvSpPr>
          <p:nvPr>
            <p:ph type="dt" sz="quarter" idx="4294967295"/>
          </p:nvPr>
        </p:nvSpPr>
        <p:spPr>
          <a:xfrm>
            <a:off x="46567" y="6453189"/>
            <a:ext cx="2844800" cy="365125"/>
          </a:xfrm>
          <a:prstGeom prst="rect">
            <a:avLst/>
          </a:prstGeom>
        </p:spPr>
        <p:txBody>
          <a:bodyPr/>
          <a:lstStyle/>
          <a:p>
            <a:pPr>
              <a:defRPr/>
            </a:pPr>
            <a:fld id="{1071B7CB-14C7-487A-89E6-05D245BB07F4}" type="datetime4">
              <a:rPr lang="en-US"/>
              <a:pPr>
                <a:defRPr/>
              </a:pPr>
              <a:t>October 22, 2020</a:t>
            </a:fld>
            <a:endParaRPr lang="en-US" dirty="0"/>
          </a:p>
        </p:txBody>
      </p:sp>
      <p:sp>
        <p:nvSpPr>
          <p:cNvPr id="29703" name="Slide Number Placeholder 7"/>
          <p:cNvSpPr>
            <a:spLocks noGrp="1" noChangeArrowheads="1"/>
          </p:cNvSpPr>
          <p:nvPr>
            <p:ph type="sldNum" sz="quarter" idx="4294967295"/>
          </p:nvPr>
        </p:nvSpPr>
        <p:spPr bwMode="auto">
          <a:xfrm>
            <a:off x="5808133" y="6453189"/>
            <a:ext cx="2844800" cy="365125"/>
          </a:xfrm>
          <a:prstGeom prst="rect">
            <a:avLst/>
          </a:prstGeom>
          <a:noFill/>
          <a:ln>
            <a:miter lim="800000"/>
            <a:headEnd/>
            <a:tailEnd/>
          </a:ln>
        </p:spPr>
        <p:txBody>
          <a:bodyPr/>
          <a:lstStyle/>
          <a:p>
            <a:pPr algn="ctr"/>
            <a:fld id="{DAFCAC1A-11E5-4C85-97B3-CAFE12F06EB0}" type="slidenum">
              <a:rPr lang="en-US" altLang="en-US">
                <a:cs typeface="Arial" pitchFamily="34" charset="0"/>
              </a:rPr>
              <a:pPr algn="ctr"/>
              <a:t>33</a:t>
            </a:fld>
            <a:endParaRPr lang="en-US" altLang="en-US">
              <a:cs typeface="Arial" pitchFamily="34" charset="0"/>
            </a:endParaRPr>
          </a:p>
        </p:txBody>
      </p:sp>
      <p:pic>
        <p:nvPicPr>
          <p:cNvPr id="29704" name="Picture 2">
            <a:hlinkClick r:id="rId5" action="ppaction://hlinksldjump"/>
          </p:cNvPr>
          <p:cNvPicPr>
            <a:picLocks noChangeAspect="1"/>
          </p:cNvPicPr>
          <p:nvPr/>
        </p:nvPicPr>
        <p:blipFill>
          <a:blip r:embed="rId6" cstate="print"/>
          <a:srcRect/>
          <a:stretch>
            <a:fillRect/>
          </a:stretch>
        </p:blipFill>
        <p:spPr bwMode="auto">
          <a:xfrm>
            <a:off x="9711267" y="6435726"/>
            <a:ext cx="463551" cy="347663"/>
          </a:xfrm>
          <a:prstGeom prst="rect">
            <a:avLst/>
          </a:prstGeom>
          <a:noFill/>
          <a:ln w="9525">
            <a:noFill/>
            <a:miter lim="800000"/>
            <a:headEnd/>
            <a:tailEnd/>
          </a:ln>
        </p:spPr>
      </p:pic>
      <p:sp>
        <p:nvSpPr>
          <p:cNvPr id="3" name="Rectangular Callout 2"/>
          <p:cNvSpPr/>
          <p:nvPr/>
        </p:nvSpPr>
        <p:spPr>
          <a:xfrm>
            <a:off x="7315200" y="846408"/>
            <a:ext cx="1798320" cy="612648"/>
          </a:xfrm>
          <a:prstGeom prst="wedgeRectCallout">
            <a:avLst>
              <a:gd name="adj1" fmla="val -278310"/>
              <a:gd name="adj2" fmla="val 185219"/>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7030A0"/>
                </a:solidFill>
              </a:rPr>
              <a:t>Agri</a:t>
            </a:r>
            <a:r>
              <a:rPr lang="en-US" dirty="0" smtClean="0">
                <a:solidFill>
                  <a:srgbClr val="7030A0"/>
                </a:solidFill>
              </a:rPr>
              <a:t> services </a:t>
            </a:r>
            <a:endParaRPr lang="en-US" dirty="0">
              <a:solidFill>
                <a:srgbClr val="7030A0"/>
              </a:solidFill>
            </a:endParaRPr>
          </a:p>
        </p:txBody>
      </p:sp>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04" y="621189"/>
            <a:ext cx="12215284" cy="5794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10871200" y="5972812"/>
            <a:ext cx="1056640" cy="4425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8194439"/>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2"/>
          <p:cNvPicPr>
            <a:picLocks noChangeAspect="1" noChangeArrowheads="1"/>
          </p:cNvPicPr>
          <p:nvPr/>
        </p:nvPicPr>
        <p:blipFill>
          <a:blip r:embed="rId3" cstate="print"/>
          <a:srcRect/>
          <a:stretch>
            <a:fillRect/>
          </a:stretch>
        </p:blipFill>
        <p:spPr bwMode="auto">
          <a:xfrm>
            <a:off x="-14817" y="-26988"/>
            <a:ext cx="12215284" cy="677863"/>
          </a:xfrm>
          <a:prstGeom prst="rect">
            <a:avLst/>
          </a:prstGeom>
          <a:noFill/>
          <a:ln w="9525">
            <a:noFill/>
            <a:miter lim="800000"/>
            <a:headEnd/>
            <a:tailEnd/>
          </a:ln>
        </p:spPr>
      </p:pic>
      <p:pic>
        <p:nvPicPr>
          <p:cNvPr id="11" name="Picture 12" descr="F:\System Backup\Unni\Images\Official\NIC.png"/>
          <p:cNvPicPr>
            <a:picLocks noChangeAspect="1" noChangeArrowheads="1"/>
          </p:cNvPicPr>
          <p:nvPr/>
        </p:nvPicPr>
        <p:blipFill>
          <a:blip r:embed="rId4" cstate="print"/>
          <a:srcRect/>
          <a:stretch>
            <a:fillRect/>
          </a:stretch>
        </p:blipFill>
        <p:spPr bwMode="auto">
          <a:xfrm>
            <a:off x="11030442" y="6453336"/>
            <a:ext cx="1129925" cy="285824"/>
          </a:xfrm>
          <a:prstGeom prst="rect">
            <a:avLst/>
          </a:prstGeom>
          <a:noFill/>
          <a:scene3d>
            <a:camera prst="isometricLeftDown">
              <a:rot lat="2100000" lon="1800000" rev="0"/>
            </a:camera>
            <a:lightRig rig="threePt" dir="t"/>
          </a:scene3d>
          <a:sp3d>
            <a:bevelT w="165100" prst="coolSlant"/>
            <a:bevelB/>
          </a:sp3d>
        </p:spPr>
      </p:pic>
      <p:sp>
        <p:nvSpPr>
          <p:cNvPr id="7" name="Date Placeholder 6"/>
          <p:cNvSpPr>
            <a:spLocks noGrp="1"/>
          </p:cNvSpPr>
          <p:nvPr>
            <p:ph type="dt" sz="quarter" idx="4294967295"/>
          </p:nvPr>
        </p:nvSpPr>
        <p:spPr>
          <a:xfrm>
            <a:off x="46567" y="6453189"/>
            <a:ext cx="2844800" cy="365125"/>
          </a:xfrm>
          <a:prstGeom prst="rect">
            <a:avLst/>
          </a:prstGeom>
        </p:spPr>
        <p:txBody>
          <a:bodyPr/>
          <a:lstStyle/>
          <a:p>
            <a:pPr>
              <a:defRPr/>
            </a:pPr>
            <a:fld id="{1071B7CB-14C7-487A-89E6-05D245BB07F4}" type="datetime4">
              <a:rPr lang="en-US"/>
              <a:pPr>
                <a:defRPr/>
              </a:pPr>
              <a:t>October 22, 2020</a:t>
            </a:fld>
            <a:endParaRPr lang="en-US" dirty="0"/>
          </a:p>
        </p:txBody>
      </p:sp>
      <p:sp>
        <p:nvSpPr>
          <p:cNvPr id="29703" name="Slide Number Placeholder 7"/>
          <p:cNvSpPr>
            <a:spLocks noGrp="1" noChangeArrowheads="1"/>
          </p:cNvSpPr>
          <p:nvPr>
            <p:ph type="sldNum" sz="quarter" idx="4294967295"/>
          </p:nvPr>
        </p:nvSpPr>
        <p:spPr bwMode="auto">
          <a:xfrm>
            <a:off x="5808133" y="6453189"/>
            <a:ext cx="2844800" cy="365125"/>
          </a:xfrm>
          <a:prstGeom prst="rect">
            <a:avLst/>
          </a:prstGeom>
          <a:noFill/>
          <a:ln>
            <a:miter lim="800000"/>
            <a:headEnd/>
            <a:tailEnd/>
          </a:ln>
        </p:spPr>
        <p:txBody>
          <a:bodyPr/>
          <a:lstStyle/>
          <a:p>
            <a:pPr algn="ctr"/>
            <a:fld id="{DAFCAC1A-11E5-4C85-97B3-CAFE12F06EB0}" type="slidenum">
              <a:rPr lang="en-US" altLang="en-US">
                <a:cs typeface="Arial" pitchFamily="34" charset="0"/>
              </a:rPr>
              <a:pPr algn="ctr"/>
              <a:t>34</a:t>
            </a:fld>
            <a:endParaRPr lang="en-US" altLang="en-US">
              <a:cs typeface="Arial" pitchFamily="34" charset="0"/>
            </a:endParaRPr>
          </a:p>
        </p:txBody>
      </p:sp>
      <p:pic>
        <p:nvPicPr>
          <p:cNvPr id="29704" name="Picture 2">
            <a:hlinkClick r:id="rId5" action="ppaction://hlinksldjump"/>
          </p:cNvPr>
          <p:cNvPicPr>
            <a:picLocks noChangeAspect="1"/>
          </p:cNvPicPr>
          <p:nvPr/>
        </p:nvPicPr>
        <p:blipFill>
          <a:blip r:embed="rId6" cstate="print"/>
          <a:srcRect/>
          <a:stretch>
            <a:fillRect/>
          </a:stretch>
        </p:blipFill>
        <p:spPr bwMode="auto">
          <a:xfrm>
            <a:off x="9711267" y="6435726"/>
            <a:ext cx="463551" cy="347663"/>
          </a:xfrm>
          <a:prstGeom prst="rect">
            <a:avLst/>
          </a:prstGeom>
          <a:noFill/>
          <a:ln w="9525">
            <a:noFill/>
            <a:miter lim="800000"/>
            <a:headEnd/>
            <a:tailEnd/>
          </a:ln>
        </p:spPr>
      </p:pic>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80587"/>
            <a:ext cx="12049760" cy="5928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Oval 11"/>
          <p:cNvSpPr/>
          <p:nvPr/>
        </p:nvSpPr>
        <p:spPr>
          <a:xfrm>
            <a:off x="0" y="680587"/>
            <a:ext cx="1483360" cy="4425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176732"/>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2"/>
          <p:cNvPicPr>
            <a:picLocks noChangeAspect="1" noChangeArrowheads="1"/>
          </p:cNvPicPr>
          <p:nvPr/>
        </p:nvPicPr>
        <p:blipFill>
          <a:blip r:embed="rId3" cstate="print"/>
          <a:srcRect/>
          <a:stretch>
            <a:fillRect/>
          </a:stretch>
        </p:blipFill>
        <p:spPr bwMode="auto">
          <a:xfrm>
            <a:off x="76623" y="-26989"/>
            <a:ext cx="12215284" cy="677863"/>
          </a:xfrm>
          <a:prstGeom prst="rect">
            <a:avLst/>
          </a:prstGeom>
          <a:noFill/>
          <a:ln w="9525">
            <a:noFill/>
            <a:miter lim="800000"/>
            <a:headEnd/>
            <a:tailEnd/>
          </a:ln>
        </p:spPr>
      </p:pic>
      <p:pic>
        <p:nvPicPr>
          <p:cNvPr id="11" name="Picture 12" descr="F:\System Backup\Unni\Images\Official\NIC.png"/>
          <p:cNvPicPr>
            <a:picLocks noChangeAspect="1" noChangeArrowheads="1"/>
          </p:cNvPicPr>
          <p:nvPr/>
        </p:nvPicPr>
        <p:blipFill>
          <a:blip r:embed="rId4" cstate="print"/>
          <a:srcRect/>
          <a:stretch>
            <a:fillRect/>
          </a:stretch>
        </p:blipFill>
        <p:spPr bwMode="auto">
          <a:xfrm>
            <a:off x="11030442" y="6453336"/>
            <a:ext cx="1129925" cy="285824"/>
          </a:xfrm>
          <a:prstGeom prst="rect">
            <a:avLst/>
          </a:prstGeom>
          <a:noFill/>
          <a:scene3d>
            <a:camera prst="isometricLeftDown">
              <a:rot lat="2100000" lon="1800000" rev="0"/>
            </a:camera>
            <a:lightRig rig="threePt" dir="t"/>
          </a:scene3d>
          <a:sp3d>
            <a:bevelT w="165100" prst="coolSlant"/>
            <a:bevelB/>
          </a:sp3d>
        </p:spPr>
      </p:pic>
      <p:sp>
        <p:nvSpPr>
          <p:cNvPr id="7" name="Date Placeholder 6"/>
          <p:cNvSpPr>
            <a:spLocks noGrp="1"/>
          </p:cNvSpPr>
          <p:nvPr>
            <p:ph type="dt" sz="quarter" idx="4294967295"/>
          </p:nvPr>
        </p:nvSpPr>
        <p:spPr>
          <a:xfrm>
            <a:off x="46567" y="6453189"/>
            <a:ext cx="2844800" cy="365125"/>
          </a:xfrm>
          <a:prstGeom prst="rect">
            <a:avLst/>
          </a:prstGeom>
        </p:spPr>
        <p:txBody>
          <a:bodyPr/>
          <a:lstStyle/>
          <a:p>
            <a:pPr>
              <a:defRPr/>
            </a:pPr>
            <a:fld id="{1071B7CB-14C7-487A-89E6-05D245BB07F4}" type="datetime4">
              <a:rPr lang="en-US"/>
              <a:pPr>
                <a:defRPr/>
              </a:pPr>
              <a:t>October 22, 2020</a:t>
            </a:fld>
            <a:endParaRPr lang="en-US" dirty="0"/>
          </a:p>
        </p:txBody>
      </p:sp>
      <p:sp>
        <p:nvSpPr>
          <p:cNvPr id="29703" name="Slide Number Placeholder 7"/>
          <p:cNvSpPr>
            <a:spLocks noGrp="1" noChangeArrowheads="1"/>
          </p:cNvSpPr>
          <p:nvPr>
            <p:ph type="sldNum" sz="quarter" idx="4294967295"/>
          </p:nvPr>
        </p:nvSpPr>
        <p:spPr bwMode="auto">
          <a:xfrm>
            <a:off x="5808133" y="6453189"/>
            <a:ext cx="2844800" cy="365125"/>
          </a:xfrm>
          <a:prstGeom prst="rect">
            <a:avLst/>
          </a:prstGeom>
          <a:noFill/>
          <a:ln>
            <a:miter lim="800000"/>
            <a:headEnd/>
            <a:tailEnd/>
          </a:ln>
        </p:spPr>
        <p:txBody>
          <a:bodyPr/>
          <a:lstStyle/>
          <a:p>
            <a:pPr algn="ctr"/>
            <a:fld id="{DAFCAC1A-11E5-4C85-97B3-CAFE12F06EB0}" type="slidenum">
              <a:rPr lang="en-US" altLang="en-US">
                <a:cs typeface="Arial" pitchFamily="34" charset="0"/>
              </a:rPr>
              <a:pPr algn="ctr"/>
              <a:t>35</a:t>
            </a:fld>
            <a:endParaRPr lang="en-US" altLang="en-US">
              <a:cs typeface="Arial" pitchFamily="34" charset="0"/>
            </a:endParaRPr>
          </a:p>
        </p:txBody>
      </p:sp>
      <p:pic>
        <p:nvPicPr>
          <p:cNvPr id="29704" name="Picture 2">
            <a:hlinkClick r:id="rId5" action="ppaction://hlinksldjump"/>
          </p:cNvPr>
          <p:cNvPicPr>
            <a:picLocks noChangeAspect="1"/>
          </p:cNvPicPr>
          <p:nvPr/>
        </p:nvPicPr>
        <p:blipFill>
          <a:blip r:embed="rId6" cstate="print"/>
          <a:srcRect/>
          <a:stretch>
            <a:fillRect/>
          </a:stretch>
        </p:blipFill>
        <p:spPr bwMode="auto">
          <a:xfrm>
            <a:off x="9711267" y="6435726"/>
            <a:ext cx="463551" cy="347663"/>
          </a:xfrm>
          <a:prstGeom prst="rect">
            <a:avLst/>
          </a:prstGeom>
          <a:noFill/>
          <a:ln w="9525">
            <a:noFill/>
            <a:miter lim="800000"/>
            <a:headEnd/>
            <a:tailEnd/>
          </a:ln>
        </p:spPr>
      </p:pic>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817" y="650874"/>
            <a:ext cx="11926687" cy="5802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Oval 8"/>
          <p:cNvSpPr/>
          <p:nvPr/>
        </p:nvSpPr>
        <p:spPr>
          <a:xfrm>
            <a:off x="76622" y="538347"/>
            <a:ext cx="3042497" cy="4425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14510" y="3952107"/>
            <a:ext cx="2303570" cy="4425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5249384"/>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2"/>
          <p:cNvPicPr>
            <a:picLocks noChangeAspect="1" noChangeArrowheads="1"/>
          </p:cNvPicPr>
          <p:nvPr/>
        </p:nvPicPr>
        <p:blipFill>
          <a:blip r:embed="rId3" cstate="print"/>
          <a:srcRect/>
          <a:stretch>
            <a:fillRect/>
          </a:stretch>
        </p:blipFill>
        <p:spPr bwMode="auto">
          <a:xfrm>
            <a:off x="-14817" y="-26988"/>
            <a:ext cx="12215284" cy="677863"/>
          </a:xfrm>
          <a:prstGeom prst="rect">
            <a:avLst/>
          </a:prstGeom>
          <a:noFill/>
          <a:ln w="9525">
            <a:noFill/>
            <a:miter lim="800000"/>
            <a:headEnd/>
            <a:tailEnd/>
          </a:ln>
        </p:spPr>
      </p:pic>
      <p:pic>
        <p:nvPicPr>
          <p:cNvPr id="11" name="Picture 12" descr="F:\System Backup\Unni\Images\Official\NIC.png"/>
          <p:cNvPicPr>
            <a:picLocks noChangeAspect="1" noChangeArrowheads="1"/>
          </p:cNvPicPr>
          <p:nvPr/>
        </p:nvPicPr>
        <p:blipFill>
          <a:blip r:embed="rId4" cstate="print"/>
          <a:srcRect/>
          <a:stretch>
            <a:fillRect/>
          </a:stretch>
        </p:blipFill>
        <p:spPr bwMode="auto">
          <a:xfrm>
            <a:off x="11030442" y="6453336"/>
            <a:ext cx="1129925" cy="285824"/>
          </a:xfrm>
          <a:prstGeom prst="rect">
            <a:avLst/>
          </a:prstGeom>
          <a:noFill/>
          <a:scene3d>
            <a:camera prst="isometricLeftDown">
              <a:rot lat="2100000" lon="1800000" rev="0"/>
            </a:camera>
            <a:lightRig rig="threePt" dir="t"/>
          </a:scene3d>
          <a:sp3d>
            <a:bevelT w="165100" prst="coolSlant"/>
            <a:bevelB/>
          </a:sp3d>
        </p:spPr>
      </p:pic>
      <p:sp>
        <p:nvSpPr>
          <p:cNvPr id="7" name="Date Placeholder 6"/>
          <p:cNvSpPr>
            <a:spLocks noGrp="1"/>
          </p:cNvSpPr>
          <p:nvPr>
            <p:ph type="dt" sz="quarter" idx="4294967295"/>
          </p:nvPr>
        </p:nvSpPr>
        <p:spPr>
          <a:xfrm>
            <a:off x="46567" y="6453189"/>
            <a:ext cx="2844800" cy="365125"/>
          </a:xfrm>
          <a:prstGeom prst="rect">
            <a:avLst/>
          </a:prstGeom>
        </p:spPr>
        <p:txBody>
          <a:bodyPr/>
          <a:lstStyle/>
          <a:p>
            <a:pPr>
              <a:defRPr/>
            </a:pPr>
            <a:fld id="{1071B7CB-14C7-487A-89E6-05D245BB07F4}" type="datetime4">
              <a:rPr lang="en-US"/>
              <a:pPr>
                <a:defRPr/>
              </a:pPr>
              <a:t>October 22, 2020</a:t>
            </a:fld>
            <a:endParaRPr lang="en-US" dirty="0"/>
          </a:p>
        </p:txBody>
      </p:sp>
      <p:sp>
        <p:nvSpPr>
          <p:cNvPr id="29703" name="Slide Number Placeholder 7"/>
          <p:cNvSpPr>
            <a:spLocks noGrp="1" noChangeArrowheads="1"/>
          </p:cNvSpPr>
          <p:nvPr>
            <p:ph type="sldNum" sz="quarter" idx="4294967295"/>
          </p:nvPr>
        </p:nvSpPr>
        <p:spPr bwMode="auto">
          <a:xfrm>
            <a:off x="5808133" y="6453189"/>
            <a:ext cx="2844800" cy="365125"/>
          </a:xfrm>
          <a:prstGeom prst="rect">
            <a:avLst/>
          </a:prstGeom>
          <a:noFill/>
          <a:ln>
            <a:miter lim="800000"/>
            <a:headEnd/>
            <a:tailEnd/>
          </a:ln>
        </p:spPr>
        <p:txBody>
          <a:bodyPr/>
          <a:lstStyle/>
          <a:p>
            <a:pPr algn="ctr"/>
            <a:fld id="{DAFCAC1A-11E5-4C85-97B3-CAFE12F06EB0}" type="slidenum">
              <a:rPr lang="en-US" altLang="en-US">
                <a:cs typeface="Arial" pitchFamily="34" charset="0"/>
              </a:rPr>
              <a:pPr algn="ctr"/>
              <a:t>36</a:t>
            </a:fld>
            <a:endParaRPr lang="en-US" altLang="en-US">
              <a:cs typeface="Arial" pitchFamily="34" charset="0"/>
            </a:endParaRPr>
          </a:p>
        </p:txBody>
      </p:sp>
      <p:pic>
        <p:nvPicPr>
          <p:cNvPr id="29704" name="Picture 2">
            <a:hlinkClick r:id="rId5" action="ppaction://hlinksldjump"/>
          </p:cNvPr>
          <p:cNvPicPr>
            <a:picLocks noChangeAspect="1"/>
          </p:cNvPicPr>
          <p:nvPr/>
        </p:nvPicPr>
        <p:blipFill>
          <a:blip r:embed="rId6" cstate="print"/>
          <a:srcRect/>
          <a:stretch>
            <a:fillRect/>
          </a:stretch>
        </p:blipFill>
        <p:spPr bwMode="auto">
          <a:xfrm>
            <a:off x="9711267" y="6435726"/>
            <a:ext cx="463551" cy="347663"/>
          </a:xfrm>
          <a:prstGeom prst="rect">
            <a:avLst/>
          </a:prstGeom>
          <a:noFill/>
          <a:ln w="9525">
            <a:noFill/>
            <a:miter lim="800000"/>
            <a:headEnd/>
            <a:tailEnd/>
          </a:ln>
        </p:spPr>
      </p:pic>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267" y="628297"/>
            <a:ext cx="12200467" cy="6154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Oval 8"/>
          <p:cNvSpPr/>
          <p:nvPr/>
        </p:nvSpPr>
        <p:spPr>
          <a:xfrm>
            <a:off x="-14817" y="538214"/>
            <a:ext cx="1838960" cy="4425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4703947"/>
            <a:ext cx="2306320" cy="4425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7343349"/>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2"/>
          <p:cNvPicPr>
            <a:picLocks noChangeAspect="1" noChangeArrowheads="1"/>
          </p:cNvPicPr>
          <p:nvPr/>
        </p:nvPicPr>
        <p:blipFill>
          <a:blip r:embed="rId3" cstate="print"/>
          <a:srcRect/>
          <a:stretch>
            <a:fillRect/>
          </a:stretch>
        </p:blipFill>
        <p:spPr bwMode="auto">
          <a:xfrm>
            <a:off x="-14817" y="-26988"/>
            <a:ext cx="12215284" cy="677863"/>
          </a:xfrm>
          <a:prstGeom prst="rect">
            <a:avLst/>
          </a:prstGeom>
          <a:noFill/>
          <a:ln w="9525">
            <a:noFill/>
            <a:miter lim="800000"/>
            <a:headEnd/>
            <a:tailEnd/>
          </a:ln>
        </p:spPr>
      </p:pic>
      <p:pic>
        <p:nvPicPr>
          <p:cNvPr id="11" name="Picture 12" descr="F:\System Backup\Unni\Images\Official\NIC.png"/>
          <p:cNvPicPr>
            <a:picLocks noChangeAspect="1" noChangeArrowheads="1"/>
          </p:cNvPicPr>
          <p:nvPr/>
        </p:nvPicPr>
        <p:blipFill>
          <a:blip r:embed="rId4" cstate="print"/>
          <a:srcRect/>
          <a:stretch>
            <a:fillRect/>
          </a:stretch>
        </p:blipFill>
        <p:spPr bwMode="auto">
          <a:xfrm>
            <a:off x="11030442" y="6453336"/>
            <a:ext cx="1129925" cy="285824"/>
          </a:xfrm>
          <a:prstGeom prst="rect">
            <a:avLst/>
          </a:prstGeom>
          <a:noFill/>
          <a:scene3d>
            <a:camera prst="isometricLeftDown">
              <a:rot lat="2100000" lon="1800000" rev="0"/>
            </a:camera>
            <a:lightRig rig="threePt" dir="t"/>
          </a:scene3d>
          <a:sp3d>
            <a:bevelT w="165100" prst="coolSlant"/>
            <a:bevelB/>
          </a:sp3d>
        </p:spPr>
      </p:pic>
      <p:sp>
        <p:nvSpPr>
          <p:cNvPr id="7" name="Date Placeholder 6"/>
          <p:cNvSpPr>
            <a:spLocks noGrp="1"/>
          </p:cNvSpPr>
          <p:nvPr>
            <p:ph type="dt" sz="quarter" idx="4294967295"/>
          </p:nvPr>
        </p:nvSpPr>
        <p:spPr>
          <a:xfrm>
            <a:off x="46567" y="6453189"/>
            <a:ext cx="2844800" cy="365125"/>
          </a:xfrm>
          <a:prstGeom prst="rect">
            <a:avLst/>
          </a:prstGeom>
        </p:spPr>
        <p:txBody>
          <a:bodyPr/>
          <a:lstStyle/>
          <a:p>
            <a:pPr>
              <a:defRPr/>
            </a:pPr>
            <a:fld id="{1071B7CB-14C7-487A-89E6-05D245BB07F4}" type="datetime4">
              <a:rPr lang="en-US"/>
              <a:pPr>
                <a:defRPr/>
              </a:pPr>
              <a:t>October 22, 2020</a:t>
            </a:fld>
            <a:endParaRPr lang="en-US" dirty="0"/>
          </a:p>
        </p:txBody>
      </p:sp>
      <p:sp>
        <p:nvSpPr>
          <p:cNvPr id="29703" name="Slide Number Placeholder 7"/>
          <p:cNvSpPr>
            <a:spLocks noGrp="1" noChangeArrowheads="1"/>
          </p:cNvSpPr>
          <p:nvPr>
            <p:ph type="sldNum" sz="quarter" idx="4294967295"/>
          </p:nvPr>
        </p:nvSpPr>
        <p:spPr bwMode="auto">
          <a:xfrm>
            <a:off x="5808133" y="6453189"/>
            <a:ext cx="2844800" cy="365125"/>
          </a:xfrm>
          <a:prstGeom prst="rect">
            <a:avLst/>
          </a:prstGeom>
          <a:noFill/>
          <a:ln>
            <a:miter lim="800000"/>
            <a:headEnd/>
            <a:tailEnd/>
          </a:ln>
        </p:spPr>
        <p:txBody>
          <a:bodyPr/>
          <a:lstStyle/>
          <a:p>
            <a:pPr algn="ctr"/>
            <a:fld id="{DAFCAC1A-11E5-4C85-97B3-CAFE12F06EB0}" type="slidenum">
              <a:rPr lang="en-US" altLang="en-US">
                <a:cs typeface="Arial" pitchFamily="34" charset="0"/>
              </a:rPr>
              <a:pPr algn="ctr"/>
              <a:t>37</a:t>
            </a:fld>
            <a:endParaRPr lang="en-US" altLang="en-US">
              <a:cs typeface="Arial" pitchFamily="34" charset="0"/>
            </a:endParaRPr>
          </a:p>
        </p:txBody>
      </p:sp>
      <p:pic>
        <p:nvPicPr>
          <p:cNvPr id="29704" name="Picture 2">
            <a:hlinkClick r:id="rId5" action="ppaction://hlinksldjump"/>
          </p:cNvPr>
          <p:cNvPicPr>
            <a:picLocks noChangeAspect="1"/>
          </p:cNvPicPr>
          <p:nvPr/>
        </p:nvPicPr>
        <p:blipFill>
          <a:blip r:embed="rId6" cstate="print"/>
          <a:srcRect/>
          <a:stretch>
            <a:fillRect/>
          </a:stretch>
        </p:blipFill>
        <p:spPr bwMode="auto">
          <a:xfrm>
            <a:off x="9711267" y="6435726"/>
            <a:ext cx="463551" cy="347663"/>
          </a:xfrm>
          <a:prstGeom prst="rect">
            <a:avLst/>
          </a:prstGeom>
          <a:noFill/>
          <a:ln w="9525">
            <a:noFill/>
            <a:miter lim="800000"/>
            <a:headEnd/>
            <a:tailEnd/>
          </a:ln>
        </p:spPr>
      </p:pic>
      <p:pic>
        <p:nvPicPr>
          <p:cNvPr id="614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1782" y="650875"/>
            <a:ext cx="11868585" cy="582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Oval 8"/>
          <p:cNvSpPr/>
          <p:nvPr/>
        </p:nvSpPr>
        <p:spPr>
          <a:xfrm>
            <a:off x="497840" y="901884"/>
            <a:ext cx="1828800" cy="5408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09244" y="5831707"/>
            <a:ext cx="940436" cy="4425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2176874"/>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2"/>
          <p:cNvPicPr>
            <a:picLocks noChangeAspect="1" noChangeArrowheads="1"/>
          </p:cNvPicPr>
          <p:nvPr/>
        </p:nvPicPr>
        <p:blipFill>
          <a:blip r:embed="rId3" cstate="print"/>
          <a:srcRect/>
          <a:stretch>
            <a:fillRect/>
          </a:stretch>
        </p:blipFill>
        <p:spPr bwMode="auto">
          <a:xfrm>
            <a:off x="-14817" y="-26988"/>
            <a:ext cx="12215284" cy="677863"/>
          </a:xfrm>
          <a:prstGeom prst="rect">
            <a:avLst/>
          </a:prstGeom>
          <a:noFill/>
          <a:ln w="9525">
            <a:noFill/>
            <a:miter lim="800000"/>
            <a:headEnd/>
            <a:tailEnd/>
          </a:ln>
        </p:spPr>
      </p:pic>
      <p:pic>
        <p:nvPicPr>
          <p:cNvPr id="11" name="Picture 12" descr="F:\System Backup\Unni\Images\Official\NIC.png"/>
          <p:cNvPicPr>
            <a:picLocks noChangeAspect="1" noChangeArrowheads="1"/>
          </p:cNvPicPr>
          <p:nvPr/>
        </p:nvPicPr>
        <p:blipFill>
          <a:blip r:embed="rId4" cstate="print"/>
          <a:srcRect/>
          <a:stretch>
            <a:fillRect/>
          </a:stretch>
        </p:blipFill>
        <p:spPr bwMode="auto">
          <a:xfrm>
            <a:off x="11030442" y="6453336"/>
            <a:ext cx="1129925" cy="285824"/>
          </a:xfrm>
          <a:prstGeom prst="rect">
            <a:avLst/>
          </a:prstGeom>
          <a:noFill/>
          <a:scene3d>
            <a:camera prst="isometricLeftDown">
              <a:rot lat="2100000" lon="1800000" rev="0"/>
            </a:camera>
            <a:lightRig rig="threePt" dir="t"/>
          </a:scene3d>
          <a:sp3d>
            <a:bevelT w="165100" prst="coolSlant"/>
            <a:bevelB/>
          </a:sp3d>
        </p:spPr>
      </p:pic>
      <p:sp>
        <p:nvSpPr>
          <p:cNvPr id="7" name="Date Placeholder 6"/>
          <p:cNvSpPr>
            <a:spLocks noGrp="1"/>
          </p:cNvSpPr>
          <p:nvPr>
            <p:ph type="dt" sz="quarter" idx="4294967295"/>
          </p:nvPr>
        </p:nvSpPr>
        <p:spPr>
          <a:xfrm>
            <a:off x="46567" y="6453189"/>
            <a:ext cx="2844800" cy="365125"/>
          </a:xfrm>
          <a:prstGeom prst="rect">
            <a:avLst/>
          </a:prstGeom>
        </p:spPr>
        <p:txBody>
          <a:bodyPr/>
          <a:lstStyle/>
          <a:p>
            <a:pPr>
              <a:defRPr/>
            </a:pPr>
            <a:fld id="{1071B7CB-14C7-487A-89E6-05D245BB07F4}" type="datetime4">
              <a:rPr lang="en-US"/>
              <a:pPr>
                <a:defRPr/>
              </a:pPr>
              <a:t>October 22, 2020</a:t>
            </a:fld>
            <a:endParaRPr lang="en-US" dirty="0"/>
          </a:p>
        </p:txBody>
      </p:sp>
      <p:sp>
        <p:nvSpPr>
          <p:cNvPr id="29703" name="Slide Number Placeholder 7"/>
          <p:cNvSpPr>
            <a:spLocks noGrp="1" noChangeArrowheads="1"/>
          </p:cNvSpPr>
          <p:nvPr>
            <p:ph type="sldNum" sz="quarter" idx="4294967295"/>
          </p:nvPr>
        </p:nvSpPr>
        <p:spPr bwMode="auto">
          <a:xfrm>
            <a:off x="5808133" y="6453189"/>
            <a:ext cx="2844800" cy="365125"/>
          </a:xfrm>
          <a:prstGeom prst="rect">
            <a:avLst/>
          </a:prstGeom>
          <a:noFill/>
          <a:ln>
            <a:miter lim="800000"/>
            <a:headEnd/>
            <a:tailEnd/>
          </a:ln>
        </p:spPr>
        <p:txBody>
          <a:bodyPr/>
          <a:lstStyle/>
          <a:p>
            <a:pPr algn="ctr"/>
            <a:fld id="{DAFCAC1A-11E5-4C85-97B3-CAFE12F06EB0}" type="slidenum">
              <a:rPr lang="en-US" altLang="en-US">
                <a:cs typeface="Arial" pitchFamily="34" charset="0"/>
              </a:rPr>
              <a:pPr algn="ctr"/>
              <a:t>38</a:t>
            </a:fld>
            <a:endParaRPr lang="en-US" altLang="en-US">
              <a:cs typeface="Arial" pitchFamily="34" charset="0"/>
            </a:endParaRPr>
          </a:p>
        </p:txBody>
      </p:sp>
      <p:pic>
        <p:nvPicPr>
          <p:cNvPr id="29704" name="Picture 2">
            <a:hlinkClick r:id="rId5" action="ppaction://hlinksldjump"/>
          </p:cNvPr>
          <p:cNvPicPr>
            <a:picLocks noChangeAspect="1"/>
          </p:cNvPicPr>
          <p:nvPr/>
        </p:nvPicPr>
        <p:blipFill>
          <a:blip r:embed="rId6" cstate="print"/>
          <a:srcRect/>
          <a:stretch>
            <a:fillRect/>
          </a:stretch>
        </p:blipFill>
        <p:spPr bwMode="auto">
          <a:xfrm>
            <a:off x="9711267" y="6435726"/>
            <a:ext cx="463551" cy="347663"/>
          </a:xfrm>
          <a:prstGeom prst="rect">
            <a:avLst/>
          </a:prstGeom>
          <a:noFill/>
          <a:ln w="9525">
            <a:noFill/>
            <a:miter lim="800000"/>
            <a:headEnd/>
            <a:tailEnd/>
          </a:ln>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818" y="650874"/>
            <a:ext cx="11932497" cy="5945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9636845"/>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cstate="print"/>
          <a:srcRect/>
          <a:stretch>
            <a:fillRect/>
          </a:stretch>
        </p:blipFill>
        <p:spPr bwMode="auto">
          <a:xfrm>
            <a:off x="-14817" y="-26988"/>
            <a:ext cx="12215284" cy="677863"/>
          </a:xfrm>
          <a:prstGeom prst="rect">
            <a:avLst/>
          </a:prstGeom>
          <a:noFill/>
          <a:ln w="9525">
            <a:noFill/>
            <a:miter lim="800000"/>
            <a:headEnd/>
            <a:tailEnd/>
          </a:ln>
        </p:spPr>
      </p:pic>
      <p:pic>
        <p:nvPicPr>
          <p:cNvPr id="11" name="Picture 12" descr="F:\System Backup\Unni\Images\Official\NIC.png"/>
          <p:cNvPicPr>
            <a:picLocks noChangeAspect="1" noChangeArrowheads="1"/>
          </p:cNvPicPr>
          <p:nvPr/>
        </p:nvPicPr>
        <p:blipFill>
          <a:blip r:embed="rId4" cstate="print"/>
          <a:srcRect/>
          <a:stretch>
            <a:fillRect/>
          </a:stretch>
        </p:blipFill>
        <p:spPr bwMode="auto">
          <a:xfrm>
            <a:off x="11062075" y="6453336"/>
            <a:ext cx="1129925" cy="285824"/>
          </a:xfrm>
          <a:prstGeom prst="rect">
            <a:avLst/>
          </a:prstGeom>
          <a:noFill/>
          <a:scene3d>
            <a:camera prst="isometricLeftDown">
              <a:rot lat="2100000" lon="1800000" rev="0"/>
            </a:camera>
            <a:lightRig rig="threePt" dir="t"/>
          </a:scene3d>
          <a:sp3d>
            <a:bevelT w="165100" prst="coolSlant"/>
            <a:bevelB/>
          </a:sp3d>
        </p:spPr>
      </p:pic>
      <p:sp>
        <p:nvSpPr>
          <p:cNvPr id="7" name="Date Placeholder 6"/>
          <p:cNvSpPr>
            <a:spLocks noGrp="1"/>
          </p:cNvSpPr>
          <p:nvPr>
            <p:ph type="dt" sz="quarter" idx="4294967295"/>
          </p:nvPr>
        </p:nvSpPr>
        <p:spPr>
          <a:xfrm>
            <a:off x="0" y="6537326"/>
            <a:ext cx="2844800" cy="365125"/>
          </a:xfrm>
          <a:prstGeom prst="rect">
            <a:avLst/>
          </a:prstGeom>
        </p:spPr>
        <p:txBody>
          <a:bodyPr/>
          <a:lstStyle/>
          <a:p>
            <a:pPr>
              <a:defRPr/>
            </a:pPr>
            <a:fld id="{1A6E19DB-3A82-43A9-84FB-041C15AE8BD7}" type="datetime4">
              <a:rPr lang="en-US"/>
              <a:pPr>
                <a:defRPr/>
              </a:pPr>
              <a:t>October 22, 2020</a:t>
            </a:fld>
            <a:endParaRPr lang="en-US" dirty="0"/>
          </a:p>
        </p:txBody>
      </p:sp>
      <p:sp>
        <p:nvSpPr>
          <p:cNvPr id="30725" name="Slide Number Placeholder 7"/>
          <p:cNvSpPr>
            <a:spLocks noGrp="1" noChangeArrowheads="1"/>
          </p:cNvSpPr>
          <p:nvPr>
            <p:ph type="sldNum" sz="quarter" idx="4294967295"/>
          </p:nvPr>
        </p:nvSpPr>
        <p:spPr bwMode="auto">
          <a:xfrm>
            <a:off x="5712884" y="6492876"/>
            <a:ext cx="2844800" cy="365125"/>
          </a:xfrm>
          <a:prstGeom prst="rect">
            <a:avLst/>
          </a:prstGeom>
          <a:noFill/>
          <a:ln>
            <a:miter lim="800000"/>
            <a:headEnd/>
            <a:tailEnd/>
          </a:ln>
        </p:spPr>
        <p:txBody>
          <a:bodyPr/>
          <a:lstStyle/>
          <a:p>
            <a:pPr algn="ctr"/>
            <a:fld id="{5BDFC6DD-CFE7-4C3B-A2A6-8F04A2B8B46E}" type="slidenum">
              <a:rPr lang="en-US" altLang="en-US">
                <a:cs typeface="Arial" pitchFamily="34" charset="0"/>
              </a:rPr>
              <a:pPr algn="ctr"/>
              <a:t>39</a:t>
            </a:fld>
            <a:endParaRPr lang="en-US" altLang="en-US">
              <a:cs typeface="Arial" pitchFamily="34" charset="0"/>
            </a:endParaRPr>
          </a:p>
        </p:txBody>
      </p:sp>
      <p:pic>
        <p:nvPicPr>
          <p:cNvPr id="30726" name="Picture 2">
            <a:hlinkClick r:id="rId5" action="ppaction://hlinksldjump"/>
          </p:cNvPr>
          <p:cNvPicPr>
            <a:picLocks noChangeAspect="1"/>
          </p:cNvPicPr>
          <p:nvPr/>
        </p:nvPicPr>
        <p:blipFill>
          <a:blip r:embed="rId6" cstate="print"/>
          <a:srcRect/>
          <a:stretch>
            <a:fillRect/>
          </a:stretch>
        </p:blipFill>
        <p:spPr bwMode="auto">
          <a:xfrm>
            <a:off x="9711267" y="6435726"/>
            <a:ext cx="463551" cy="347663"/>
          </a:xfrm>
          <a:prstGeom prst="rect">
            <a:avLst/>
          </a:prstGeom>
          <a:noFill/>
          <a:ln w="9525">
            <a:noFill/>
            <a:miter lim="800000"/>
            <a:headEnd/>
            <a:tailEnd/>
          </a:ln>
        </p:spPr>
      </p:pic>
      <p:pic>
        <p:nvPicPr>
          <p:cNvPr id="30727" name="Picture 9"/>
          <p:cNvPicPr>
            <a:picLocks noChangeAspect="1" noChangeArrowheads="1"/>
          </p:cNvPicPr>
          <p:nvPr/>
        </p:nvPicPr>
        <p:blipFill>
          <a:blip r:embed="rId7" cstate="print"/>
          <a:srcRect/>
          <a:stretch>
            <a:fillRect/>
          </a:stretch>
        </p:blipFill>
        <p:spPr bwMode="auto">
          <a:xfrm>
            <a:off x="0" y="1052514"/>
            <a:ext cx="12192000" cy="5354637"/>
          </a:xfrm>
          <a:prstGeom prst="rect">
            <a:avLst/>
          </a:prstGeom>
          <a:noFill/>
          <a:ln w="9525">
            <a:noFill/>
            <a:miter lim="800000"/>
            <a:headEnd/>
            <a:tailEnd/>
          </a:ln>
        </p:spPr>
      </p:pic>
      <p:sp>
        <p:nvSpPr>
          <p:cNvPr id="14" name="Title 1"/>
          <p:cNvSpPr txBox="1">
            <a:spLocks/>
          </p:cNvSpPr>
          <p:nvPr/>
        </p:nvSpPr>
        <p:spPr>
          <a:xfrm>
            <a:off x="-236948" y="693626"/>
            <a:ext cx="2972575" cy="431119"/>
          </a:xfrm>
          <a:prstGeom prst="rect">
            <a:avLst/>
          </a:prstGeom>
          <a:solidFill>
            <a:schemeClr val="accent1">
              <a:lumMod val="25000"/>
              <a:lumOff val="75000"/>
            </a:schemeClr>
          </a:solidFill>
          <a:scene3d>
            <a:camera prst="perspectiveContrastingRightFacing"/>
            <a:lightRig rig="threePt" dir="t"/>
          </a:scene3d>
          <a:sp3d>
            <a:bevelT/>
          </a:sp3d>
        </p:spPr>
        <p:txBody>
          <a:bodyPr lIns="91448" tIns="45724" rIns="91448" bIns="45724">
            <a:normAutofit/>
          </a:bodyPr>
          <a:lstStyle/>
          <a:p>
            <a:pPr algn="ctr" defTabSz="914484" eaLnBrk="1" fontAlgn="auto" hangingPunct="1">
              <a:lnSpc>
                <a:spcPct val="85000"/>
              </a:lnSpc>
              <a:spcBef>
                <a:spcPts val="0"/>
              </a:spcBef>
              <a:spcAft>
                <a:spcPts val="450"/>
              </a:spcAft>
              <a:defRPr/>
            </a:pPr>
            <a:r>
              <a:rPr lang="en-IN" altLang="en-US" sz="2101" b="1" i="1" dirty="0" err="1">
                <a:solidFill>
                  <a:srgbClr val="C00000"/>
                </a:solidFill>
                <a:latin typeface="Arial"/>
                <a:ea typeface="+mj-ea"/>
                <a:cs typeface="Arial"/>
              </a:rPr>
              <a:t>ePayment</a:t>
            </a:r>
            <a:endParaRPr lang="en-IN" altLang="en-US" sz="2101" b="1" i="1" dirty="0">
              <a:solidFill>
                <a:srgbClr val="C00000"/>
              </a:solidFill>
              <a:latin typeface="Arial"/>
              <a:ea typeface="+mj-ea"/>
              <a:cs typeface="Arial"/>
            </a:endParaRPr>
          </a:p>
        </p:txBody>
      </p:sp>
      <p:sp>
        <p:nvSpPr>
          <p:cNvPr id="2" name="Rectangle 1"/>
          <p:cNvSpPr/>
          <p:nvPr/>
        </p:nvSpPr>
        <p:spPr>
          <a:xfrm>
            <a:off x="3637280" y="3423920"/>
            <a:ext cx="7599680" cy="11988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ChangeArrowheads="1"/>
          </p:cNvSpPr>
          <p:nvPr/>
        </p:nvSpPr>
        <p:spPr bwMode="auto">
          <a:xfrm>
            <a:off x="1077913" y="1049338"/>
            <a:ext cx="19030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IN" altLang="en-US" sz="2800" b="1" dirty="0">
                <a:solidFill>
                  <a:srgbClr val="C00000"/>
                </a:solidFill>
                <a:latin typeface="Arial" panose="020B0604020202020204" pitchFamily="34" charset="0"/>
                <a:cs typeface="Arial" panose="020B0604020202020204" pitchFamily="34" charset="0"/>
              </a:rPr>
              <a:t>Benefits  </a:t>
            </a:r>
            <a:r>
              <a:rPr lang="en-IN" altLang="en-US" sz="2800" dirty="0">
                <a:solidFill>
                  <a:srgbClr val="C00000"/>
                </a:solidFill>
                <a:latin typeface="Arial" panose="020B0604020202020204" pitchFamily="34" charset="0"/>
                <a:cs typeface="Arial" panose="020B0604020202020204" pitchFamily="34" charset="0"/>
              </a:rPr>
              <a:t> </a:t>
            </a:r>
          </a:p>
        </p:txBody>
      </p:sp>
      <p:sp>
        <p:nvSpPr>
          <p:cNvPr id="21507" name="Title 1"/>
          <p:cNvSpPr txBox="1">
            <a:spLocks/>
          </p:cNvSpPr>
          <p:nvPr/>
        </p:nvSpPr>
        <p:spPr bwMode="auto">
          <a:xfrm>
            <a:off x="3248025" y="133350"/>
            <a:ext cx="597058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90000"/>
              </a:lnSpc>
            </a:pPr>
            <a:r>
              <a:rPr lang="en-US" altLang="en-US" sz="2000" b="1">
                <a:latin typeface="Georgia" pitchFamily="18" charset="0"/>
              </a:rPr>
              <a:t>K-SWIFT  </a:t>
            </a:r>
          </a:p>
          <a:p>
            <a:pPr algn="ctr" eaLnBrk="1" hangingPunct="1">
              <a:lnSpc>
                <a:spcPct val="90000"/>
              </a:lnSpc>
            </a:pPr>
            <a:r>
              <a:rPr lang="en-US" altLang="en-US" sz="2000" b="1">
                <a:latin typeface="Georgia" pitchFamily="18" charset="0"/>
              </a:rPr>
              <a:t> </a:t>
            </a:r>
            <a:r>
              <a:rPr lang="en-US" altLang="en-US" sz="2000" b="1">
                <a:latin typeface="Georgia" pitchFamily="18" charset="0"/>
                <a:hlinkClick r:id="rId2"/>
              </a:rPr>
              <a:t>www.kswift.kerala.gov.in</a:t>
            </a:r>
            <a:r>
              <a:rPr lang="en-US" altLang="en-US" sz="2000" b="1">
                <a:latin typeface="Georgia" pitchFamily="18" charset="0"/>
              </a:rPr>
              <a:t> </a:t>
            </a:r>
          </a:p>
        </p:txBody>
      </p:sp>
      <p:sp>
        <p:nvSpPr>
          <p:cNvPr id="7" name="Rectangle 2"/>
          <p:cNvSpPr>
            <a:spLocks noChangeArrowheads="1"/>
          </p:cNvSpPr>
          <p:nvPr/>
        </p:nvSpPr>
        <p:spPr bwMode="auto">
          <a:xfrm>
            <a:off x="5656489" y="1724206"/>
            <a:ext cx="5777978" cy="4708981"/>
          </a:xfrm>
          <a:prstGeom prst="rect">
            <a:avLst/>
          </a:prstGeom>
          <a:solidFill>
            <a:schemeClr val="accent5">
              <a:lumMod val="20000"/>
              <a:lumOff val="80000"/>
            </a:schemeClr>
          </a:solidFill>
          <a:ln>
            <a:headEnd/>
            <a:tailEnd/>
          </a:ln>
          <a:scene3d>
            <a:camera prst="perspectiveLeft"/>
            <a:lightRig rig="threePt" dir="t"/>
          </a:scene3d>
        </p:spPr>
        <p:style>
          <a:lnRef idx="2">
            <a:schemeClr val="accent1"/>
          </a:lnRef>
          <a:fillRef idx="1">
            <a:schemeClr val="lt1"/>
          </a:fillRef>
          <a:effectRef idx="0">
            <a:schemeClr val="accent1"/>
          </a:effectRef>
          <a:fontRef idx="minor">
            <a:schemeClr val="dk1"/>
          </a:fontRef>
        </p:style>
        <p:txBody>
          <a:bodyPr>
            <a:spAutoFit/>
          </a:bodyPr>
          <a:lstStyle/>
          <a:p>
            <a:pPr marL="342900" indent="-342900">
              <a:lnSpc>
                <a:spcPct val="150000"/>
              </a:lnSpc>
              <a:buFont typeface="Wingdings" pitchFamily="2" charset="2"/>
              <a:buChar char="ü"/>
              <a:defRPr/>
            </a:pPr>
            <a:r>
              <a:rPr lang="en-US" sz="2000" dirty="0">
                <a:solidFill>
                  <a:schemeClr val="tx1"/>
                </a:solidFill>
                <a:effectLst>
                  <a:outerShdw blurRad="38100" dist="38100" dir="2700000" algn="tl">
                    <a:srgbClr val="000000">
                      <a:alpha val="43137"/>
                    </a:srgbClr>
                  </a:outerShdw>
                </a:effectLst>
              </a:rPr>
              <a:t>Provides single point of contact</a:t>
            </a:r>
          </a:p>
          <a:p>
            <a:pPr marL="342900" indent="-342900">
              <a:lnSpc>
                <a:spcPct val="150000"/>
              </a:lnSpc>
              <a:buFont typeface="Wingdings" pitchFamily="2" charset="2"/>
              <a:buChar char="ü"/>
              <a:defRPr/>
            </a:pPr>
            <a:r>
              <a:rPr lang="en-US" sz="2000" dirty="0">
                <a:solidFill>
                  <a:schemeClr val="tx1"/>
                </a:solidFill>
                <a:effectLst>
                  <a:outerShdw blurRad="38100" dist="38100" dir="2700000" algn="tl">
                    <a:srgbClr val="000000">
                      <a:alpha val="43137"/>
                    </a:srgbClr>
                  </a:outerShdw>
                </a:effectLst>
              </a:rPr>
              <a:t>Deemed Approval to reduce delays</a:t>
            </a:r>
          </a:p>
          <a:p>
            <a:pPr marL="342900" indent="-342900">
              <a:lnSpc>
                <a:spcPct val="150000"/>
              </a:lnSpc>
              <a:buFont typeface="Wingdings" pitchFamily="2" charset="2"/>
              <a:buChar char="ü"/>
              <a:defRPr/>
            </a:pPr>
            <a:r>
              <a:rPr lang="en-US" sz="2000" dirty="0">
                <a:solidFill>
                  <a:schemeClr val="tx1"/>
                </a:solidFill>
                <a:effectLst>
                  <a:outerShdw blurRad="38100" dist="38100" dir="2700000" algn="tl">
                    <a:srgbClr val="000000">
                      <a:alpha val="43137"/>
                    </a:srgbClr>
                  </a:outerShdw>
                </a:effectLst>
              </a:rPr>
              <a:t>Stages and timeline defined </a:t>
            </a:r>
          </a:p>
          <a:p>
            <a:pPr marL="342900" indent="-342900">
              <a:lnSpc>
                <a:spcPct val="150000"/>
              </a:lnSpc>
              <a:buFont typeface="Wingdings" pitchFamily="2" charset="2"/>
              <a:buChar char="ü"/>
              <a:defRPr/>
            </a:pPr>
            <a:r>
              <a:rPr lang="en-US" sz="2000" dirty="0">
                <a:solidFill>
                  <a:schemeClr val="tx1"/>
                </a:solidFill>
                <a:effectLst>
                  <a:outerShdw blurRad="38100" dist="38100" dir="2700000" algn="tl">
                    <a:srgbClr val="000000">
                      <a:alpha val="43137"/>
                    </a:srgbClr>
                  </a:outerShdw>
                </a:effectLst>
              </a:rPr>
              <a:t>Pre-cleared industrial sites</a:t>
            </a:r>
          </a:p>
          <a:p>
            <a:pPr marL="342900" indent="-342900">
              <a:lnSpc>
                <a:spcPct val="150000"/>
              </a:lnSpc>
              <a:buFont typeface="Wingdings" pitchFamily="2" charset="2"/>
              <a:buChar char="ü"/>
              <a:defRPr/>
            </a:pPr>
            <a:r>
              <a:rPr lang="en-US" sz="2000" dirty="0">
                <a:solidFill>
                  <a:schemeClr val="tx1"/>
                </a:solidFill>
                <a:effectLst>
                  <a:outerShdw blurRad="38100" dist="38100" dir="2700000" algn="tl">
                    <a:srgbClr val="000000">
                      <a:alpha val="43137"/>
                    </a:srgbClr>
                  </a:outerShdw>
                </a:effectLst>
              </a:rPr>
              <a:t>Graphical Reports &amp; MIS for Management</a:t>
            </a:r>
          </a:p>
          <a:p>
            <a:pPr marL="342900" indent="-342900">
              <a:lnSpc>
                <a:spcPct val="150000"/>
              </a:lnSpc>
              <a:buFont typeface="Wingdings" pitchFamily="2" charset="2"/>
              <a:buChar char="ü"/>
              <a:defRPr/>
            </a:pPr>
            <a:r>
              <a:rPr lang="en-US" sz="2000" dirty="0">
                <a:solidFill>
                  <a:schemeClr val="tx1"/>
                </a:solidFill>
                <a:effectLst>
                  <a:outerShdw blurRad="38100" dist="38100" dir="2700000" algn="tl">
                    <a:srgbClr val="000000">
                      <a:alpha val="43137"/>
                    </a:srgbClr>
                  </a:outerShdw>
                </a:effectLst>
              </a:rPr>
              <a:t>Online Business Query Interface</a:t>
            </a:r>
          </a:p>
          <a:p>
            <a:pPr marL="342900" indent="-342900">
              <a:lnSpc>
                <a:spcPct val="150000"/>
              </a:lnSpc>
              <a:buFont typeface="Wingdings" pitchFamily="2" charset="2"/>
              <a:buChar char="ü"/>
              <a:defRPr/>
            </a:pPr>
            <a:r>
              <a:rPr lang="en-US" sz="2000" dirty="0">
                <a:solidFill>
                  <a:schemeClr val="tx1"/>
                </a:solidFill>
                <a:effectLst>
                  <a:outerShdw blurRad="38100" dist="38100" dir="2700000" algn="tl">
                    <a:srgbClr val="000000">
                      <a:alpha val="43137"/>
                    </a:srgbClr>
                  </a:outerShdw>
                </a:effectLst>
              </a:rPr>
              <a:t>Land Bank Information</a:t>
            </a:r>
          </a:p>
          <a:p>
            <a:pPr marL="342900" indent="-342900">
              <a:lnSpc>
                <a:spcPct val="150000"/>
              </a:lnSpc>
              <a:buFont typeface="Wingdings" pitchFamily="2" charset="2"/>
              <a:buChar char="ü"/>
              <a:defRPr/>
            </a:pPr>
            <a:r>
              <a:rPr lang="en-US" sz="2000" dirty="0">
                <a:solidFill>
                  <a:schemeClr val="tx1"/>
                </a:solidFill>
                <a:effectLst>
                  <a:outerShdw blurRad="38100" dist="38100" dir="2700000" algn="tl">
                    <a:srgbClr val="000000">
                      <a:alpha val="43137"/>
                    </a:srgbClr>
                  </a:outerShdw>
                </a:effectLst>
              </a:rPr>
              <a:t>Real time status tracking through SMS, Email</a:t>
            </a:r>
          </a:p>
          <a:p>
            <a:pPr marL="342900" indent="-342900">
              <a:lnSpc>
                <a:spcPct val="150000"/>
              </a:lnSpc>
              <a:buFont typeface="Wingdings" pitchFamily="2" charset="2"/>
              <a:buChar char="ü"/>
              <a:defRPr/>
            </a:pPr>
            <a:r>
              <a:rPr lang="en-US" sz="2000" dirty="0">
                <a:solidFill>
                  <a:schemeClr val="tx1"/>
                </a:solidFill>
                <a:effectLst>
                  <a:outerShdw blurRad="38100" dist="38100" dir="2700000" algn="tl">
                    <a:srgbClr val="000000">
                      <a:alpha val="43137"/>
                    </a:srgbClr>
                  </a:outerShdw>
                </a:effectLst>
              </a:rPr>
              <a:t>Inter-department communication Mechanism</a:t>
            </a:r>
          </a:p>
          <a:p>
            <a:pPr marL="342900" indent="-342900">
              <a:lnSpc>
                <a:spcPct val="150000"/>
              </a:lnSpc>
              <a:buFont typeface="Wingdings" pitchFamily="2" charset="2"/>
              <a:buChar char="ü"/>
              <a:defRPr/>
            </a:pPr>
            <a:r>
              <a:rPr lang="en-US" sz="2000" dirty="0">
                <a:solidFill>
                  <a:schemeClr val="tx1"/>
                </a:solidFill>
                <a:effectLst>
                  <a:outerShdw blurRad="38100" dist="38100" dir="2700000" algn="tl">
                    <a:srgbClr val="000000">
                      <a:alpha val="43137"/>
                    </a:srgbClr>
                  </a:outerShdw>
                </a:effectLst>
              </a:rPr>
              <a:t>DSC integration </a:t>
            </a:r>
          </a:p>
        </p:txBody>
      </p:sp>
      <p:sp>
        <p:nvSpPr>
          <p:cNvPr id="9" name="Rectangle 5"/>
          <p:cNvSpPr>
            <a:spLocks noChangeArrowheads="1"/>
          </p:cNvSpPr>
          <p:nvPr/>
        </p:nvSpPr>
        <p:spPr bwMode="auto">
          <a:xfrm>
            <a:off x="1078421" y="1724207"/>
            <a:ext cx="5155578" cy="4708981"/>
          </a:xfrm>
          <a:prstGeom prst="rect">
            <a:avLst/>
          </a:prstGeom>
          <a:solidFill>
            <a:schemeClr val="accent1">
              <a:lumMod val="20000"/>
              <a:lumOff val="80000"/>
            </a:schemeClr>
          </a:solidFill>
          <a:ln>
            <a:headEnd/>
            <a:tailEnd/>
          </a:ln>
          <a:scene3d>
            <a:camera prst="perspectiveRight"/>
            <a:lightRig rig="threePt" dir="t"/>
          </a:scene3d>
        </p:spPr>
        <p:style>
          <a:lnRef idx="1">
            <a:schemeClr val="accent1"/>
          </a:lnRef>
          <a:fillRef idx="2">
            <a:schemeClr val="accent1"/>
          </a:fillRef>
          <a:effectRef idx="1">
            <a:schemeClr val="accent1"/>
          </a:effectRef>
          <a:fontRef idx="minor">
            <a:schemeClr val="dk1"/>
          </a:fontRef>
        </p:style>
        <p:txBody>
          <a:bodyPr>
            <a:spAutoFit/>
          </a:bodyPr>
          <a:lstStyle/>
          <a:p>
            <a:pPr marL="342900" indent="-342900">
              <a:lnSpc>
                <a:spcPct val="150000"/>
              </a:lnSpc>
              <a:buFont typeface="Wingdings" pitchFamily="2" charset="2"/>
              <a:buChar char="ü"/>
              <a:defRPr/>
            </a:pPr>
            <a:r>
              <a:rPr lang="en-US" sz="2000" dirty="0">
                <a:solidFill>
                  <a:schemeClr val="tx1"/>
                </a:solidFill>
                <a:effectLst>
                  <a:outerShdw blurRad="38100" dist="38100" dir="2700000" algn="tl">
                    <a:srgbClr val="000000">
                      <a:alpha val="43137"/>
                    </a:srgbClr>
                  </a:outerShdw>
                </a:effectLst>
              </a:rPr>
              <a:t>Know your clearances </a:t>
            </a:r>
          </a:p>
          <a:p>
            <a:pPr marL="342900" indent="-342900">
              <a:lnSpc>
                <a:spcPct val="150000"/>
              </a:lnSpc>
              <a:buFont typeface="Wingdings" pitchFamily="2" charset="2"/>
              <a:buChar char="ü"/>
              <a:defRPr/>
            </a:pPr>
            <a:r>
              <a:rPr lang="en-US" sz="2000" dirty="0">
                <a:solidFill>
                  <a:schemeClr val="tx1"/>
                </a:solidFill>
                <a:effectLst>
                  <a:outerShdw blurRad="38100" dist="38100" dir="2700000" algn="tl">
                    <a:srgbClr val="000000">
                      <a:alpha val="43137"/>
                    </a:srgbClr>
                  </a:outerShdw>
                </a:effectLst>
              </a:rPr>
              <a:t>Online submission through CAF</a:t>
            </a:r>
          </a:p>
          <a:p>
            <a:pPr marL="342900" indent="-342900">
              <a:lnSpc>
                <a:spcPct val="150000"/>
              </a:lnSpc>
              <a:buFont typeface="Wingdings" pitchFamily="2" charset="2"/>
              <a:buChar char="ü"/>
              <a:defRPr/>
            </a:pPr>
            <a:r>
              <a:rPr lang="en-US" sz="2000" dirty="0">
                <a:solidFill>
                  <a:schemeClr val="tx1"/>
                </a:solidFill>
                <a:effectLst>
                  <a:outerShdw blurRad="38100" dist="38100" dir="2700000" algn="tl">
                    <a:srgbClr val="000000">
                      <a:alpha val="43137"/>
                    </a:srgbClr>
                  </a:outerShdw>
                </a:effectLst>
              </a:rPr>
              <a:t>One time document submission with CAF</a:t>
            </a:r>
          </a:p>
          <a:p>
            <a:pPr marL="342900" indent="-342900">
              <a:lnSpc>
                <a:spcPct val="150000"/>
              </a:lnSpc>
              <a:buFont typeface="Wingdings" pitchFamily="2" charset="2"/>
              <a:buChar char="ü"/>
              <a:defRPr/>
            </a:pPr>
            <a:r>
              <a:rPr lang="en-US" sz="2000" dirty="0">
                <a:solidFill>
                  <a:schemeClr val="tx1"/>
                </a:solidFill>
                <a:effectLst>
                  <a:outerShdw blurRad="38100" dist="38100" dir="2700000" algn="tl">
                    <a:srgbClr val="000000">
                      <a:alpha val="43137"/>
                    </a:srgbClr>
                  </a:outerShdw>
                </a:effectLst>
              </a:rPr>
              <a:t>Advisory in start of each stage</a:t>
            </a:r>
          </a:p>
          <a:p>
            <a:pPr marL="342900" indent="-342900">
              <a:lnSpc>
                <a:spcPct val="150000"/>
              </a:lnSpc>
              <a:buFont typeface="Wingdings" pitchFamily="2" charset="2"/>
              <a:buChar char="ü"/>
              <a:defRPr/>
            </a:pPr>
            <a:r>
              <a:rPr lang="en-US" sz="2000" dirty="0">
                <a:solidFill>
                  <a:schemeClr val="tx1"/>
                </a:solidFill>
                <a:effectLst>
                  <a:outerShdw blurRad="38100" dist="38100" dir="2700000" algn="tl">
                    <a:srgbClr val="000000">
                      <a:alpha val="43137"/>
                    </a:srgbClr>
                  </a:outerShdw>
                </a:effectLst>
              </a:rPr>
              <a:t>Multiple statutory payments in one go through Online Payment Gateway</a:t>
            </a:r>
          </a:p>
          <a:p>
            <a:pPr marL="342900" indent="-342900">
              <a:lnSpc>
                <a:spcPct val="150000"/>
              </a:lnSpc>
              <a:buFont typeface="Wingdings" pitchFamily="2" charset="2"/>
              <a:buChar char="ü"/>
              <a:defRPr/>
            </a:pPr>
            <a:r>
              <a:rPr lang="en-US" sz="2000" dirty="0">
                <a:solidFill>
                  <a:schemeClr val="tx1"/>
                </a:solidFill>
                <a:effectLst>
                  <a:outerShdw blurRad="38100" dist="38100" dir="2700000" algn="tl">
                    <a:srgbClr val="000000">
                      <a:alpha val="43137"/>
                    </a:srgbClr>
                  </a:outerShdw>
                </a:effectLst>
              </a:rPr>
              <a:t>Paperless filling</a:t>
            </a:r>
          </a:p>
          <a:p>
            <a:pPr marL="342900" indent="-342900">
              <a:lnSpc>
                <a:spcPct val="150000"/>
              </a:lnSpc>
              <a:buFont typeface="Wingdings" pitchFamily="2" charset="2"/>
              <a:buChar char="ü"/>
              <a:defRPr/>
            </a:pPr>
            <a:r>
              <a:rPr lang="en-US" sz="2000" dirty="0">
                <a:solidFill>
                  <a:schemeClr val="tx1"/>
                </a:solidFill>
                <a:effectLst>
                  <a:outerShdw blurRad="38100" dist="38100" dir="2700000" algn="tl">
                    <a:srgbClr val="000000">
                      <a:alpha val="43137"/>
                    </a:srgbClr>
                  </a:outerShdw>
                </a:effectLst>
              </a:rPr>
              <a:t>Online processing</a:t>
            </a:r>
          </a:p>
          <a:p>
            <a:pPr marL="342900" indent="-342900">
              <a:lnSpc>
                <a:spcPct val="150000"/>
              </a:lnSpc>
              <a:buFont typeface="Wingdings" pitchFamily="2" charset="2"/>
              <a:buChar char="ü"/>
              <a:defRPr/>
            </a:pPr>
            <a:r>
              <a:rPr lang="en-US" sz="2000" dirty="0">
                <a:solidFill>
                  <a:schemeClr val="tx1"/>
                </a:solidFill>
                <a:effectLst>
                  <a:outerShdw blurRad="38100" dist="38100" dir="2700000" algn="tl">
                    <a:srgbClr val="000000">
                      <a:alpha val="43137"/>
                    </a:srgbClr>
                  </a:outerShdw>
                </a:effectLst>
              </a:rPr>
              <a:t>Cash less, paperless, contactless</a:t>
            </a:r>
          </a:p>
          <a:p>
            <a:pPr marL="342900" indent="-342900">
              <a:lnSpc>
                <a:spcPct val="150000"/>
              </a:lnSpc>
              <a:buFont typeface="Wingdings" pitchFamily="2" charset="2"/>
              <a:buChar char="ü"/>
              <a:defRPr/>
            </a:pPr>
            <a:r>
              <a:rPr lang="en-US" sz="2000" dirty="0">
                <a:solidFill>
                  <a:schemeClr val="tx1"/>
                </a:solidFill>
                <a:effectLst>
                  <a:outerShdw blurRad="38100" dist="38100" dir="2700000" algn="tl">
                    <a:srgbClr val="000000">
                      <a:alpha val="43137"/>
                    </a:srgbClr>
                  </a:outerShdw>
                </a:effectLst>
              </a:rPr>
              <a:t>Single Level of approval</a:t>
            </a:r>
          </a:p>
        </p:txBody>
      </p:sp>
      <p:pic>
        <p:nvPicPr>
          <p:cNvPr id="21510" name="Content Placeholder 3" descr="Incentiv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8363" y="6511925"/>
            <a:ext cx="1560512"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07688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4294967295"/>
          </p:nvPr>
        </p:nvSpPr>
        <p:spPr>
          <a:xfrm>
            <a:off x="1" y="6492876"/>
            <a:ext cx="1968500" cy="365125"/>
          </a:xfrm>
          <a:prstGeom prst="rect">
            <a:avLst/>
          </a:prstGeom>
        </p:spPr>
        <p:txBody>
          <a:bodyPr/>
          <a:lstStyle/>
          <a:p>
            <a:pPr>
              <a:defRPr/>
            </a:pPr>
            <a:fld id="{87734D9D-B3AD-43A5-82EA-1240B29998A4}" type="datetime4">
              <a:rPr lang="en-US"/>
              <a:pPr>
                <a:defRPr/>
              </a:pPr>
              <a:t>October 22, 2020</a:t>
            </a:fld>
            <a:endParaRPr lang="en-US" dirty="0"/>
          </a:p>
        </p:txBody>
      </p:sp>
      <p:sp>
        <p:nvSpPr>
          <p:cNvPr id="31747" name="Slide Number Placeholder 15"/>
          <p:cNvSpPr>
            <a:spLocks noGrp="1"/>
          </p:cNvSpPr>
          <p:nvPr>
            <p:ph type="sldNum" sz="quarter" idx="4294967295"/>
          </p:nvPr>
        </p:nvSpPr>
        <p:spPr bwMode="auto">
          <a:xfrm>
            <a:off x="5327651" y="6597650"/>
            <a:ext cx="1631949" cy="260350"/>
          </a:xfrm>
          <a:prstGeom prst="rect">
            <a:avLst/>
          </a:prstGeom>
          <a:noFill/>
          <a:ln>
            <a:miter lim="800000"/>
            <a:headEnd/>
            <a:tailEnd/>
          </a:ln>
        </p:spPr>
        <p:txBody>
          <a:bodyPr/>
          <a:lstStyle/>
          <a:p>
            <a:pPr algn="ctr"/>
            <a:fld id="{121C209F-4913-46A3-AF3E-A7CF90AB54EE}" type="slidenum">
              <a:rPr lang="en-US" altLang="en-US">
                <a:solidFill>
                  <a:srgbClr val="7030A0"/>
                </a:solidFill>
                <a:cs typeface="Arial" pitchFamily="34" charset="0"/>
              </a:rPr>
              <a:pPr algn="ctr"/>
              <a:t>40</a:t>
            </a:fld>
            <a:endParaRPr lang="en-US" altLang="en-US">
              <a:solidFill>
                <a:srgbClr val="7030A0"/>
              </a:solidFill>
              <a:cs typeface="Arial" pitchFamily="34" charset="0"/>
            </a:endParaRPr>
          </a:p>
        </p:txBody>
      </p:sp>
      <p:pic>
        <p:nvPicPr>
          <p:cNvPr id="31748" name="Picture 2"/>
          <p:cNvPicPr>
            <a:picLocks noChangeAspect="1" noChangeArrowheads="1"/>
          </p:cNvPicPr>
          <p:nvPr/>
        </p:nvPicPr>
        <p:blipFill>
          <a:blip r:embed="rId3" cstate="print"/>
          <a:srcRect/>
          <a:stretch>
            <a:fillRect/>
          </a:stretch>
        </p:blipFill>
        <p:spPr bwMode="auto">
          <a:xfrm>
            <a:off x="-14817" y="-26988"/>
            <a:ext cx="12215284" cy="677863"/>
          </a:xfrm>
          <a:prstGeom prst="rect">
            <a:avLst/>
          </a:prstGeom>
          <a:noFill/>
          <a:ln w="9525">
            <a:noFill/>
            <a:miter lim="800000"/>
            <a:headEnd/>
            <a:tailEnd/>
          </a:ln>
        </p:spPr>
      </p:pic>
      <p:pic>
        <p:nvPicPr>
          <p:cNvPr id="11" name="Picture 12" descr="F:\System Backup\Unni\Images\Official\NIC.png"/>
          <p:cNvPicPr>
            <a:picLocks noChangeAspect="1" noChangeArrowheads="1"/>
          </p:cNvPicPr>
          <p:nvPr/>
        </p:nvPicPr>
        <p:blipFill>
          <a:blip r:embed="rId4" cstate="print"/>
          <a:srcRect/>
          <a:stretch>
            <a:fillRect/>
          </a:stretch>
        </p:blipFill>
        <p:spPr bwMode="auto">
          <a:xfrm>
            <a:off x="11062076" y="6527552"/>
            <a:ext cx="1129925" cy="285824"/>
          </a:xfrm>
          <a:prstGeom prst="rect">
            <a:avLst/>
          </a:prstGeom>
          <a:noFill/>
          <a:scene3d>
            <a:camera prst="isometricLeftDown">
              <a:rot lat="2100000" lon="1800000" rev="0"/>
            </a:camera>
            <a:lightRig rig="threePt" dir="t"/>
          </a:scene3d>
          <a:sp3d>
            <a:bevelT w="165100" prst="coolSlant"/>
            <a:bevelB/>
          </a:sp3d>
        </p:spPr>
      </p:pic>
      <p:pic>
        <p:nvPicPr>
          <p:cNvPr id="31750" name="Picture 2">
            <a:hlinkClick r:id="rId5" action="ppaction://hlinksldjump"/>
          </p:cNvPr>
          <p:cNvPicPr>
            <a:picLocks noChangeAspect="1"/>
          </p:cNvPicPr>
          <p:nvPr/>
        </p:nvPicPr>
        <p:blipFill>
          <a:blip r:embed="rId6" cstate="print"/>
          <a:srcRect/>
          <a:stretch>
            <a:fillRect/>
          </a:stretch>
        </p:blipFill>
        <p:spPr bwMode="auto">
          <a:xfrm>
            <a:off x="9711267" y="6435726"/>
            <a:ext cx="463551" cy="347663"/>
          </a:xfrm>
          <a:prstGeom prst="rect">
            <a:avLst/>
          </a:prstGeom>
          <a:noFill/>
          <a:ln w="9525">
            <a:noFill/>
            <a:miter lim="800000"/>
            <a:headEnd/>
            <a:tailEnd/>
          </a:ln>
        </p:spPr>
      </p:pic>
      <p:pic>
        <p:nvPicPr>
          <p:cNvPr id="31751" name="Picture 9"/>
          <p:cNvPicPr>
            <a:picLocks noChangeAspect="1" noChangeArrowheads="1"/>
          </p:cNvPicPr>
          <p:nvPr/>
        </p:nvPicPr>
        <p:blipFill>
          <a:blip r:embed="rId7" cstate="print"/>
          <a:srcRect/>
          <a:stretch>
            <a:fillRect/>
          </a:stretch>
        </p:blipFill>
        <p:spPr bwMode="auto">
          <a:xfrm>
            <a:off x="0" y="1196976"/>
            <a:ext cx="12192000" cy="5210175"/>
          </a:xfrm>
          <a:prstGeom prst="rect">
            <a:avLst/>
          </a:prstGeom>
          <a:noFill/>
          <a:ln w="9525">
            <a:noFill/>
            <a:miter lim="800000"/>
            <a:headEnd/>
            <a:tailEnd/>
          </a:ln>
        </p:spPr>
      </p:pic>
      <p:sp>
        <p:nvSpPr>
          <p:cNvPr id="12" name="Title 1"/>
          <p:cNvSpPr txBox="1">
            <a:spLocks/>
          </p:cNvSpPr>
          <p:nvPr/>
        </p:nvSpPr>
        <p:spPr>
          <a:xfrm>
            <a:off x="-236948" y="693626"/>
            <a:ext cx="2972575" cy="431119"/>
          </a:xfrm>
          <a:prstGeom prst="rect">
            <a:avLst/>
          </a:prstGeom>
          <a:solidFill>
            <a:schemeClr val="accent1">
              <a:lumMod val="25000"/>
              <a:lumOff val="75000"/>
            </a:schemeClr>
          </a:solidFill>
          <a:scene3d>
            <a:camera prst="perspectiveContrastingRightFacing"/>
            <a:lightRig rig="threePt" dir="t"/>
          </a:scene3d>
          <a:sp3d>
            <a:bevelT/>
          </a:sp3d>
        </p:spPr>
        <p:txBody>
          <a:bodyPr lIns="91448" tIns="45724" rIns="91448" bIns="45724">
            <a:normAutofit/>
          </a:bodyPr>
          <a:lstStyle/>
          <a:p>
            <a:pPr algn="ctr" defTabSz="914484" eaLnBrk="1" fontAlgn="auto" hangingPunct="1">
              <a:lnSpc>
                <a:spcPct val="85000"/>
              </a:lnSpc>
              <a:spcBef>
                <a:spcPts val="0"/>
              </a:spcBef>
              <a:spcAft>
                <a:spcPts val="450"/>
              </a:spcAft>
              <a:defRPr/>
            </a:pPr>
            <a:r>
              <a:rPr lang="en-IN" altLang="en-US" sz="2101" b="1" i="1" dirty="0">
                <a:solidFill>
                  <a:srgbClr val="C00000"/>
                </a:solidFill>
                <a:latin typeface="Arial"/>
                <a:ea typeface="+mj-ea"/>
                <a:cs typeface="Arial"/>
              </a:rPr>
              <a:t>Payment</a:t>
            </a:r>
          </a:p>
        </p:txBody>
      </p:sp>
      <p:sp>
        <p:nvSpPr>
          <p:cNvPr id="2" name="Rectangle 1"/>
          <p:cNvSpPr/>
          <p:nvPr/>
        </p:nvSpPr>
        <p:spPr>
          <a:xfrm>
            <a:off x="3606800" y="3505200"/>
            <a:ext cx="7559040" cy="102616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4294967295"/>
          </p:nvPr>
        </p:nvSpPr>
        <p:spPr>
          <a:xfrm>
            <a:off x="1" y="6492876"/>
            <a:ext cx="1968500" cy="365125"/>
          </a:xfrm>
          <a:prstGeom prst="rect">
            <a:avLst/>
          </a:prstGeom>
        </p:spPr>
        <p:txBody>
          <a:bodyPr/>
          <a:lstStyle/>
          <a:p>
            <a:pPr>
              <a:defRPr/>
            </a:pPr>
            <a:fld id="{E0506483-0679-46F3-B747-125955709BEC}" type="datetime4">
              <a:rPr lang="en-US"/>
              <a:pPr>
                <a:defRPr/>
              </a:pPr>
              <a:t>October 22, 2020</a:t>
            </a:fld>
            <a:endParaRPr lang="en-US" dirty="0"/>
          </a:p>
        </p:txBody>
      </p:sp>
      <p:sp>
        <p:nvSpPr>
          <p:cNvPr id="32771" name="Slide Number Placeholder 15"/>
          <p:cNvSpPr>
            <a:spLocks noGrp="1"/>
          </p:cNvSpPr>
          <p:nvPr>
            <p:ph type="sldNum" sz="quarter" idx="4294967295"/>
          </p:nvPr>
        </p:nvSpPr>
        <p:spPr bwMode="auto">
          <a:xfrm>
            <a:off x="5327651" y="6597650"/>
            <a:ext cx="1631949" cy="260350"/>
          </a:xfrm>
          <a:prstGeom prst="rect">
            <a:avLst/>
          </a:prstGeom>
          <a:noFill/>
          <a:ln>
            <a:miter lim="800000"/>
            <a:headEnd/>
            <a:tailEnd/>
          </a:ln>
        </p:spPr>
        <p:txBody>
          <a:bodyPr/>
          <a:lstStyle/>
          <a:p>
            <a:pPr algn="ctr"/>
            <a:fld id="{C0C8418D-DFC4-4BA0-9414-40EFC1BE5FF3}" type="slidenum">
              <a:rPr lang="en-US" altLang="en-US">
                <a:solidFill>
                  <a:srgbClr val="7030A0"/>
                </a:solidFill>
                <a:cs typeface="Arial" pitchFamily="34" charset="0"/>
              </a:rPr>
              <a:pPr algn="ctr"/>
              <a:t>41</a:t>
            </a:fld>
            <a:endParaRPr lang="en-US" altLang="en-US">
              <a:solidFill>
                <a:srgbClr val="7030A0"/>
              </a:solidFill>
              <a:cs typeface="Arial" pitchFamily="34" charset="0"/>
            </a:endParaRPr>
          </a:p>
        </p:txBody>
      </p:sp>
      <p:pic>
        <p:nvPicPr>
          <p:cNvPr id="32772" name="Picture 2"/>
          <p:cNvPicPr>
            <a:picLocks noChangeAspect="1" noChangeArrowheads="1"/>
          </p:cNvPicPr>
          <p:nvPr/>
        </p:nvPicPr>
        <p:blipFill>
          <a:blip r:embed="rId3" cstate="print"/>
          <a:srcRect/>
          <a:stretch>
            <a:fillRect/>
          </a:stretch>
        </p:blipFill>
        <p:spPr bwMode="auto">
          <a:xfrm>
            <a:off x="0" y="1377950"/>
            <a:ext cx="12192000" cy="5140325"/>
          </a:xfrm>
          <a:prstGeom prst="rect">
            <a:avLst/>
          </a:prstGeom>
          <a:noFill/>
          <a:ln w="9525">
            <a:noFill/>
            <a:miter lim="800000"/>
            <a:headEnd/>
            <a:tailEnd/>
          </a:ln>
        </p:spPr>
      </p:pic>
      <p:pic>
        <p:nvPicPr>
          <p:cNvPr id="32773" name="Picture 2"/>
          <p:cNvPicPr>
            <a:picLocks noChangeAspect="1" noChangeArrowheads="1"/>
          </p:cNvPicPr>
          <p:nvPr/>
        </p:nvPicPr>
        <p:blipFill>
          <a:blip r:embed="rId4" cstate="print"/>
          <a:srcRect/>
          <a:stretch>
            <a:fillRect/>
          </a:stretch>
        </p:blipFill>
        <p:spPr bwMode="auto">
          <a:xfrm>
            <a:off x="-14817" y="-26988"/>
            <a:ext cx="12215284" cy="677863"/>
          </a:xfrm>
          <a:prstGeom prst="rect">
            <a:avLst/>
          </a:prstGeom>
          <a:noFill/>
          <a:ln w="9525">
            <a:noFill/>
            <a:miter lim="800000"/>
            <a:headEnd/>
            <a:tailEnd/>
          </a:ln>
        </p:spPr>
      </p:pic>
      <p:pic>
        <p:nvPicPr>
          <p:cNvPr id="11" name="Picture 12" descr="F:\System Backup\Unni\Images\Official\NIC.png"/>
          <p:cNvPicPr>
            <a:picLocks noChangeAspect="1" noChangeArrowheads="1"/>
          </p:cNvPicPr>
          <p:nvPr/>
        </p:nvPicPr>
        <p:blipFill>
          <a:blip r:embed="rId5" cstate="print"/>
          <a:srcRect/>
          <a:stretch>
            <a:fillRect/>
          </a:stretch>
        </p:blipFill>
        <p:spPr bwMode="auto">
          <a:xfrm>
            <a:off x="11062076" y="6527552"/>
            <a:ext cx="1129925" cy="285824"/>
          </a:xfrm>
          <a:prstGeom prst="rect">
            <a:avLst/>
          </a:prstGeom>
          <a:noFill/>
          <a:scene3d>
            <a:camera prst="isometricLeftDown">
              <a:rot lat="2100000" lon="1800000" rev="0"/>
            </a:camera>
            <a:lightRig rig="threePt" dir="t"/>
          </a:scene3d>
          <a:sp3d>
            <a:bevelT w="165100" prst="coolSlant"/>
            <a:bevelB/>
          </a:sp3d>
        </p:spPr>
      </p:pic>
      <p:sp>
        <p:nvSpPr>
          <p:cNvPr id="14" name="Title 1"/>
          <p:cNvSpPr txBox="1">
            <a:spLocks/>
          </p:cNvSpPr>
          <p:nvPr/>
        </p:nvSpPr>
        <p:spPr>
          <a:xfrm>
            <a:off x="-236948" y="693626"/>
            <a:ext cx="2972575" cy="431119"/>
          </a:xfrm>
          <a:prstGeom prst="rect">
            <a:avLst/>
          </a:prstGeom>
          <a:solidFill>
            <a:schemeClr val="accent1">
              <a:lumMod val="25000"/>
              <a:lumOff val="75000"/>
            </a:schemeClr>
          </a:solidFill>
          <a:scene3d>
            <a:camera prst="perspectiveContrastingRightFacing"/>
            <a:lightRig rig="threePt" dir="t"/>
          </a:scene3d>
          <a:sp3d>
            <a:bevelT/>
          </a:sp3d>
        </p:spPr>
        <p:txBody>
          <a:bodyPr lIns="91448" tIns="45724" rIns="91448" bIns="45724">
            <a:normAutofit/>
          </a:bodyPr>
          <a:lstStyle/>
          <a:p>
            <a:pPr algn="ctr" defTabSz="914484" eaLnBrk="1" fontAlgn="auto" hangingPunct="1">
              <a:lnSpc>
                <a:spcPct val="85000"/>
              </a:lnSpc>
              <a:spcBef>
                <a:spcPts val="0"/>
              </a:spcBef>
              <a:spcAft>
                <a:spcPts val="450"/>
              </a:spcAft>
              <a:defRPr/>
            </a:pPr>
            <a:r>
              <a:rPr lang="en-IN" altLang="en-US" sz="2101" b="1" i="1" dirty="0">
                <a:solidFill>
                  <a:srgbClr val="C00000"/>
                </a:solidFill>
                <a:latin typeface="Arial"/>
                <a:ea typeface="+mj-ea"/>
                <a:cs typeface="Arial"/>
              </a:rPr>
              <a:t>Payment</a:t>
            </a:r>
          </a:p>
        </p:txBody>
      </p:sp>
      <p:pic>
        <p:nvPicPr>
          <p:cNvPr id="32776" name="Picture 2">
            <a:hlinkClick r:id="rId6" action="ppaction://hlinksldjump"/>
          </p:cNvPr>
          <p:cNvPicPr>
            <a:picLocks noChangeAspect="1"/>
          </p:cNvPicPr>
          <p:nvPr/>
        </p:nvPicPr>
        <p:blipFill>
          <a:blip r:embed="rId7" cstate="print"/>
          <a:srcRect/>
          <a:stretch>
            <a:fillRect/>
          </a:stretch>
        </p:blipFill>
        <p:spPr bwMode="auto">
          <a:xfrm>
            <a:off x="9711267" y="6435726"/>
            <a:ext cx="463551" cy="3476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4294967295"/>
          </p:nvPr>
        </p:nvSpPr>
        <p:spPr>
          <a:xfrm>
            <a:off x="1" y="6492876"/>
            <a:ext cx="1968500" cy="365125"/>
          </a:xfrm>
          <a:prstGeom prst="rect">
            <a:avLst/>
          </a:prstGeom>
        </p:spPr>
        <p:txBody>
          <a:bodyPr/>
          <a:lstStyle/>
          <a:p>
            <a:pPr>
              <a:defRPr/>
            </a:pPr>
            <a:fld id="{76CE8D8A-C174-41AC-A949-FCC71C46F595}" type="datetime4">
              <a:rPr lang="en-US"/>
              <a:pPr>
                <a:defRPr/>
              </a:pPr>
              <a:t>October 22, 2020</a:t>
            </a:fld>
            <a:endParaRPr lang="en-US" dirty="0"/>
          </a:p>
        </p:txBody>
      </p:sp>
      <p:sp>
        <p:nvSpPr>
          <p:cNvPr id="33795" name="Slide Number Placeholder 15"/>
          <p:cNvSpPr>
            <a:spLocks noGrp="1"/>
          </p:cNvSpPr>
          <p:nvPr>
            <p:ph type="sldNum" sz="quarter" idx="4294967295"/>
          </p:nvPr>
        </p:nvSpPr>
        <p:spPr bwMode="auto">
          <a:xfrm>
            <a:off x="5327651" y="6597650"/>
            <a:ext cx="1631949" cy="260350"/>
          </a:xfrm>
          <a:prstGeom prst="rect">
            <a:avLst/>
          </a:prstGeom>
          <a:noFill/>
          <a:ln>
            <a:miter lim="800000"/>
            <a:headEnd/>
            <a:tailEnd/>
          </a:ln>
        </p:spPr>
        <p:txBody>
          <a:bodyPr/>
          <a:lstStyle/>
          <a:p>
            <a:pPr algn="ctr"/>
            <a:fld id="{CA7FA9E9-DC61-4638-A296-C197267EE010}" type="slidenum">
              <a:rPr lang="en-US" altLang="en-US">
                <a:solidFill>
                  <a:srgbClr val="7030A0"/>
                </a:solidFill>
                <a:cs typeface="Arial" pitchFamily="34" charset="0"/>
              </a:rPr>
              <a:pPr algn="ctr"/>
              <a:t>42</a:t>
            </a:fld>
            <a:endParaRPr lang="en-US" altLang="en-US">
              <a:solidFill>
                <a:srgbClr val="7030A0"/>
              </a:solidFill>
              <a:cs typeface="Arial" pitchFamily="34" charset="0"/>
            </a:endParaRPr>
          </a:p>
        </p:txBody>
      </p:sp>
      <p:pic>
        <p:nvPicPr>
          <p:cNvPr id="33796" name="Picture 1"/>
          <p:cNvPicPr>
            <a:picLocks noChangeAspect="1" noChangeArrowheads="1"/>
          </p:cNvPicPr>
          <p:nvPr/>
        </p:nvPicPr>
        <p:blipFill>
          <a:blip r:embed="rId3" cstate="print"/>
          <a:srcRect/>
          <a:stretch>
            <a:fillRect/>
          </a:stretch>
        </p:blipFill>
        <p:spPr bwMode="auto">
          <a:xfrm>
            <a:off x="10584" y="1368426"/>
            <a:ext cx="12192000" cy="5141913"/>
          </a:xfrm>
          <a:prstGeom prst="rect">
            <a:avLst/>
          </a:prstGeom>
          <a:noFill/>
          <a:ln w="9525">
            <a:noFill/>
            <a:miter lim="800000"/>
            <a:headEnd/>
            <a:tailEnd/>
          </a:ln>
        </p:spPr>
      </p:pic>
      <p:pic>
        <p:nvPicPr>
          <p:cNvPr id="33797" name="Picture 2"/>
          <p:cNvPicPr>
            <a:picLocks noChangeAspect="1" noChangeArrowheads="1"/>
          </p:cNvPicPr>
          <p:nvPr/>
        </p:nvPicPr>
        <p:blipFill>
          <a:blip r:embed="rId4" cstate="print"/>
          <a:srcRect/>
          <a:stretch>
            <a:fillRect/>
          </a:stretch>
        </p:blipFill>
        <p:spPr bwMode="auto">
          <a:xfrm>
            <a:off x="-14817" y="-26988"/>
            <a:ext cx="12215284" cy="677863"/>
          </a:xfrm>
          <a:prstGeom prst="rect">
            <a:avLst/>
          </a:prstGeom>
          <a:noFill/>
          <a:ln w="9525">
            <a:noFill/>
            <a:miter lim="800000"/>
            <a:headEnd/>
            <a:tailEnd/>
          </a:ln>
        </p:spPr>
      </p:pic>
      <p:pic>
        <p:nvPicPr>
          <p:cNvPr id="11" name="Picture 12" descr="F:\System Backup\Unni\Images\Official\NIC.png"/>
          <p:cNvPicPr>
            <a:picLocks noChangeAspect="1" noChangeArrowheads="1"/>
          </p:cNvPicPr>
          <p:nvPr/>
        </p:nvPicPr>
        <p:blipFill>
          <a:blip r:embed="rId5" cstate="print"/>
          <a:srcRect/>
          <a:stretch>
            <a:fillRect/>
          </a:stretch>
        </p:blipFill>
        <p:spPr bwMode="auto">
          <a:xfrm>
            <a:off x="11062076" y="6527552"/>
            <a:ext cx="1129925" cy="285824"/>
          </a:xfrm>
          <a:prstGeom prst="rect">
            <a:avLst/>
          </a:prstGeom>
          <a:noFill/>
          <a:scene3d>
            <a:camera prst="isometricLeftDown">
              <a:rot lat="2100000" lon="1800000" rev="0"/>
            </a:camera>
            <a:lightRig rig="threePt" dir="t"/>
          </a:scene3d>
          <a:sp3d>
            <a:bevelT w="165100" prst="coolSlant"/>
            <a:bevelB/>
          </a:sp3d>
        </p:spPr>
      </p:pic>
      <p:sp>
        <p:nvSpPr>
          <p:cNvPr id="14" name="Title 1"/>
          <p:cNvSpPr txBox="1">
            <a:spLocks/>
          </p:cNvSpPr>
          <p:nvPr/>
        </p:nvSpPr>
        <p:spPr>
          <a:xfrm>
            <a:off x="-236948" y="693626"/>
            <a:ext cx="2972575" cy="431119"/>
          </a:xfrm>
          <a:prstGeom prst="rect">
            <a:avLst/>
          </a:prstGeom>
          <a:solidFill>
            <a:schemeClr val="accent1">
              <a:lumMod val="25000"/>
              <a:lumOff val="75000"/>
            </a:schemeClr>
          </a:solidFill>
          <a:scene3d>
            <a:camera prst="perspectiveContrastingRightFacing"/>
            <a:lightRig rig="threePt" dir="t"/>
          </a:scene3d>
          <a:sp3d>
            <a:bevelT/>
          </a:sp3d>
        </p:spPr>
        <p:txBody>
          <a:bodyPr lIns="91448" tIns="45724" rIns="91448" bIns="45724">
            <a:normAutofit/>
          </a:bodyPr>
          <a:lstStyle/>
          <a:p>
            <a:pPr algn="ctr" defTabSz="914484" eaLnBrk="1" fontAlgn="auto" hangingPunct="1">
              <a:lnSpc>
                <a:spcPct val="85000"/>
              </a:lnSpc>
              <a:spcBef>
                <a:spcPts val="0"/>
              </a:spcBef>
              <a:spcAft>
                <a:spcPts val="450"/>
              </a:spcAft>
              <a:defRPr/>
            </a:pPr>
            <a:r>
              <a:rPr lang="en-IN" altLang="en-US" sz="2101" b="1" i="1" dirty="0">
                <a:solidFill>
                  <a:srgbClr val="C00000"/>
                </a:solidFill>
                <a:latin typeface="Arial"/>
                <a:ea typeface="+mj-ea"/>
                <a:cs typeface="Arial"/>
              </a:rPr>
              <a:t>Payment</a:t>
            </a:r>
          </a:p>
        </p:txBody>
      </p:sp>
      <p:pic>
        <p:nvPicPr>
          <p:cNvPr id="33800" name="Picture 2">
            <a:hlinkClick r:id="rId6" action="ppaction://hlinksldjump"/>
          </p:cNvPr>
          <p:cNvPicPr>
            <a:picLocks noChangeAspect="1"/>
          </p:cNvPicPr>
          <p:nvPr/>
        </p:nvPicPr>
        <p:blipFill>
          <a:blip r:embed="rId7" cstate="print"/>
          <a:srcRect/>
          <a:stretch>
            <a:fillRect/>
          </a:stretch>
        </p:blipFill>
        <p:spPr bwMode="auto">
          <a:xfrm>
            <a:off x="9711267" y="6435726"/>
            <a:ext cx="463551" cy="3476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4294967295"/>
          </p:nvPr>
        </p:nvSpPr>
        <p:spPr>
          <a:xfrm>
            <a:off x="1" y="6492876"/>
            <a:ext cx="1968500" cy="365125"/>
          </a:xfrm>
          <a:prstGeom prst="rect">
            <a:avLst/>
          </a:prstGeom>
        </p:spPr>
        <p:txBody>
          <a:bodyPr/>
          <a:lstStyle/>
          <a:p>
            <a:pPr>
              <a:defRPr/>
            </a:pPr>
            <a:fld id="{5D7378BB-98A0-400F-AE78-9924E455457D}" type="datetime4">
              <a:rPr lang="en-US"/>
              <a:pPr>
                <a:defRPr/>
              </a:pPr>
              <a:t>October 22, 2020</a:t>
            </a:fld>
            <a:endParaRPr lang="en-US" dirty="0"/>
          </a:p>
        </p:txBody>
      </p:sp>
      <p:sp>
        <p:nvSpPr>
          <p:cNvPr id="34819" name="Slide Number Placeholder 15"/>
          <p:cNvSpPr>
            <a:spLocks noGrp="1"/>
          </p:cNvSpPr>
          <p:nvPr>
            <p:ph type="sldNum" sz="quarter" idx="4294967295"/>
          </p:nvPr>
        </p:nvSpPr>
        <p:spPr bwMode="auto">
          <a:xfrm>
            <a:off x="5327651" y="6597650"/>
            <a:ext cx="1631949" cy="260350"/>
          </a:xfrm>
          <a:prstGeom prst="rect">
            <a:avLst/>
          </a:prstGeom>
          <a:noFill/>
          <a:ln>
            <a:miter lim="800000"/>
            <a:headEnd/>
            <a:tailEnd/>
          </a:ln>
        </p:spPr>
        <p:txBody>
          <a:bodyPr/>
          <a:lstStyle/>
          <a:p>
            <a:pPr algn="ctr"/>
            <a:fld id="{9527629A-1798-4691-B161-15E7060D0CD5}" type="slidenum">
              <a:rPr lang="en-US" altLang="en-US">
                <a:solidFill>
                  <a:srgbClr val="7030A0"/>
                </a:solidFill>
                <a:cs typeface="Arial" pitchFamily="34" charset="0"/>
              </a:rPr>
              <a:pPr algn="ctr"/>
              <a:t>43</a:t>
            </a:fld>
            <a:endParaRPr lang="en-US" altLang="en-US">
              <a:solidFill>
                <a:srgbClr val="7030A0"/>
              </a:solidFill>
              <a:cs typeface="Arial" pitchFamily="34" charset="0"/>
            </a:endParaRPr>
          </a:p>
        </p:txBody>
      </p:sp>
      <p:pic>
        <p:nvPicPr>
          <p:cNvPr id="34820" name="Picture 2"/>
          <p:cNvPicPr>
            <a:picLocks noChangeAspect="1" noChangeArrowheads="1"/>
          </p:cNvPicPr>
          <p:nvPr/>
        </p:nvPicPr>
        <p:blipFill>
          <a:blip r:embed="rId3" cstate="print"/>
          <a:srcRect/>
          <a:stretch>
            <a:fillRect/>
          </a:stretch>
        </p:blipFill>
        <p:spPr bwMode="auto">
          <a:xfrm>
            <a:off x="0" y="1384301"/>
            <a:ext cx="12192000" cy="5140325"/>
          </a:xfrm>
          <a:prstGeom prst="rect">
            <a:avLst/>
          </a:prstGeom>
          <a:noFill/>
          <a:ln w="9525">
            <a:noFill/>
            <a:miter lim="800000"/>
            <a:headEnd/>
            <a:tailEnd/>
          </a:ln>
        </p:spPr>
      </p:pic>
      <p:pic>
        <p:nvPicPr>
          <p:cNvPr id="34821" name="Picture 2"/>
          <p:cNvPicPr>
            <a:picLocks noChangeAspect="1" noChangeArrowheads="1"/>
          </p:cNvPicPr>
          <p:nvPr/>
        </p:nvPicPr>
        <p:blipFill>
          <a:blip r:embed="rId4" cstate="print"/>
          <a:srcRect/>
          <a:stretch>
            <a:fillRect/>
          </a:stretch>
        </p:blipFill>
        <p:spPr bwMode="auto">
          <a:xfrm>
            <a:off x="-14817" y="-26988"/>
            <a:ext cx="12215284" cy="677863"/>
          </a:xfrm>
          <a:prstGeom prst="rect">
            <a:avLst/>
          </a:prstGeom>
          <a:noFill/>
          <a:ln w="9525">
            <a:noFill/>
            <a:miter lim="800000"/>
            <a:headEnd/>
            <a:tailEnd/>
          </a:ln>
        </p:spPr>
      </p:pic>
      <p:pic>
        <p:nvPicPr>
          <p:cNvPr id="11" name="Picture 12" descr="F:\System Backup\Unni\Images\Official\NIC.png"/>
          <p:cNvPicPr>
            <a:picLocks noChangeAspect="1" noChangeArrowheads="1"/>
          </p:cNvPicPr>
          <p:nvPr/>
        </p:nvPicPr>
        <p:blipFill>
          <a:blip r:embed="rId5" cstate="print"/>
          <a:srcRect/>
          <a:stretch>
            <a:fillRect/>
          </a:stretch>
        </p:blipFill>
        <p:spPr bwMode="auto">
          <a:xfrm>
            <a:off x="11062076" y="6527552"/>
            <a:ext cx="1129925" cy="285824"/>
          </a:xfrm>
          <a:prstGeom prst="rect">
            <a:avLst/>
          </a:prstGeom>
          <a:noFill/>
          <a:scene3d>
            <a:camera prst="isometricLeftDown">
              <a:rot lat="2100000" lon="1800000" rev="0"/>
            </a:camera>
            <a:lightRig rig="threePt" dir="t"/>
          </a:scene3d>
          <a:sp3d>
            <a:bevelT w="165100" prst="coolSlant"/>
            <a:bevelB/>
          </a:sp3d>
        </p:spPr>
      </p:pic>
      <p:sp>
        <p:nvSpPr>
          <p:cNvPr id="14" name="Title 1"/>
          <p:cNvSpPr txBox="1">
            <a:spLocks/>
          </p:cNvSpPr>
          <p:nvPr/>
        </p:nvSpPr>
        <p:spPr>
          <a:xfrm>
            <a:off x="-236948" y="693626"/>
            <a:ext cx="2972575" cy="431119"/>
          </a:xfrm>
          <a:prstGeom prst="rect">
            <a:avLst/>
          </a:prstGeom>
          <a:solidFill>
            <a:schemeClr val="accent1">
              <a:lumMod val="25000"/>
              <a:lumOff val="75000"/>
            </a:schemeClr>
          </a:solidFill>
          <a:scene3d>
            <a:camera prst="perspectiveContrastingRightFacing"/>
            <a:lightRig rig="threePt" dir="t"/>
          </a:scene3d>
          <a:sp3d>
            <a:bevelT/>
          </a:sp3d>
        </p:spPr>
        <p:txBody>
          <a:bodyPr lIns="91448" tIns="45724" rIns="91448" bIns="45724">
            <a:normAutofit/>
          </a:bodyPr>
          <a:lstStyle/>
          <a:p>
            <a:pPr algn="ctr" defTabSz="914484" eaLnBrk="1" fontAlgn="auto" hangingPunct="1">
              <a:lnSpc>
                <a:spcPct val="85000"/>
              </a:lnSpc>
              <a:spcBef>
                <a:spcPts val="0"/>
              </a:spcBef>
              <a:spcAft>
                <a:spcPts val="450"/>
              </a:spcAft>
              <a:defRPr/>
            </a:pPr>
            <a:r>
              <a:rPr lang="en-IN" altLang="en-US" sz="2101" b="1" i="1" dirty="0">
                <a:solidFill>
                  <a:srgbClr val="C00000"/>
                </a:solidFill>
                <a:latin typeface="Arial"/>
                <a:ea typeface="+mj-ea"/>
                <a:cs typeface="Arial"/>
              </a:rPr>
              <a:t>Payment</a:t>
            </a:r>
          </a:p>
        </p:txBody>
      </p:sp>
      <p:pic>
        <p:nvPicPr>
          <p:cNvPr id="34824" name="Picture 2">
            <a:hlinkClick r:id="rId6" action="ppaction://hlinksldjump"/>
          </p:cNvPr>
          <p:cNvPicPr>
            <a:picLocks noChangeAspect="1"/>
          </p:cNvPicPr>
          <p:nvPr/>
        </p:nvPicPr>
        <p:blipFill>
          <a:blip r:embed="rId7" cstate="print"/>
          <a:srcRect/>
          <a:stretch>
            <a:fillRect/>
          </a:stretch>
        </p:blipFill>
        <p:spPr bwMode="auto">
          <a:xfrm>
            <a:off x="9711267" y="6435726"/>
            <a:ext cx="463551" cy="3476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4294967295"/>
          </p:nvPr>
        </p:nvSpPr>
        <p:spPr>
          <a:xfrm>
            <a:off x="1" y="6492876"/>
            <a:ext cx="1968500" cy="365125"/>
          </a:xfrm>
          <a:prstGeom prst="rect">
            <a:avLst/>
          </a:prstGeom>
        </p:spPr>
        <p:txBody>
          <a:bodyPr/>
          <a:lstStyle/>
          <a:p>
            <a:pPr>
              <a:defRPr/>
            </a:pPr>
            <a:fld id="{C51EC0F9-120F-48CD-8887-646F5D6D9EE0}" type="datetime4">
              <a:rPr lang="en-US"/>
              <a:pPr>
                <a:defRPr/>
              </a:pPr>
              <a:t>October 22, 2020</a:t>
            </a:fld>
            <a:endParaRPr lang="en-US" dirty="0"/>
          </a:p>
        </p:txBody>
      </p:sp>
      <p:sp>
        <p:nvSpPr>
          <p:cNvPr id="35843" name="Slide Number Placeholder 15"/>
          <p:cNvSpPr>
            <a:spLocks noGrp="1"/>
          </p:cNvSpPr>
          <p:nvPr>
            <p:ph type="sldNum" sz="quarter" idx="4294967295"/>
          </p:nvPr>
        </p:nvSpPr>
        <p:spPr bwMode="auto">
          <a:xfrm>
            <a:off x="5327651" y="6597650"/>
            <a:ext cx="1631949" cy="260350"/>
          </a:xfrm>
          <a:prstGeom prst="rect">
            <a:avLst/>
          </a:prstGeom>
          <a:noFill/>
          <a:ln>
            <a:miter lim="800000"/>
            <a:headEnd/>
            <a:tailEnd/>
          </a:ln>
        </p:spPr>
        <p:txBody>
          <a:bodyPr/>
          <a:lstStyle/>
          <a:p>
            <a:pPr algn="ctr"/>
            <a:fld id="{5E0DE900-63B5-4ECC-849F-A6DB7833DF71}" type="slidenum">
              <a:rPr lang="en-US" altLang="en-US">
                <a:solidFill>
                  <a:srgbClr val="7030A0"/>
                </a:solidFill>
                <a:cs typeface="Arial" pitchFamily="34" charset="0"/>
              </a:rPr>
              <a:pPr algn="ctr"/>
              <a:t>44</a:t>
            </a:fld>
            <a:endParaRPr lang="en-US" altLang="en-US">
              <a:solidFill>
                <a:srgbClr val="7030A0"/>
              </a:solidFill>
              <a:cs typeface="Arial" pitchFamily="34" charset="0"/>
            </a:endParaRPr>
          </a:p>
        </p:txBody>
      </p:sp>
      <p:pic>
        <p:nvPicPr>
          <p:cNvPr id="35844" name="Picture 1"/>
          <p:cNvPicPr>
            <a:picLocks noChangeAspect="1" noChangeArrowheads="1"/>
          </p:cNvPicPr>
          <p:nvPr/>
        </p:nvPicPr>
        <p:blipFill>
          <a:blip r:embed="rId3" cstate="print"/>
          <a:srcRect/>
          <a:stretch>
            <a:fillRect/>
          </a:stretch>
        </p:blipFill>
        <p:spPr bwMode="auto">
          <a:xfrm>
            <a:off x="0" y="1341439"/>
            <a:ext cx="12192000" cy="4822825"/>
          </a:xfrm>
          <a:prstGeom prst="rect">
            <a:avLst/>
          </a:prstGeom>
          <a:noFill/>
          <a:ln w="9525">
            <a:noFill/>
            <a:miter lim="800000"/>
            <a:headEnd/>
            <a:tailEnd/>
          </a:ln>
        </p:spPr>
      </p:pic>
      <p:pic>
        <p:nvPicPr>
          <p:cNvPr id="35845" name="Picture 2"/>
          <p:cNvPicPr>
            <a:picLocks noChangeAspect="1" noChangeArrowheads="1"/>
          </p:cNvPicPr>
          <p:nvPr/>
        </p:nvPicPr>
        <p:blipFill>
          <a:blip r:embed="rId4" cstate="print"/>
          <a:srcRect/>
          <a:stretch>
            <a:fillRect/>
          </a:stretch>
        </p:blipFill>
        <p:spPr bwMode="auto">
          <a:xfrm>
            <a:off x="-14817" y="-26988"/>
            <a:ext cx="12215284" cy="677863"/>
          </a:xfrm>
          <a:prstGeom prst="rect">
            <a:avLst/>
          </a:prstGeom>
          <a:noFill/>
          <a:ln w="9525">
            <a:noFill/>
            <a:miter lim="800000"/>
            <a:headEnd/>
            <a:tailEnd/>
          </a:ln>
        </p:spPr>
      </p:pic>
      <p:pic>
        <p:nvPicPr>
          <p:cNvPr id="11" name="Picture 12" descr="F:\System Backup\Unni\Images\Official\NIC.png"/>
          <p:cNvPicPr>
            <a:picLocks noChangeAspect="1" noChangeArrowheads="1"/>
          </p:cNvPicPr>
          <p:nvPr/>
        </p:nvPicPr>
        <p:blipFill>
          <a:blip r:embed="rId5" cstate="print"/>
          <a:srcRect/>
          <a:stretch>
            <a:fillRect/>
          </a:stretch>
        </p:blipFill>
        <p:spPr bwMode="auto">
          <a:xfrm>
            <a:off x="11062076" y="6527552"/>
            <a:ext cx="1129925" cy="285824"/>
          </a:xfrm>
          <a:prstGeom prst="rect">
            <a:avLst/>
          </a:prstGeom>
          <a:noFill/>
          <a:scene3d>
            <a:camera prst="isometricLeftDown">
              <a:rot lat="2100000" lon="1800000" rev="0"/>
            </a:camera>
            <a:lightRig rig="threePt" dir="t"/>
          </a:scene3d>
          <a:sp3d>
            <a:bevelT w="165100" prst="coolSlant"/>
            <a:bevelB/>
          </a:sp3d>
        </p:spPr>
      </p:pic>
      <p:sp>
        <p:nvSpPr>
          <p:cNvPr id="14" name="Title 1"/>
          <p:cNvSpPr txBox="1">
            <a:spLocks/>
          </p:cNvSpPr>
          <p:nvPr/>
        </p:nvSpPr>
        <p:spPr>
          <a:xfrm>
            <a:off x="-236948" y="693626"/>
            <a:ext cx="2972575" cy="431119"/>
          </a:xfrm>
          <a:prstGeom prst="rect">
            <a:avLst/>
          </a:prstGeom>
          <a:solidFill>
            <a:schemeClr val="accent1">
              <a:lumMod val="25000"/>
              <a:lumOff val="75000"/>
            </a:schemeClr>
          </a:solidFill>
          <a:scene3d>
            <a:camera prst="perspectiveContrastingRightFacing"/>
            <a:lightRig rig="threePt" dir="t"/>
          </a:scene3d>
          <a:sp3d>
            <a:bevelT/>
          </a:sp3d>
        </p:spPr>
        <p:txBody>
          <a:bodyPr lIns="91448" tIns="45724" rIns="91448" bIns="45724">
            <a:normAutofit/>
          </a:bodyPr>
          <a:lstStyle/>
          <a:p>
            <a:pPr algn="ctr" defTabSz="914484" eaLnBrk="1" fontAlgn="auto" hangingPunct="1">
              <a:lnSpc>
                <a:spcPct val="85000"/>
              </a:lnSpc>
              <a:spcBef>
                <a:spcPts val="0"/>
              </a:spcBef>
              <a:spcAft>
                <a:spcPts val="450"/>
              </a:spcAft>
              <a:defRPr/>
            </a:pPr>
            <a:r>
              <a:rPr lang="en-IN" altLang="en-US" sz="2101" b="1" i="1" dirty="0">
                <a:solidFill>
                  <a:srgbClr val="C00000"/>
                </a:solidFill>
                <a:latin typeface="Arial"/>
                <a:ea typeface="+mj-ea"/>
                <a:cs typeface="Arial"/>
              </a:rPr>
              <a:t>Payment</a:t>
            </a:r>
          </a:p>
        </p:txBody>
      </p:sp>
      <p:pic>
        <p:nvPicPr>
          <p:cNvPr id="35848" name="Picture 2">
            <a:hlinkClick r:id="rId6" action="ppaction://hlinksldjump"/>
          </p:cNvPr>
          <p:cNvPicPr>
            <a:picLocks noChangeAspect="1"/>
          </p:cNvPicPr>
          <p:nvPr/>
        </p:nvPicPr>
        <p:blipFill>
          <a:blip r:embed="rId7" cstate="print"/>
          <a:srcRect/>
          <a:stretch>
            <a:fillRect/>
          </a:stretch>
        </p:blipFill>
        <p:spPr bwMode="auto">
          <a:xfrm>
            <a:off x="9711267" y="6435726"/>
            <a:ext cx="463551" cy="3476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4294967295"/>
          </p:nvPr>
        </p:nvSpPr>
        <p:spPr>
          <a:xfrm>
            <a:off x="1" y="6492876"/>
            <a:ext cx="1968500" cy="365125"/>
          </a:xfrm>
          <a:prstGeom prst="rect">
            <a:avLst/>
          </a:prstGeom>
        </p:spPr>
        <p:txBody>
          <a:bodyPr/>
          <a:lstStyle/>
          <a:p>
            <a:pPr>
              <a:defRPr/>
            </a:pPr>
            <a:fld id="{62571492-C9BE-48AB-807D-70B73AD018A7}" type="datetime4">
              <a:rPr lang="en-US"/>
              <a:pPr>
                <a:defRPr/>
              </a:pPr>
              <a:t>October 22, 2020</a:t>
            </a:fld>
            <a:endParaRPr lang="en-US" dirty="0"/>
          </a:p>
        </p:txBody>
      </p:sp>
      <p:sp>
        <p:nvSpPr>
          <p:cNvPr id="36867" name="Slide Number Placeholder 15"/>
          <p:cNvSpPr>
            <a:spLocks noGrp="1"/>
          </p:cNvSpPr>
          <p:nvPr>
            <p:ph type="sldNum" sz="quarter" idx="4294967295"/>
          </p:nvPr>
        </p:nvSpPr>
        <p:spPr bwMode="auto">
          <a:xfrm>
            <a:off x="5327651" y="6597650"/>
            <a:ext cx="1631949" cy="260350"/>
          </a:xfrm>
          <a:prstGeom prst="rect">
            <a:avLst/>
          </a:prstGeom>
          <a:noFill/>
          <a:ln>
            <a:miter lim="800000"/>
            <a:headEnd/>
            <a:tailEnd/>
          </a:ln>
        </p:spPr>
        <p:txBody>
          <a:bodyPr/>
          <a:lstStyle/>
          <a:p>
            <a:pPr algn="ctr"/>
            <a:fld id="{5AD3B29E-2B81-49CC-BEFC-16FDCBD2B463}" type="slidenum">
              <a:rPr lang="en-US" altLang="en-US">
                <a:solidFill>
                  <a:srgbClr val="7030A0"/>
                </a:solidFill>
                <a:cs typeface="Arial" pitchFamily="34" charset="0"/>
              </a:rPr>
              <a:pPr algn="ctr"/>
              <a:t>45</a:t>
            </a:fld>
            <a:endParaRPr lang="en-US" altLang="en-US">
              <a:solidFill>
                <a:srgbClr val="7030A0"/>
              </a:solidFill>
              <a:cs typeface="Arial" pitchFamily="34" charset="0"/>
            </a:endParaRPr>
          </a:p>
        </p:txBody>
      </p:sp>
      <p:pic>
        <p:nvPicPr>
          <p:cNvPr id="36868" name="Picture 1"/>
          <p:cNvPicPr>
            <a:picLocks noChangeAspect="1" noChangeArrowheads="1"/>
          </p:cNvPicPr>
          <p:nvPr/>
        </p:nvPicPr>
        <p:blipFill>
          <a:blip r:embed="rId3" cstate="print"/>
          <a:srcRect/>
          <a:stretch>
            <a:fillRect/>
          </a:stretch>
        </p:blipFill>
        <p:spPr bwMode="auto">
          <a:xfrm>
            <a:off x="0" y="1384301"/>
            <a:ext cx="12192000" cy="5051425"/>
          </a:xfrm>
          <a:prstGeom prst="rect">
            <a:avLst/>
          </a:prstGeom>
          <a:noFill/>
          <a:ln w="9525">
            <a:noFill/>
            <a:miter lim="800000"/>
            <a:headEnd/>
            <a:tailEnd/>
          </a:ln>
        </p:spPr>
      </p:pic>
      <p:pic>
        <p:nvPicPr>
          <p:cNvPr id="36869" name="Picture 2"/>
          <p:cNvPicPr>
            <a:picLocks noChangeAspect="1" noChangeArrowheads="1"/>
          </p:cNvPicPr>
          <p:nvPr/>
        </p:nvPicPr>
        <p:blipFill>
          <a:blip r:embed="rId4" cstate="print"/>
          <a:srcRect/>
          <a:stretch>
            <a:fillRect/>
          </a:stretch>
        </p:blipFill>
        <p:spPr bwMode="auto">
          <a:xfrm>
            <a:off x="-14817" y="-26988"/>
            <a:ext cx="12215284" cy="677863"/>
          </a:xfrm>
          <a:prstGeom prst="rect">
            <a:avLst/>
          </a:prstGeom>
          <a:noFill/>
          <a:ln w="9525">
            <a:noFill/>
            <a:miter lim="800000"/>
            <a:headEnd/>
            <a:tailEnd/>
          </a:ln>
        </p:spPr>
      </p:pic>
      <p:pic>
        <p:nvPicPr>
          <p:cNvPr id="11" name="Picture 12" descr="F:\System Backup\Unni\Images\Official\NIC.png"/>
          <p:cNvPicPr>
            <a:picLocks noChangeAspect="1" noChangeArrowheads="1"/>
          </p:cNvPicPr>
          <p:nvPr/>
        </p:nvPicPr>
        <p:blipFill>
          <a:blip r:embed="rId5" cstate="print"/>
          <a:srcRect/>
          <a:stretch>
            <a:fillRect/>
          </a:stretch>
        </p:blipFill>
        <p:spPr bwMode="auto">
          <a:xfrm>
            <a:off x="11062076" y="6527552"/>
            <a:ext cx="1129925" cy="285824"/>
          </a:xfrm>
          <a:prstGeom prst="rect">
            <a:avLst/>
          </a:prstGeom>
          <a:noFill/>
          <a:scene3d>
            <a:camera prst="isometricLeftDown">
              <a:rot lat="2100000" lon="1800000" rev="0"/>
            </a:camera>
            <a:lightRig rig="threePt" dir="t"/>
          </a:scene3d>
          <a:sp3d>
            <a:bevelT w="165100" prst="coolSlant"/>
            <a:bevelB/>
          </a:sp3d>
        </p:spPr>
      </p:pic>
      <p:sp>
        <p:nvSpPr>
          <p:cNvPr id="14" name="Title 1"/>
          <p:cNvSpPr txBox="1">
            <a:spLocks/>
          </p:cNvSpPr>
          <p:nvPr/>
        </p:nvSpPr>
        <p:spPr>
          <a:xfrm>
            <a:off x="-236948" y="693626"/>
            <a:ext cx="2972575" cy="431119"/>
          </a:xfrm>
          <a:prstGeom prst="rect">
            <a:avLst/>
          </a:prstGeom>
          <a:solidFill>
            <a:schemeClr val="accent1">
              <a:lumMod val="25000"/>
              <a:lumOff val="75000"/>
            </a:schemeClr>
          </a:solidFill>
          <a:scene3d>
            <a:camera prst="perspectiveContrastingRightFacing"/>
            <a:lightRig rig="threePt" dir="t"/>
          </a:scene3d>
          <a:sp3d>
            <a:bevelT/>
          </a:sp3d>
        </p:spPr>
        <p:txBody>
          <a:bodyPr lIns="91448" tIns="45724" rIns="91448" bIns="45724">
            <a:normAutofit/>
          </a:bodyPr>
          <a:lstStyle/>
          <a:p>
            <a:pPr algn="ctr" defTabSz="914484" eaLnBrk="1" fontAlgn="auto" hangingPunct="1">
              <a:lnSpc>
                <a:spcPct val="85000"/>
              </a:lnSpc>
              <a:spcBef>
                <a:spcPts val="0"/>
              </a:spcBef>
              <a:spcAft>
                <a:spcPts val="450"/>
              </a:spcAft>
              <a:defRPr/>
            </a:pPr>
            <a:r>
              <a:rPr lang="en-IN" altLang="en-US" sz="2101" b="1" i="1" dirty="0">
                <a:solidFill>
                  <a:srgbClr val="C00000"/>
                </a:solidFill>
                <a:latin typeface="Arial"/>
                <a:ea typeface="+mj-ea"/>
                <a:cs typeface="Arial"/>
              </a:rPr>
              <a:t>Payment</a:t>
            </a:r>
          </a:p>
        </p:txBody>
      </p:sp>
      <p:pic>
        <p:nvPicPr>
          <p:cNvPr id="36872" name="Picture 2">
            <a:hlinkClick r:id="rId6" action="ppaction://hlinksldjump"/>
          </p:cNvPr>
          <p:cNvPicPr>
            <a:picLocks noChangeAspect="1"/>
          </p:cNvPicPr>
          <p:nvPr/>
        </p:nvPicPr>
        <p:blipFill>
          <a:blip r:embed="rId7" cstate="print"/>
          <a:srcRect/>
          <a:stretch>
            <a:fillRect/>
          </a:stretch>
        </p:blipFill>
        <p:spPr bwMode="auto">
          <a:xfrm>
            <a:off x="9711267" y="6435726"/>
            <a:ext cx="463551" cy="3476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4294967295"/>
          </p:nvPr>
        </p:nvSpPr>
        <p:spPr>
          <a:xfrm>
            <a:off x="1" y="6492876"/>
            <a:ext cx="1968500" cy="365125"/>
          </a:xfrm>
          <a:prstGeom prst="rect">
            <a:avLst/>
          </a:prstGeom>
        </p:spPr>
        <p:txBody>
          <a:bodyPr/>
          <a:lstStyle/>
          <a:p>
            <a:pPr>
              <a:defRPr/>
            </a:pPr>
            <a:fld id="{A4D0FEEF-A837-4035-9FBB-99E649CF5EDD}" type="datetime4">
              <a:rPr lang="en-US"/>
              <a:pPr>
                <a:defRPr/>
              </a:pPr>
              <a:t>October 22, 2020</a:t>
            </a:fld>
            <a:endParaRPr lang="en-US" dirty="0"/>
          </a:p>
        </p:txBody>
      </p:sp>
      <p:sp>
        <p:nvSpPr>
          <p:cNvPr id="37891" name="Slide Number Placeholder 15"/>
          <p:cNvSpPr>
            <a:spLocks noGrp="1"/>
          </p:cNvSpPr>
          <p:nvPr>
            <p:ph type="sldNum" sz="quarter" idx="4294967295"/>
          </p:nvPr>
        </p:nvSpPr>
        <p:spPr bwMode="auto">
          <a:xfrm>
            <a:off x="5327651" y="6597650"/>
            <a:ext cx="1631949" cy="260350"/>
          </a:xfrm>
          <a:prstGeom prst="rect">
            <a:avLst/>
          </a:prstGeom>
          <a:noFill/>
          <a:ln>
            <a:miter lim="800000"/>
            <a:headEnd/>
            <a:tailEnd/>
          </a:ln>
        </p:spPr>
        <p:txBody>
          <a:bodyPr/>
          <a:lstStyle/>
          <a:p>
            <a:pPr algn="ctr"/>
            <a:fld id="{C4F4666A-63FA-42CE-87C3-178AB078528B}" type="slidenum">
              <a:rPr lang="en-US" altLang="en-US">
                <a:solidFill>
                  <a:srgbClr val="7030A0"/>
                </a:solidFill>
                <a:cs typeface="Arial" pitchFamily="34" charset="0"/>
              </a:rPr>
              <a:pPr algn="ctr"/>
              <a:t>46</a:t>
            </a:fld>
            <a:endParaRPr lang="en-US" altLang="en-US">
              <a:solidFill>
                <a:srgbClr val="7030A0"/>
              </a:solidFill>
              <a:cs typeface="Arial" pitchFamily="34" charset="0"/>
            </a:endParaRPr>
          </a:p>
        </p:txBody>
      </p:sp>
      <p:pic>
        <p:nvPicPr>
          <p:cNvPr id="37892" name="Picture 2"/>
          <p:cNvPicPr>
            <a:picLocks noChangeAspect="1" noChangeArrowheads="1"/>
          </p:cNvPicPr>
          <p:nvPr/>
        </p:nvPicPr>
        <p:blipFill>
          <a:blip r:embed="rId3" cstate="print"/>
          <a:srcRect/>
          <a:stretch>
            <a:fillRect/>
          </a:stretch>
        </p:blipFill>
        <p:spPr bwMode="auto">
          <a:xfrm>
            <a:off x="0" y="1341439"/>
            <a:ext cx="12192000" cy="4967287"/>
          </a:xfrm>
          <a:prstGeom prst="rect">
            <a:avLst/>
          </a:prstGeom>
          <a:noFill/>
          <a:ln w="9525">
            <a:noFill/>
            <a:miter lim="800000"/>
            <a:headEnd/>
            <a:tailEnd/>
          </a:ln>
        </p:spPr>
      </p:pic>
      <p:pic>
        <p:nvPicPr>
          <p:cNvPr id="37893" name="Picture 2"/>
          <p:cNvPicPr>
            <a:picLocks noChangeAspect="1" noChangeArrowheads="1"/>
          </p:cNvPicPr>
          <p:nvPr/>
        </p:nvPicPr>
        <p:blipFill>
          <a:blip r:embed="rId4" cstate="print"/>
          <a:srcRect/>
          <a:stretch>
            <a:fillRect/>
          </a:stretch>
        </p:blipFill>
        <p:spPr bwMode="auto">
          <a:xfrm>
            <a:off x="-14817" y="-26988"/>
            <a:ext cx="12215284" cy="677863"/>
          </a:xfrm>
          <a:prstGeom prst="rect">
            <a:avLst/>
          </a:prstGeom>
          <a:noFill/>
          <a:ln w="9525">
            <a:noFill/>
            <a:miter lim="800000"/>
            <a:headEnd/>
            <a:tailEnd/>
          </a:ln>
        </p:spPr>
      </p:pic>
      <p:pic>
        <p:nvPicPr>
          <p:cNvPr id="14" name="Picture 12" descr="F:\System Backup\Unni\Images\Official\NIC.png"/>
          <p:cNvPicPr>
            <a:picLocks noChangeAspect="1" noChangeArrowheads="1"/>
          </p:cNvPicPr>
          <p:nvPr/>
        </p:nvPicPr>
        <p:blipFill>
          <a:blip r:embed="rId5" cstate="print"/>
          <a:srcRect/>
          <a:stretch>
            <a:fillRect/>
          </a:stretch>
        </p:blipFill>
        <p:spPr bwMode="auto">
          <a:xfrm>
            <a:off x="11062076" y="6527552"/>
            <a:ext cx="1129925" cy="285824"/>
          </a:xfrm>
          <a:prstGeom prst="rect">
            <a:avLst/>
          </a:prstGeom>
          <a:noFill/>
          <a:scene3d>
            <a:camera prst="isometricLeftDown">
              <a:rot lat="2100000" lon="1800000" rev="0"/>
            </a:camera>
            <a:lightRig rig="threePt" dir="t"/>
          </a:scene3d>
          <a:sp3d>
            <a:bevelT w="165100" prst="coolSlant"/>
            <a:bevelB/>
          </a:sp3d>
        </p:spPr>
      </p:pic>
      <p:sp>
        <p:nvSpPr>
          <p:cNvPr id="16" name="Title 1"/>
          <p:cNvSpPr txBox="1">
            <a:spLocks/>
          </p:cNvSpPr>
          <p:nvPr/>
        </p:nvSpPr>
        <p:spPr>
          <a:xfrm>
            <a:off x="-236948" y="693626"/>
            <a:ext cx="2972575" cy="431119"/>
          </a:xfrm>
          <a:prstGeom prst="rect">
            <a:avLst/>
          </a:prstGeom>
          <a:solidFill>
            <a:schemeClr val="accent1">
              <a:lumMod val="25000"/>
              <a:lumOff val="75000"/>
            </a:schemeClr>
          </a:solidFill>
          <a:scene3d>
            <a:camera prst="perspectiveContrastingRightFacing"/>
            <a:lightRig rig="threePt" dir="t"/>
          </a:scene3d>
          <a:sp3d>
            <a:bevelT/>
          </a:sp3d>
        </p:spPr>
        <p:txBody>
          <a:bodyPr lIns="91448" tIns="45724" rIns="91448" bIns="45724">
            <a:normAutofit/>
          </a:bodyPr>
          <a:lstStyle/>
          <a:p>
            <a:pPr algn="ctr" defTabSz="914484" eaLnBrk="1" fontAlgn="auto" hangingPunct="1">
              <a:lnSpc>
                <a:spcPct val="85000"/>
              </a:lnSpc>
              <a:spcBef>
                <a:spcPts val="0"/>
              </a:spcBef>
              <a:spcAft>
                <a:spcPts val="450"/>
              </a:spcAft>
              <a:defRPr/>
            </a:pPr>
            <a:r>
              <a:rPr lang="en-IN" altLang="en-US" sz="2101" b="1" i="1" dirty="0">
                <a:solidFill>
                  <a:srgbClr val="C00000"/>
                </a:solidFill>
                <a:latin typeface="Arial"/>
                <a:ea typeface="+mj-ea"/>
                <a:cs typeface="Arial"/>
              </a:rPr>
              <a:t>Payment</a:t>
            </a:r>
          </a:p>
        </p:txBody>
      </p:sp>
      <p:pic>
        <p:nvPicPr>
          <p:cNvPr id="37896" name="Picture 2">
            <a:hlinkClick r:id="rId6" action="ppaction://hlinksldjump"/>
          </p:cNvPr>
          <p:cNvPicPr>
            <a:picLocks noChangeAspect="1"/>
          </p:cNvPicPr>
          <p:nvPr/>
        </p:nvPicPr>
        <p:blipFill>
          <a:blip r:embed="rId7" cstate="print"/>
          <a:srcRect/>
          <a:stretch>
            <a:fillRect/>
          </a:stretch>
        </p:blipFill>
        <p:spPr bwMode="auto">
          <a:xfrm>
            <a:off x="9711267" y="6435726"/>
            <a:ext cx="463551" cy="3476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4294967295"/>
          </p:nvPr>
        </p:nvSpPr>
        <p:spPr>
          <a:xfrm>
            <a:off x="1" y="6492876"/>
            <a:ext cx="1968500" cy="365125"/>
          </a:xfrm>
          <a:prstGeom prst="rect">
            <a:avLst/>
          </a:prstGeom>
        </p:spPr>
        <p:txBody>
          <a:bodyPr/>
          <a:lstStyle/>
          <a:p>
            <a:pPr>
              <a:defRPr/>
            </a:pPr>
            <a:fld id="{BC54FE7D-21FC-4BEB-B4F3-65B998D564A5}" type="datetime4">
              <a:rPr lang="en-US"/>
              <a:pPr>
                <a:defRPr/>
              </a:pPr>
              <a:t>October 22, 2020</a:t>
            </a:fld>
            <a:endParaRPr lang="en-US" dirty="0"/>
          </a:p>
        </p:txBody>
      </p:sp>
      <p:sp>
        <p:nvSpPr>
          <p:cNvPr id="38915" name="Slide Number Placeholder 15"/>
          <p:cNvSpPr>
            <a:spLocks noGrp="1"/>
          </p:cNvSpPr>
          <p:nvPr>
            <p:ph type="sldNum" sz="quarter" idx="4294967295"/>
          </p:nvPr>
        </p:nvSpPr>
        <p:spPr bwMode="auto">
          <a:xfrm>
            <a:off x="5327651" y="6597650"/>
            <a:ext cx="1631949" cy="260350"/>
          </a:xfrm>
          <a:prstGeom prst="rect">
            <a:avLst/>
          </a:prstGeom>
          <a:noFill/>
          <a:ln>
            <a:miter lim="800000"/>
            <a:headEnd/>
            <a:tailEnd/>
          </a:ln>
        </p:spPr>
        <p:txBody>
          <a:bodyPr/>
          <a:lstStyle/>
          <a:p>
            <a:pPr algn="ctr"/>
            <a:fld id="{6D870698-9E1C-4F35-8743-10E2BE6E1271}" type="slidenum">
              <a:rPr lang="en-US" altLang="en-US">
                <a:solidFill>
                  <a:srgbClr val="7030A0"/>
                </a:solidFill>
                <a:cs typeface="Arial" pitchFamily="34" charset="0"/>
              </a:rPr>
              <a:pPr algn="ctr"/>
              <a:t>47</a:t>
            </a:fld>
            <a:endParaRPr lang="en-US" altLang="en-US">
              <a:solidFill>
                <a:srgbClr val="7030A0"/>
              </a:solidFill>
              <a:cs typeface="Arial" pitchFamily="34" charset="0"/>
            </a:endParaRPr>
          </a:p>
        </p:txBody>
      </p:sp>
      <p:pic>
        <p:nvPicPr>
          <p:cNvPr id="38916" name="Picture 2"/>
          <p:cNvPicPr>
            <a:picLocks noChangeAspect="1" noChangeArrowheads="1"/>
          </p:cNvPicPr>
          <p:nvPr/>
        </p:nvPicPr>
        <p:blipFill>
          <a:blip r:embed="rId3" cstate="print"/>
          <a:srcRect/>
          <a:stretch>
            <a:fillRect/>
          </a:stretch>
        </p:blipFill>
        <p:spPr bwMode="auto">
          <a:xfrm>
            <a:off x="-14817" y="-26988"/>
            <a:ext cx="12215284" cy="677863"/>
          </a:xfrm>
          <a:prstGeom prst="rect">
            <a:avLst/>
          </a:prstGeom>
          <a:noFill/>
          <a:ln w="9525">
            <a:noFill/>
            <a:miter lim="800000"/>
            <a:headEnd/>
            <a:tailEnd/>
          </a:ln>
        </p:spPr>
      </p:pic>
      <p:pic>
        <p:nvPicPr>
          <p:cNvPr id="11" name="Picture 12" descr="F:\System Backup\Unni\Images\Official\NIC.png"/>
          <p:cNvPicPr>
            <a:picLocks noChangeAspect="1" noChangeArrowheads="1"/>
          </p:cNvPicPr>
          <p:nvPr/>
        </p:nvPicPr>
        <p:blipFill>
          <a:blip r:embed="rId4" cstate="print"/>
          <a:srcRect/>
          <a:stretch>
            <a:fillRect/>
          </a:stretch>
        </p:blipFill>
        <p:spPr bwMode="auto">
          <a:xfrm>
            <a:off x="11062076" y="6527552"/>
            <a:ext cx="1129925" cy="285824"/>
          </a:xfrm>
          <a:prstGeom prst="rect">
            <a:avLst/>
          </a:prstGeom>
          <a:noFill/>
          <a:scene3d>
            <a:camera prst="isometricLeftDown">
              <a:rot lat="2100000" lon="1800000" rev="0"/>
            </a:camera>
            <a:lightRig rig="threePt" dir="t"/>
          </a:scene3d>
          <a:sp3d>
            <a:bevelT w="165100" prst="coolSlant"/>
            <a:bevelB/>
          </a:sp3d>
        </p:spPr>
      </p:pic>
      <p:pic>
        <p:nvPicPr>
          <p:cNvPr id="38918" name="Picture 2">
            <a:hlinkClick r:id="rId5" action="ppaction://hlinksldjump"/>
          </p:cNvPr>
          <p:cNvPicPr>
            <a:picLocks noChangeAspect="1"/>
          </p:cNvPicPr>
          <p:nvPr/>
        </p:nvPicPr>
        <p:blipFill>
          <a:blip r:embed="rId6" cstate="print"/>
          <a:srcRect/>
          <a:stretch>
            <a:fillRect/>
          </a:stretch>
        </p:blipFill>
        <p:spPr bwMode="auto">
          <a:xfrm>
            <a:off x="9711267" y="6435726"/>
            <a:ext cx="463551" cy="347663"/>
          </a:xfrm>
          <a:prstGeom prst="rect">
            <a:avLst/>
          </a:prstGeom>
          <a:noFill/>
          <a:ln w="9525">
            <a:noFill/>
            <a:miter lim="800000"/>
            <a:headEnd/>
            <a:tailEnd/>
          </a:ln>
        </p:spPr>
      </p:pic>
      <p:pic>
        <p:nvPicPr>
          <p:cNvPr id="38919" name="Picture 9"/>
          <p:cNvPicPr>
            <a:picLocks noChangeAspect="1" noChangeArrowheads="1"/>
          </p:cNvPicPr>
          <p:nvPr/>
        </p:nvPicPr>
        <p:blipFill>
          <a:blip r:embed="rId7" cstate="print"/>
          <a:srcRect/>
          <a:stretch>
            <a:fillRect/>
          </a:stretch>
        </p:blipFill>
        <p:spPr bwMode="auto">
          <a:xfrm>
            <a:off x="0" y="1052513"/>
            <a:ext cx="12192000" cy="5329237"/>
          </a:xfrm>
          <a:prstGeom prst="rect">
            <a:avLst/>
          </a:prstGeom>
          <a:noFill/>
          <a:ln w="9525">
            <a:noFill/>
            <a:miter lim="800000"/>
            <a:headEnd/>
            <a:tailEnd/>
          </a:ln>
        </p:spPr>
      </p:pic>
      <p:sp>
        <p:nvSpPr>
          <p:cNvPr id="14" name="Title 1"/>
          <p:cNvSpPr txBox="1">
            <a:spLocks/>
          </p:cNvSpPr>
          <p:nvPr/>
        </p:nvSpPr>
        <p:spPr>
          <a:xfrm>
            <a:off x="-236948" y="693626"/>
            <a:ext cx="2972575" cy="431119"/>
          </a:xfrm>
          <a:prstGeom prst="rect">
            <a:avLst/>
          </a:prstGeom>
          <a:solidFill>
            <a:schemeClr val="accent1">
              <a:lumMod val="25000"/>
              <a:lumOff val="75000"/>
            </a:schemeClr>
          </a:solidFill>
          <a:scene3d>
            <a:camera prst="perspectiveContrastingRightFacing"/>
            <a:lightRig rig="threePt" dir="t"/>
          </a:scene3d>
          <a:sp3d>
            <a:bevelT/>
          </a:sp3d>
        </p:spPr>
        <p:txBody>
          <a:bodyPr lIns="91448" tIns="45724" rIns="91448" bIns="45724">
            <a:normAutofit/>
          </a:bodyPr>
          <a:lstStyle/>
          <a:p>
            <a:pPr algn="ctr" defTabSz="914484" eaLnBrk="1" fontAlgn="auto" hangingPunct="1">
              <a:lnSpc>
                <a:spcPct val="85000"/>
              </a:lnSpc>
              <a:spcBef>
                <a:spcPts val="0"/>
              </a:spcBef>
              <a:spcAft>
                <a:spcPts val="450"/>
              </a:spcAft>
              <a:defRPr/>
            </a:pPr>
            <a:r>
              <a:rPr lang="en-IN" altLang="en-US" sz="2101" b="1" i="1" dirty="0">
                <a:solidFill>
                  <a:srgbClr val="C00000"/>
                </a:solidFill>
                <a:latin typeface="Arial"/>
                <a:ea typeface="+mj-ea"/>
                <a:cs typeface="Arial"/>
              </a:rPr>
              <a:t>Payment</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4917" y="1628776"/>
            <a:ext cx="10752667" cy="2954655"/>
          </a:xfrm>
          <a:prstGeom prst="rect">
            <a:avLst/>
          </a:prstGeom>
          <a:noFill/>
        </p:spPr>
        <p:txBody>
          <a:bodyPr>
            <a:spAutoFit/>
          </a:bodyPr>
          <a:lstStyle/>
          <a:p>
            <a:pPr marL="257244" indent="-257244" algn="just">
              <a:buFont typeface="+mj-lt"/>
              <a:buAutoNum type="arabicPeriod"/>
              <a:defRPr/>
            </a:pPr>
            <a:r>
              <a:rPr lang="en-US" sz="2400" b="1" dirty="0">
                <a:solidFill>
                  <a:srgbClr val="FF0000"/>
                </a:solidFill>
                <a:latin typeface="+mj-lt"/>
              </a:rPr>
              <a:t>Non-ICT Dept</a:t>
            </a:r>
            <a:r>
              <a:rPr lang="en-US" sz="2400" b="1" dirty="0">
                <a:latin typeface="+mj-lt"/>
              </a:rPr>
              <a:t>: Once the Fee remittance is completed, the System will automatically push the Application to the respective Depts. and the Depts will start the Application process and complete it on or before the Time line specified by the Govt.</a:t>
            </a:r>
          </a:p>
          <a:p>
            <a:pPr marL="257244" indent="-257244" algn="just">
              <a:buFont typeface="+mj-lt"/>
              <a:buAutoNum type="arabicPeriod"/>
              <a:defRPr/>
            </a:pPr>
            <a:endParaRPr lang="en-US" sz="2400" b="1" dirty="0">
              <a:latin typeface="+mj-lt"/>
            </a:endParaRPr>
          </a:p>
          <a:p>
            <a:pPr marL="257244" indent="-257244" algn="just">
              <a:buFont typeface="+mj-lt"/>
              <a:buAutoNum type="arabicPeriod"/>
              <a:defRPr/>
            </a:pPr>
            <a:r>
              <a:rPr lang="en-US" sz="2400" b="1" dirty="0">
                <a:solidFill>
                  <a:srgbClr val="FF0000"/>
                </a:solidFill>
                <a:latin typeface="+mj-lt"/>
              </a:rPr>
              <a:t>ICT Dept: </a:t>
            </a:r>
            <a:r>
              <a:rPr lang="en-US" sz="2400" b="1" dirty="0">
                <a:latin typeface="+mj-lt"/>
              </a:rPr>
              <a:t>Once the Fee remittance is completed, the already submitted application will electronically move in the respective Dept. ICT environment and complete the process on or before the Time line specified by the Govt.</a:t>
            </a:r>
          </a:p>
          <a:p>
            <a:pPr marL="257244" indent="-257244" algn="just">
              <a:buFont typeface="+mj-lt"/>
              <a:buAutoNum type="arabicPeriod"/>
              <a:defRPr/>
            </a:pPr>
            <a:endParaRPr lang="en-US" dirty="0"/>
          </a:p>
        </p:txBody>
      </p:sp>
      <p:pic>
        <p:nvPicPr>
          <p:cNvPr id="39939" name="Picture 2"/>
          <p:cNvPicPr>
            <a:picLocks noChangeAspect="1" noChangeArrowheads="1"/>
          </p:cNvPicPr>
          <p:nvPr/>
        </p:nvPicPr>
        <p:blipFill>
          <a:blip r:embed="rId3" cstate="print"/>
          <a:srcRect/>
          <a:stretch>
            <a:fillRect/>
          </a:stretch>
        </p:blipFill>
        <p:spPr bwMode="auto">
          <a:xfrm>
            <a:off x="-14817" y="-26988"/>
            <a:ext cx="12215284" cy="677863"/>
          </a:xfrm>
          <a:prstGeom prst="rect">
            <a:avLst/>
          </a:prstGeom>
          <a:noFill/>
          <a:ln w="9525">
            <a:noFill/>
            <a:miter lim="800000"/>
            <a:headEnd/>
            <a:tailEnd/>
          </a:ln>
        </p:spPr>
      </p:pic>
      <p:pic>
        <p:nvPicPr>
          <p:cNvPr id="11" name="Picture 12" descr="F:\System Backup\Unni\Images\Official\NIC.png"/>
          <p:cNvPicPr>
            <a:picLocks noChangeAspect="1" noChangeArrowheads="1"/>
          </p:cNvPicPr>
          <p:nvPr/>
        </p:nvPicPr>
        <p:blipFill>
          <a:blip r:embed="rId4" cstate="print"/>
          <a:srcRect/>
          <a:stretch>
            <a:fillRect/>
          </a:stretch>
        </p:blipFill>
        <p:spPr bwMode="auto">
          <a:xfrm>
            <a:off x="11062076" y="6527552"/>
            <a:ext cx="1129925" cy="285824"/>
          </a:xfrm>
          <a:prstGeom prst="rect">
            <a:avLst/>
          </a:prstGeom>
          <a:noFill/>
          <a:scene3d>
            <a:camera prst="isometricLeftDown">
              <a:rot lat="2100000" lon="1800000" rev="0"/>
            </a:camera>
            <a:lightRig rig="threePt" dir="t"/>
          </a:scene3d>
          <a:sp3d>
            <a:bevelT w="165100" prst="coolSlant"/>
            <a:bevelB/>
          </a:sp3d>
        </p:spPr>
      </p:pic>
      <p:sp>
        <p:nvSpPr>
          <p:cNvPr id="14" name="Title 1"/>
          <p:cNvSpPr txBox="1">
            <a:spLocks/>
          </p:cNvSpPr>
          <p:nvPr/>
        </p:nvSpPr>
        <p:spPr>
          <a:xfrm>
            <a:off x="-240704" y="692697"/>
            <a:ext cx="2972575" cy="677863"/>
          </a:xfrm>
          <a:prstGeom prst="rect">
            <a:avLst/>
          </a:prstGeom>
          <a:solidFill>
            <a:schemeClr val="accent1">
              <a:lumMod val="25000"/>
              <a:lumOff val="75000"/>
            </a:schemeClr>
          </a:solidFill>
          <a:scene3d>
            <a:camera prst="perspectiveContrastingRightFacing"/>
            <a:lightRig rig="threePt" dir="t"/>
          </a:scene3d>
          <a:sp3d>
            <a:bevelT/>
          </a:sp3d>
        </p:spPr>
        <p:txBody>
          <a:bodyPr lIns="91448" tIns="45724" rIns="91448" bIns="45724">
            <a:normAutofit/>
          </a:bodyPr>
          <a:lstStyle/>
          <a:p>
            <a:pPr algn="ctr" defTabSz="914484" eaLnBrk="1" fontAlgn="auto" hangingPunct="1">
              <a:lnSpc>
                <a:spcPct val="85000"/>
              </a:lnSpc>
              <a:spcBef>
                <a:spcPts val="0"/>
              </a:spcBef>
              <a:spcAft>
                <a:spcPts val="450"/>
              </a:spcAft>
              <a:defRPr/>
            </a:pPr>
            <a:r>
              <a:rPr lang="en-IN" altLang="en-US" sz="2101" b="1" i="1" dirty="0">
                <a:solidFill>
                  <a:srgbClr val="C00000"/>
                </a:solidFill>
                <a:latin typeface="Arial"/>
                <a:ea typeface="+mj-ea"/>
                <a:cs typeface="Arial"/>
              </a:rPr>
              <a:t>Dept. Process Procedure</a:t>
            </a:r>
          </a:p>
        </p:txBody>
      </p:sp>
      <p:sp>
        <p:nvSpPr>
          <p:cNvPr id="8" name="Date Placeholder 7"/>
          <p:cNvSpPr>
            <a:spLocks noGrp="1"/>
          </p:cNvSpPr>
          <p:nvPr>
            <p:ph type="dt" sz="quarter" idx="4294967295"/>
          </p:nvPr>
        </p:nvSpPr>
        <p:spPr>
          <a:xfrm>
            <a:off x="0" y="6448426"/>
            <a:ext cx="2844800" cy="365125"/>
          </a:xfrm>
          <a:prstGeom prst="rect">
            <a:avLst/>
          </a:prstGeom>
        </p:spPr>
        <p:txBody>
          <a:bodyPr/>
          <a:lstStyle/>
          <a:p>
            <a:pPr>
              <a:defRPr/>
            </a:pPr>
            <a:fld id="{C88BFFDA-4766-45DB-81F8-3514BD3B4796}" type="datetime4">
              <a:rPr lang="en-US"/>
              <a:pPr>
                <a:defRPr/>
              </a:pPr>
              <a:t>October 22, 2020</a:t>
            </a:fld>
            <a:endParaRPr lang="en-US" dirty="0"/>
          </a:p>
        </p:txBody>
      </p:sp>
      <p:sp>
        <p:nvSpPr>
          <p:cNvPr id="39943" name="Slide Number Placeholder 8"/>
          <p:cNvSpPr>
            <a:spLocks noGrp="1" noChangeArrowheads="1"/>
          </p:cNvSpPr>
          <p:nvPr>
            <p:ph type="sldNum" sz="quarter" idx="4294967295"/>
          </p:nvPr>
        </p:nvSpPr>
        <p:spPr bwMode="auto">
          <a:xfrm>
            <a:off x="5135033" y="6448426"/>
            <a:ext cx="2844800" cy="365125"/>
          </a:xfrm>
          <a:prstGeom prst="rect">
            <a:avLst/>
          </a:prstGeom>
          <a:noFill/>
          <a:ln>
            <a:miter lim="800000"/>
            <a:headEnd/>
            <a:tailEnd/>
          </a:ln>
        </p:spPr>
        <p:txBody>
          <a:bodyPr/>
          <a:lstStyle/>
          <a:p>
            <a:pPr algn="ctr"/>
            <a:fld id="{00C869AA-D1DF-45D4-B97C-62AA44AC6201}" type="slidenum">
              <a:rPr lang="en-US" altLang="en-US">
                <a:cs typeface="Arial" pitchFamily="34" charset="0"/>
              </a:rPr>
              <a:pPr algn="ctr"/>
              <a:t>48</a:t>
            </a:fld>
            <a:endParaRPr lang="en-US" altLang="en-US">
              <a:cs typeface="Arial" pitchFamily="34" charset="0"/>
            </a:endParaRPr>
          </a:p>
        </p:txBody>
      </p:sp>
      <p:pic>
        <p:nvPicPr>
          <p:cNvPr id="39944" name="Picture 2">
            <a:hlinkClick r:id="rId5" action="ppaction://hlinksldjump"/>
          </p:cNvPr>
          <p:cNvPicPr>
            <a:picLocks noChangeAspect="1"/>
          </p:cNvPicPr>
          <p:nvPr/>
        </p:nvPicPr>
        <p:blipFill>
          <a:blip r:embed="rId6" cstate="print"/>
          <a:srcRect/>
          <a:stretch>
            <a:fillRect/>
          </a:stretch>
        </p:blipFill>
        <p:spPr bwMode="auto">
          <a:xfrm>
            <a:off x="9711267" y="6435726"/>
            <a:ext cx="463551" cy="3476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6084" y="1916114"/>
            <a:ext cx="10532533" cy="1200329"/>
          </a:xfrm>
          <a:prstGeom prst="rect">
            <a:avLst/>
          </a:prstGeom>
          <a:noFill/>
        </p:spPr>
        <p:txBody>
          <a:bodyPr>
            <a:spAutoFit/>
          </a:bodyPr>
          <a:lstStyle/>
          <a:p>
            <a:pPr algn="just">
              <a:defRPr/>
            </a:pPr>
            <a:r>
              <a:rPr lang="en-US" sz="2400" b="1" dirty="0">
                <a:solidFill>
                  <a:srgbClr val="002060"/>
                </a:solidFill>
                <a:latin typeface="+mj-lt"/>
              </a:rPr>
              <a:t>If the Permit / Clearance is not issued by a Dept.  with in the Time Line, then the system will alert the respective Monitoring Committee and the Monitoring Committee will issue </a:t>
            </a:r>
            <a:r>
              <a:rPr lang="en-US" sz="2400" b="1" dirty="0">
                <a:solidFill>
                  <a:srgbClr val="C00000"/>
                </a:solidFill>
                <a:latin typeface="+mj-lt"/>
              </a:rPr>
              <a:t>Deemed Licence </a:t>
            </a:r>
            <a:r>
              <a:rPr lang="en-US" sz="2400" b="1" dirty="0">
                <a:solidFill>
                  <a:srgbClr val="002060"/>
                </a:solidFill>
                <a:latin typeface="+mj-lt"/>
              </a:rPr>
              <a:t>with respect to that Service.</a:t>
            </a:r>
          </a:p>
        </p:txBody>
      </p:sp>
      <p:sp>
        <p:nvSpPr>
          <p:cNvPr id="12" name="TextBox 11"/>
          <p:cNvSpPr txBox="1"/>
          <p:nvPr/>
        </p:nvSpPr>
        <p:spPr>
          <a:xfrm>
            <a:off x="844551" y="3933825"/>
            <a:ext cx="10532533" cy="830997"/>
          </a:xfrm>
          <a:prstGeom prst="rect">
            <a:avLst/>
          </a:prstGeom>
          <a:noFill/>
        </p:spPr>
        <p:txBody>
          <a:bodyPr>
            <a:spAutoFit/>
          </a:bodyPr>
          <a:lstStyle/>
          <a:p>
            <a:pPr algn="just">
              <a:defRPr/>
            </a:pPr>
            <a:r>
              <a:rPr lang="en-US" sz="2400" b="1" dirty="0">
                <a:solidFill>
                  <a:srgbClr val="002060"/>
                </a:solidFill>
                <a:latin typeface="+mj-lt"/>
              </a:rPr>
              <a:t>Once all the Depts. has issued the Clearance / Permit, then the respective Monitoring Committee’s will issue a </a:t>
            </a:r>
            <a:r>
              <a:rPr lang="en-US" sz="2400" b="1" dirty="0">
                <a:solidFill>
                  <a:srgbClr val="C00000"/>
                </a:solidFill>
                <a:latin typeface="+mj-lt"/>
              </a:rPr>
              <a:t>Composite Certificate </a:t>
            </a:r>
            <a:r>
              <a:rPr lang="en-US" sz="2400" b="1" dirty="0">
                <a:solidFill>
                  <a:srgbClr val="002060"/>
                </a:solidFill>
                <a:latin typeface="+mj-lt"/>
              </a:rPr>
              <a:t>to the Applicant. </a:t>
            </a:r>
          </a:p>
        </p:txBody>
      </p:sp>
      <p:pic>
        <p:nvPicPr>
          <p:cNvPr id="40964" name="Picture 2"/>
          <p:cNvPicPr>
            <a:picLocks noChangeAspect="1" noChangeArrowheads="1"/>
          </p:cNvPicPr>
          <p:nvPr/>
        </p:nvPicPr>
        <p:blipFill>
          <a:blip r:embed="rId3" cstate="print"/>
          <a:srcRect/>
          <a:stretch>
            <a:fillRect/>
          </a:stretch>
        </p:blipFill>
        <p:spPr bwMode="auto">
          <a:xfrm>
            <a:off x="-48683" y="-26988"/>
            <a:ext cx="12215284" cy="677863"/>
          </a:xfrm>
          <a:prstGeom prst="rect">
            <a:avLst/>
          </a:prstGeom>
          <a:noFill/>
          <a:ln w="9525">
            <a:noFill/>
            <a:miter lim="800000"/>
            <a:headEnd/>
            <a:tailEnd/>
          </a:ln>
        </p:spPr>
      </p:pic>
      <p:pic>
        <p:nvPicPr>
          <p:cNvPr id="15" name="Picture 12" descr="F:\System Backup\Unni\Images\Official\NIC.png"/>
          <p:cNvPicPr>
            <a:picLocks noChangeAspect="1" noChangeArrowheads="1"/>
          </p:cNvPicPr>
          <p:nvPr/>
        </p:nvPicPr>
        <p:blipFill>
          <a:blip r:embed="rId4" cstate="print"/>
          <a:srcRect/>
          <a:stretch>
            <a:fillRect/>
          </a:stretch>
        </p:blipFill>
        <p:spPr bwMode="auto">
          <a:xfrm>
            <a:off x="11062076" y="6527552"/>
            <a:ext cx="1129925" cy="285824"/>
          </a:xfrm>
          <a:prstGeom prst="rect">
            <a:avLst/>
          </a:prstGeom>
          <a:noFill/>
          <a:scene3d>
            <a:camera prst="isometricLeftDown">
              <a:rot lat="2100000" lon="1800000" rev="0"/>
            </a:camera>
            <a:lightRig rig="threePt" dir="t"/>
          </a:scene3d>
          <a:sp3d>
            <a:bevelT w="165100" prst="coolSlant"/>
            <a:bevelB/>
          </a:sp3d>
        </p:spPr>
      </p:pic>
      <p:sp>
        <p:nvSpPr>
          <p:cNvPr id="18" name="Title 1"/>
          <p:cNvSpPr txBox="1">
            <a:spLocks/>
          </p:cNvSpPr>
          <p:nvPr/>
        </p:nvSpPr>
        <p:spPr>
          <a:xfrm>
            <a:off x="-336714" y="878930"/>
            <a:ext cx="3793332" cy="677863"/>
          </a:xfrm>
          <a:prstGeom prst="rect">
            <a:avLst/>
          </a:prstGeom>
          <a:solidFill>
            <a:schemeClr val="accent1">
              <a:lumMod val="25000"/>
              <a:lumOff val="75000"/>
            </a:schemeClr>
          </a:solidFill>
          <a:scene3d>
            <a:camera prst="perspectiveContrastingRightFacing"/>
            <a:lightRig rig="threePt" dir="t"/>
          </a:scene3d>
          <a:sp3d>
            <a:bevelT/>
          </a:sp3d>
        </p:spPr>
        <p:txBody>
          <a:bodyPr lIns="91448" tIns="45724" rIns="91448" bIns="45724">
            <a:normAutofit/>
          </a:bodyPr>
          <a:lstStyle/>
          <a:p>
            <a:pPr algn="ctr" defTabSz="914484" eaLnBrk="1" fontAlgn="auto" hangingPunct="1">
              <a:lnSpc>
                <a:spcPct val="85000"/>
              </a:lnSpc>
              <a:spcBef>
                <a:spcPts val="0"/>
              </a:spcBef>
              <a:spcAft>
                <a:spcPts val="450"/>
              </a:spcAft>
              <a:defRPr/>
            </a:pPr>
            <a:r>
              <a:rPr lang="en-IN" altLang="en-US" sz="2101" b="1" i="1" dirty="0">
                <a:solidFill>
                  <a:srgbClr val="C00000"/>
                </a:solidFill>
                <a:latin typeface="Arial"/>
                <a:ea typeface="+mj-ea"/>
                <a:cs typeface="Arial"/>
              </a:rPr>
              <a:t>Deemed / Composite License</a:t>
            </a:r>
          </a:p>
        </p:txBody>
      </p:sp>
      <p:sp>
        <p:nvSpPr>
          <p:cNvPr id="8" name="Date Placeholder 7"/>
          <p:cNvSpPr>
            <a:spLocks noGrp="1"/>
          </p:cNvSpPr>
          <p:nvPr>
            <p:ph type="dt" sz="quarter" idx="4294967295"/>
          </p:nvPr>
        </p:nvSpPr>
        <p:spPr>
          <a:xfrm>
            <a:off x="0" y="6448426"/>
            <a:ext cx="2844800" cy="365125"/>
          </a:xfrm>
          <a:prstGeom prst="rect">
            <a:avLst/>
          </a:prstGeom>
        </p:spPr>
        <p:txBody>
          <a:bodyPr/>
          <a:lstStyle/>
          <a:p>
            <a:pPr>
              <a:defRPr/>
            </a:pPr>
            <a:fld id="{F67733C4-30F3-4136-977A-1547CAB687B1}" type="datetime4">
              <a:rPr lang="en-US"/>
              <a:pPr>
                <a:defRPr/>
              </a:pPr>
              <a:t>October 22, 2020</a:t>
            </a:fld>
            <a:endParaRPr lang="en-US" dirty="0"/>
          </a:p>
        </p:txBody>
      </p:sp>
      <p:sp>
        <p:nvSpPr>
          <p:cNvPr id="40968" name="Slide Number Placeholder 8"/>
          <p:cNvSpPr>
            <a:spLocks noGrp="1" noChangeArrowheads="1"/>
          </p:cNvSpPr>
          <p:nvPr>
            <p:ph type="sldNum" sz="quarter" idx="4294967295"/>
          </p:nvPr>
        </p:nvSpPr>
        <p:spPr bwMode="auto">
          <a:xfrm>
            <a:off x="5259917" y="6448426"/>
            <a:ext cx="2844800" cy="365125"/>
          </a:xfrm>
          <a:prstGeom prst="rect">
            <a:avLst/>
          </a:prstGeom>
          <a:noFill/>
          <a:ln>
            <a:miter lim="800000"/>
            <a:headEnd/>
            <a:tailEnd/>
          </a:ln>
        </p:spPr>
        <p:txBody>
          <a:bodyPr/>
          <a:lstStyle/>
          <a:p>
            <a:pPr algn="ctr"/>
            <a:fld id="{C94AC483-3D8A-4312-85EA-B72EBB76C5BC}" type="slidenum">
              <a:rPr lang="en-US" altLang="en-US">
                <a:cs typeface="Arial" pitchFamily="34" charset="0"/>
              </a:rPr>
              <a:pPr algn="ctr"/>
              <a:t>49</a:t>
            </a:fld>
            <a:endParaRPr lang="en-US" altLang="en-US">
              <a:cs typeface="Arial" pitchFamily="34" charset="0"/>
            </a:endParaRPr>
          </a:p>
        </p:txBody>
      </p:sp>
      <p:pic>
        <p:nvPicPr>
          <p:cNvPr id="40969" name="Picture 2">
            <a:hlinkClick r:id="rId5" action="ppaction://hlinksldjump"/>
          </p:cNvPr>
          <p:cNvPicPr>
            <a:picLocks noChangeAspect="1"/>
          </p:cNvPicPr>
          <p:nvPr/>
        </p:nvPicPr>
        <p:blipFill>
          <a:blip r:embed="rId6" cstate="print"/>
          <a:srcRect/>
          <a:stretch>
            <a:fillRect/>
          </a:stretch>
        </p:blipFill>
        <p:spPr bwMode="auto">
          <a:xfrm>
            <a:off x="9711267" y="6435726"/>
            <a:ext cx="463551" cy="3476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txBox="1">
            <a:spLocks/>
          </p:cNvSpPr>
          <p:nvPr/>
        </p:nvSpPr>
        <p:spPr bwMode="auto">
          <a:xfrm>
            <a:off x="3248025" y="133350"/>
            <a:ext cx="597058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90000"/>
              </a:lnSpc>
            </a:pPr>
            <a:r>
              <a:rPr lang="en-US" altLang="en-US" sz="2000" b="1">
                <a:latin typeface="Georgia" pitchFamily="18" charset="0"/>
              </a:rPr>
              <a:t>K-SWIFT  </a:t>
            </a:r>
          </a:p>
          <a:p>
            <a:pPr algn="ctr" eaLnBrk="1" hangingPunct="1">
              <a:lnSpc>
                <a:spcPct val="90000"/>
              </a:lnSpc>
            </a:pPr>
            <a:r>
              <a:rPr lang="en-US" altLang="en-US" sz="2000" b="1">
                <a:latin typeface="Georgia" pitchFamily="18" charset="0"/>
              </a:rPr>
              <a:t> </a:t>
            </a:r>
            <a:r>
              <a:rPr lang="en-US" altLang="en-US" sz="2000" b="1">
                <a:latin typeface="Georgia" pitchFamily="18" charset="0"/>
                <a:hlinkClick r:id="rId2"/>
              </a:rPr>
              <a:t>www.kswift.kerala.gov.in</a:t>
            </a:r>
            <a:r>
              <a:rPr lang="en-US" altLang="en-US" sz="2000" b="1">
                <a:latin typeface="Georgia" pitchFamily="18" charset="0"/>
              </a:rPr>
              <a:t> </a:t>
            </a:r>
          </a:p>
        </p:txBody>
      </p:sp>
      <p:sp>
        <p:nvSpPr>
          <p:cNvPr id="22531" name="Rectangle 4"/>
          <p:cNvSpPr>
            <a:spLocks noChangeArrowheads="1"/>
          </p:cNvSpPr>
          <p:nvPr/>
        </p:nvSpPr>
        <p:spPr bwMode="auto">
          <a:xfrm>
            <a:off x="906463" y="1749425"/>
            <a:ext cx="6096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a:t> </a:t>
            </a:r>
          </a:p>
          <a:p>
            <a:endParaRPr lang="en-US" altLang="en-US"/>
          </a:p>
          <a:p>
            <a:r>
              <a:rPr lang="en-US" altLang="en-US"/>
              <a:t> </a:t>
            </a:r>
          </a:p>
        </p:txBody>
      </p:sp>
      <p:graphicFrame>
        <p:nvGraphicFramePr>
          <p:cNvPr id="8" name="Diagram 7"/>
          <p:cNvGraphicFramePr/>
          <p:nvPr>
            <p:extLst>
              <p:ext uri="{D42A27DB-BD31-4B8C-83A1-F6EECF244321}">
                <p14:modId xmlns:p14="http://schemas.microsoft.com/office/powerpoint/2010/main" val="837652889"/>
              </p:ext>
            </p:extLst>
          </p:nvPr>
        </p:nvGraphicFramePr>
        <p:xfrm>
          <a:off x="125413" y="1462088"/>
          <a:ext cx="3601793" cy="20535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p:cNvGraphicFramePr/>
          <p:nvPr>
            <p:extLst>
              <p:ext uri="{D42A27DB-BD31-4B8C-83A1-F6EECF244321}">
                <p14:modId xmlns:p14="http://schemas.microsoft.com/office/powerpoint/2010/main" val="374674940"/>
              </p:ext>
            </p:extLst>
          </p:nvPr>
        </p:nvGraphicFramePr>
        <p:xfrm>
          <a:off x="3954463" y="1438729"/>
          <a:ext cx="3739895" cy="200990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7" name="Diagram 16"/>
          <p:cNvGraphicFramePr/>
          <p:nvPr>
            <p:extLst>
              <p:ext uri="{D42A27DB-BD31-4B8C-83A1-F6EECF244321}">
                <p14:modId xmlns:p14="http://schemas.microsoft.com/office/powerpoint/2010/main" val="2912189406"/>
              </p:ext>
            </p:extLst>
          </p:nvPr>
        </p:nvGraphicFramePr>
        <p:xfrm>
          <a:off x="7908925" y="1484313"/>
          <a:ext cx="4165689" cy="205358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22536" name="Rectangle 7"/>
          <p:cNvSpPr>
            <a:spLocks noChangeArrowheads="1"/>
          </p:cNvSpPr>
          <p:nvPr/>
        </p:nvSpPr>
        <p:spPr bwMode="auto">
          <a:xfrm>
            <a:off x="125413" y="959984"/>
            <a:ext cx="44846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IN" altLang="en-US" sz="2800" b="1" dirty="0">
                <a:solidFill>
                  <a:srgbClr val="C00000"/>
                </a:solidFill>
                <a:latin typeface="Arial" panose="020B0604020202020204" pitchFamily="34" charset="0"/>
                <a:cs typeface="Arial" panose="020B0604020202020204" pitchFamily="34" charset="0"/>
              </a:rPr>
              <a:t>G2E</a:t>
            </a:r>
            <a:endParaRPr lang="en-IN" altLang="en-US" dirty="0">
              <a:solidFill>
                <a:srgbClr val="C00000"/>
              </a:solidFill>
              <a:latin typeface="Arial" panose="020B0604020202020204" pitchFamily="34" charset="0"/>
              <a:cs typeface="Arial" panose="020B0604020202020204" pitchFamily="34" charset="0"/>
            </a:endParaRPr>
          </a:p>
        </p:txBody>
      </p:sp>
      <p:sp>
        <p:nvSpPr>
          <p:cNvPr id="22537" name="Rectangle 7"/>
          <p:cNvSpPr>
            <a:spLocks noChangeArrowheads="1"/>
          </p:cNvSpPr>
          <p:nvPr/>
        </p:nvSpPr>
        <p:spPr bwMode="auto">
          <a:xfrm>
            <a:off x="3852863" y="960438"/>
            <a:ext cx="44846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IN" altLang="en-US" sz="2800" b="1" dirty="0">
                <a:solidFill>
                  <a:srgbClr val="C00000"/>
                </a:solidFill>
                <a:latin typeface="Book Antiqua" pitchFamily="18" charset="0"/>
              </a:rPr>
              <a:t>G2C &amp; G2B</a:t>
            </a:r>
            <a:endParaRPr lang="en-IN" altLang="en-US" dirty="0">
              <a:solidFill>
                <a:srgbClr val="C00000"/>
              </a:solidFill>
            </a:endParaRPr>
          </a:p>
        </p:txBody>
      </p:sp>
      <p:sp>
        <p:nvSpPr>
          <p:cNvPr id="22538" name="Rectangle 7"/>
          <p:cNvSpPr>
            <a:spLocks noChangeArrowheads="1"/>
          </p:cNvSpPr>
          <p:nvPr/>
        </p:nvSpPr>
        <p:spPr bwMode="auto">
          <a:xfrm>
            <a:off x="7908925" y="968375"/>
            <a:ext cx="44846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IN" altLang="en-US" sz="2800" b="1">
                <a:solidFill>
                  <a:srgbClr val="C00000"/>
                </a:solidFill>
                <a:latin typeface="Book Antiqua" pitchFamily="18" charset="0"/>
              </a:rPr>
              <a:t>G2G</a:t>
            </a:r>
            <a:endParaRPr lang="en-IN" altLang="en-US">
              <a:solidFill>
                <a:srgbClr val="C00000"/>
              </a:solidFill>
            </a:endParaRPr>
          </a:p>
        </p:txBody>
      </p:sp>
      <p:pic>
        <p:nvPicPr>
          <p:cNvPr id="34818" name="Picture 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6610" y="3276598"/>
            <a:ext cx="11997192" cy="3581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425959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5"/>
          <p:cNvPicPr>
            <a:picLocks noChangeAspect="1" noChangeArrowheads="1"/>
          </p:cNvPicPr>
          <p:nvPr/>
        </p:nvPicPr>
        <p:blipFill>
          <a:blip r:embed="rId2" cstate="print"/>
          <a:srcRect/>
          <a:stretch>
            <a:fillRect/>
          </a:stretch>
        </p:blipFill>
        <p:spPr bwMode="auto">
          <a:xfrm>
            <a:off x="560918" y="1228725"/>
            <a:ext cx="10816167" cy="5080000"/>
          </a:xfrm>
          <a:prstGeom prst="rect">
            <a:avLst/>
          </a:prstGeom>
          <a:noFill/>
          <a:ln w="9525">
            <a:noFill/>
            <a:miter lim="800000"/>
            <a:headEnd/>
            <a:tailEnd/>
          </a:ln>
        </p:spPr>
      </p:pic>
      <p:pic>
        <p:nvPicPr>
          <p:cNvPr id="41987" name="Picture 2"/>
          <p:cNvPicPr>
            <a:picLocks noChangeAspect="1" noChangeArrowheads="1"/>
          </p:cNvPicPr>
          <p:nvPr/>
        </p:nvPicPr>
        <p:blipFill>
          <a:blip r:embed="rId3" cstate="print"/>
          <a:srcRect/>
          <a:stretch>
            <a:fillRect/>
          </a:stretch>
        </p:blipFill>
        <p:spPr bwMode="auto">
          <a:xfrm>
            <a:off x="-14817" y="-26988"/>
            <a:ext cx="12215284" cy="677863"/>
          </a:xfrm>
          <a:prstGeom prst="rect">
            <a:avLst/>
          </a:prstGeom>
          <a:noFill/>
          <a:ln w="9525">
            <a:noFill/>
            <a:miter lim="800000"/>
            <a:headEnd/>
            <a:tailEnd/>
          </a:ln>
        </p:spPr>
      </p:pic>
      <p:sp>
        <p:nvSpPr>
          <p:cNvPr id="10" name="Title 1"/>
          <p:cNvSpPr txBox="1">
            <a:spLocks/>
          </p:cNvSpPr>
          <p:nvPr/>
        </p:nvSpPr>
        <p:spPr>
          <a:xfrm>
            <a:off x="1" y="925132"/>
            <a:ext cx="3123424" cy="415637"/>
          </a:xfrm>
          <a:prstGeom prst="rect">
            <a:avLst/>
          </a:prstGeom>
          <a:solidFill>
            <a:schemeClr val="accent1">
              <a:lumMod val="25000"/>
              <a:lumOff val="75000"/>
            </a:schemeClr>
          </a:solidFill>
          <a:scene3d>
            <a:camera prst="isometricOffAxis1Right"/>
            <a:lightRig rig="threePt" dir="t"/>
          </a:scene3d>
          <a:sp3d>
            <a:bevelT w="165100" prst="coolSlant"/>
            <a:bevelB/>
          </a:sp3d>
        </p:spPr>
        <p:txBody>
          <a:bodyPr lIns="91448" tIns="45724" rIns="91448" bIns="45724">
            <a:normAutofit fontScale="97500"/>
          </a:bodyPr>
          <a:lstStyle/>
          <a:p>
            <a:pPr algn="ctr" defTabSz="914484" eaLnBrk="1" fontAlgn="auto" hangingPunct="1">
              <a:lnSpc>
                <a:spcPct val="85000"/>
              </a:lnSpc>
              <a:spcBef>
                <a:spcPts val="0"/>
              </a:spcBef>
              <a:spcAft>
                <a:spcPts val="0"/>
              </a:spcAft>
              <a:defRPr/>
            </a:pPr>
            <a:r>
              <a:rPr lang="en-US" sz="2326" b="1" i="1" dirty="0">
                <a:solidFill>
                  <a:srgbClr val="C00000"/>
                </a:solidFill>
                <a:latin typeface="Arial"/>
                <a:ea typeface="+mj-ea"/>
                <a:cs typeface="Arial"/>
              </a:rPr>
              <a:t>Deemed License </a:t>
            </a:r>
            <a:endParaRPr lang="en-IN" sz="4051" dirty="0">
              <a:solidFill>
                <a:schemeClr val="accent2">
                  <a:lumMod val="75000"/>
                </a:schemeClr>
              </a:solidFill>
              <a:latin typeface="Arial"/>
              <a:ea typeface="+mj-ea"/>
              <a:cs typeface="Arial"/>
            </a:endParaRPr>
          </a:p>
        </p:txBody>
      </p:sp>
      <p:pic>
        <p:nvPicPr>
          <p:cNvPr id="11" name="Picture 12" descr="F:\System Backup\Unni\Images\Official\NIC.png"/>
          <p:cNvPicPr>
            <a:picLocks noChangeAspect="1" noChangeArrowheads="1"/>
          </p:cNvPicPr>
          <p:nvPr/>
        </p:nvPicPr>
        <p:blipFill>
          <a:blip r:embed="rId4" cstate="print"/>
          <a:srcRect/>
          <a:stretch>
            <a:fillRect/>
          </a:stretch>
        </p:blipFill>
        <p:spPr bwMode="auto">
          <a:xfrm>
            <a:off x="11062076" y="6527552"/>
            <a:ext cx="1129925" cy="285824"/>
          </a:xfrm>
          <a:prstGeom prst="rect">
            <a:avLst/>
          </a:prstGeom>
          <a:noFill/>
          <a:scene3d>
            <a:camera prst="isometricLeftDown">
              <a:rot lat="2100000" lon="1800000" rev="0"/>
            </a:camera>
            <a:lightRig rig="threePt" dir="t"/>
          </a:scene3d>
          <a:sp3d>
            <a:bevelT w="165100" prst="coolSlant"/>
            <a:bevelB/>
          </a:sp3d>
        </p:spPr>
      </p:pic>
      <p:sp>
        <p:nvSpPr>
          <p:cNvPr id="7" name="Date Placeholder 6"/>
          <p:cNvSpPr>
            <a:spLocks noGrp="1"/>
          </p:cNvSpPr>
          <p:nvPr>
            <p:ph type="dt" sz="quarter" idx="4294967295"/>
          </p:nvPr>
        </p:nvSpPr>
        <p:spPr>
          <a:xfrm>
            <a:off x="-14817" y="6527801"/>
            <a:ext cx="2844801" cy="365125"/>
          </a:xfrm>
          <a:prstGeom prst="rect">
            <a:avLst/>
          </a:prstGeom>
        </p:spPr>
        <p:txBody>
          <a:bodyPr/>
          <a:lstStyle/>
          <a:p>
            <a:pPr>
              <a:defRPr/>
            </a:pPr>
            <a:fld id="{E56BDFF1-271D-4818-BBCD-B4FF09D7CF0C}" type="datetime4">
              <a:rPr lang="en-US"/>
              <a:pPr>
                <a:defRPr/>
              </a:pPr>
              <a:t>October 22, 2020</a:t>
            </a:fld>
            <a:endParaRPr lang="en-US" dirty="0"/>
          </a:p>
        </p:txBody>
      </p:sp>
      <p:sp>
        <p:nvSpPr>
          <p:cNvPr id="41991" name="Slide Number Placeholder 7"/>
          <p:cNvSpPr>
            <a:spLocks noGrp="1" noChangeArrowheads="1"/>
          </p:cNvSpPr>
          <p:nvPr>
            <p:ph type="sldNum" sz="quarter" idx="4294967295"/>
          </p:nvPr>
        </p:nvSpPr>
        <p:spPr bwMode="auto">
          <a:xfrm>
            <a:off x="5503333" y="6488114"/>
            <a:ext cx="2844800" cy="365125"/>
          </a:xfrm>
          <a:prstGeom prst="rect">
            <a:avLst/>
          </a:prstGeom>
          <a:noFill/>
          <a:ln>
            <a:miter lim="800000"/>
            <a:headEnd/>
            <a:tailEnd/>
          </a:ln>
        </p:spPr>
        <p:txBody>
          <a:bodyPr/>
          <a:lstStyle/>
          <a:p>
            <a:pPr algn="ctr"/>
            <a:fld id="{223F72DF-364E-4397-8E03-5651070528FA}" type="slidenum">
              <a:rPr lang="en-US" altLang="en-US">
                <a:cs typeface="Arial" pitchFamily="34" charset="0"/>
              </a:rPr>
              <a:pPr algn="ctr"/>
              <a:t>50</a:t>
            </a:fld>
            <a:endParaRPr lang="en-US" altLang="en-US">
              <a:cs typeface="Arial" pitchFamily="34" charset="0"/>
            </a:endParaRPr>
          </a:p>
        </p:txBody>
      </p:sp>
      <p:pic>
        <p:nvPicPr>
          <p:cNvPr id="41992" name="Picture 2">
            <a:hlinkClick r:id="rId5" action="ppaction://hlinksldjump"/>
          </p:cNvPr>
          <p:cNvPicPr>
            <a:picLocks noChangeAspect="1"/>
          </p:cNvPicPr>
          <p:nvPr/>
        </p:nvPicPr>
        <p:blipFill>
          <a:blip r:embed="rId6" cstate="print"/>
          <a:srcRect/>
          <a:stretch>
            <a:fillRect/>
          </a:stretch>
        </p:blipFill>
        <p:spPr bwMode="auto">
          <a:xfrm>
            <a:off x="9711267" y="6435726"/>
            <a:ext cx="463551" cy="347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descr="F:\System Backup\Unni\Images\Official\NIC.png"/>
          <p:cNvPicPr>
            <a:picLocks noChangeAspect="1" noChangeArrowheads="1"/>
          </p:cNvPicPr>
          <p:nvPr/>
        </p:nvPicPr>
        <p:blipFill>
          <a:blip r:embed="rId2" cstate="print"/>
          <a:srcRect/>
          <a:stretch>
            <a:fillRect/>
          </a:stretch>
        </p:blipFill>
        <p:spPr bwMode="auto">
          <a:xfrm>
            <a:off x="11062076" y="6527552"/>
            <a:ext cx="1129925" cy="285824"/>
          </a:xfrm>
          <a:prstGeom prst="rect">
            <a:avLst/>
          </a:prstGeom>
          <a:noFill/>
          <a:scene3d>
            <a:camera prst="isometricLeftDown">
              <a:rot lat="2100000" lon="1800000" rev="0"/>
            </a:camera>
            <a:lightRig rig="threePt" dir="t"/>
          </a:scene3d>
          <a:sp3d>
            <a:bevelT w="165100" prst="coolSlant"/>
            <a:bevelB/>
          </a:sp3d>
        </p:spPr>
      </p:pic>
      <p:pic>
        <p:nvPicPr>
          <p:cNvPr id="43011" name="Picture 2"/>
          <p:cNvPicPr>
            <a:picLocks noChangeAspect="1" noChangeArrowheads="1"/>
          </p:cNvPicPr>
          <p:nvPr/>
        </p:nvPicPr>
        <p:blipFill>
          <a:blip r:embed="rId3" cstate="print"/>
          <a:srcRect/>
          <a:stretch>
            <a:fillRect/>
          </a:stretch>
        </p:blipFill>
        <p:spPr bwMode="auto">
          <a:xfrm>
            <a:off x="-14817" y="-26988"/>
            <a:ext cx="12215284" cy="677863"/>
          </a:xfrm>
          <a:prstGeom prst="rect">
            <a:avLst/>
          </a:prstGeom>
          <a:noFill/>
          <a:ln w="9525">
            <a:noFill/>
            <a:miter lim="800000"/>
            <a:headEnd/>
            <a:tailEnd/>
          </a:ln>
        </p:spPr>
      </p:pic>
      <p:pic>
        <p:nvPicPr>
          <p:cNvPr id="43012" name="Picture 1"/>
          <p:cNvPicPr>
            <a:picLocks noChangeAspect="1" noChangeArrowheads="1"/>
          </p:cNvPicPr>
          <p:nvPr/>
        </p:nvPicPr>
        <p:blipFill>
          <a:blip r:embed="rId4" cstate="print"/>
          <a:srcRect/>
          <a:stretch>
            <a:fillRect/>
          </a:stretch>
        </p:blipFill>
        <p:spPr bwMode="auto">
          <a:xfrm>
            <a:off x="624419" y="1438276"/>
            <a:ext cx="7871400" cy="5089525"/>
          </a:xfrm>
          <a:prstGeom prst="rect">
            <a:avLst/>
          </a:prstGeom>
          <a:noFill/>
          <a:ln w="9525">
            <a:noFill/>
            <a:miter lim="800000"/>
            <a:headEnd/>
            <a:tailEnd/>
          </a:ln>
        </p:spPr>
      </p:pic>
      <p:sp>
        <p:nvSpPr>
          <p:cNvPr id="11" name="Title 1"/>
          <p:cNvSpPr txBox="1">
            <a:spLocks/>
          </p:cNvSpPr>
          <p:nvPr/>
        </p:nvSpPr>
        <p:spPr>
          <a:xfrm>
            <a:off x="-192019" y="836713"/>
            <a:ext cx="3887753" cy="677863"/>
          </a:xfrm>
          <a:prstGeom prst="rect">
            <a:avLst/>
          </a:prstGeom>
          <a:solidFill>
            <a:schemeClr val="accent1">
              <a:lumMod val="25000"/>
              <a:lumOff val="75000"/>
            </a:schemeClr>
          </a:solidFill>
          <a:scene3d>
            <a:camera prst="isometricOffAxis1Right"/>
            <a:lightRig rig="threePt" dir="t"/>
          </a:scene3d>
          <a:sp3d>
            <a:bevelT w="165100" prst="coolSlant"/>
            <a:bevelB/>
          </a:sp3d>
        </p:spPr>
        <p:txBody>
          <a:bodyPr lIns="91448" tIns="45724" rIns="91448" bIns="45724">
            <a:normAutofit fontScale="97500"/>
          </a:bodyPr>
          <a:lstStyle/>
          <a:p>
            <a:pPr algn="ctr" defTabSz="914484" eaLnBrk="1" fontAlgn="auto" hangingPunct="1">
              <a:lnSpc>
                <a:spcPct val="85000"/>
              </a:lnSpc>
              <a:spcBef>
                <a:spcPts val="0"/>
              </a:spcBef>
              <a:spcAft>
                <a:spcPts val="0"/>
              </a:spcAft>
              <a:defRPr/>
            </a:pPr>
            <a:r>
              <a:rPr lang="en-US" sz="2326" b="1" i="1" dirty="0">
                <a:solidFill>
                  <a:srgbClr val="C00000"/>
                </a:solidFill>
                <a:latin typeface="Arial"/>
                <a:ea typeface="+mj-ea"/>
                <a:cs typeface="Arial"/>
              </a:rPr>
              <a:t>Composite License </a:t>
            </a:r>
            <a:endParaRPr lang="en-IN" sz="4051" dirty="0">
              <a:solidFill>
                <a:schemeClr val="accent2">
                  <a:lumMod val="75000"/>
                </a:schemeClr>
              </a:solidFill>
              <a:latin typeface="Arial"/>
              <a:ea typeface="+mj-ea"/>
              <a:cs typeface="Arial"/>
            </a:endParaRPr>
          </a:p>
        </p:txBody>
      </p:sp>
      <p:sp>
        <p:nvSpPr>
          <p:cNvPr id="8" name="Date Placeholder 7"/>
          <p:cNvSpPr>
            <a:spLocks noGrp="1"/>
          </p:cNvSpPr>
          <p:nvPr>
            <p:ph type="dt" sz="quarter" idx="4294967295"/>
          </p:nvPr>
        </p:nvSpPr>
        <p:spPr>
          <a:xfrm>
            <a:off x="0" y="6492876"/>
            <a:ext cx="2844800" cy="365125"/>
          </a:xfrm>
          <a:prstGeom prst="rect">
            <a:avLst/>
          </a:prstGeom>
        </p:spPr>
        <p:txBody>
          <a:bodyPr/>
          <a:lstStyle/>
          <a:p>
            <a:pPr>
              <a:defRPr/>
            </a:pPr>
            <a:fld id="{26C91B08-B606-4041-94D4-00CAA66C483C}" type="datetime4">
              <a:rPr lang="en-US"/>
              <a:pPr>
                <a:defRPr/>
              </a:pPr>
              <a:t>October 22, 2020</a:t>
            </a:fld>
            <a:endParaRPr lang="en-US" dirty="0"/>
          </a:p>
        </p:txBody>
      </p:sp>
      <p:sp>
        <p:nvSpPr>
          <p:cNvPr id="43015" name="Slide Number Placeholder 8"/>
          <p:cNvSpPr>
            <a:spLocks noGrp="1" noChangeArrowheads="1"/>
          </p:cNvSpPr>
          <p:nvPr>
            <p:ph type="sldNum" sz="quarter" idx="4294967295"/>
          </p:nvPr>
        </p:nvSpPr>
        <p:spPr bwMode="auto">
          <a:xfrm>
            <a:off x="5399617" y="6475414"/>
            <a:ext cx="2844800" cy="365125"/>
          </a:xfrm>
          <a:prstGeom prst="rect">
            <a:avLst/>
          </a:prstGeom>
          <a:noFill/>
          <a:ln>
            <a:miter lim="800000"/>
            <a:headEnd/>
            <a:tailEnd/>
          </a:ln>
        </p:spPr>
        <p:txBody>
          <a:bodyPr/>
          <a:lstStyle/>
          <a:p>
            <a:pPr algn="ctr"/>
            <a:fld id="{84A554A5-3AAD-411F-9263-C796E13A3C1D}" type="slidenum">
              <a:rPr lang="en-US" altLang="en-US">
                <a:cs typeface="Arial" pitchFamily="34" charset="0"/>
              </a:rPr>
              <a:pPr algn="ctr"/>
              <a:t>51</a:t>
            </a:fld>
            <a:endParaRPr lang="en-US" altLang="en-US">
              <a:cs typeface="Arial" pitchFamily="34" charset="0"/>
            </a:endParaRPr>
          </a:p>
        </p:txBody>
      </p:sp>
      <p:pic>
        <p:nvPicPr>
          <p:cNvPr id="43016" name="Picture 2">
            <a:hlinkClick r:id="rId5" action="ppaction://hlinksldjump"/>
          </p:cNvPr>
          <p:cNvPicPr>
            <a:picLocks noChangeAspect="1"/>
          </p:cNvPicPr>
          <p:nvPr/>
        </p:nvPicPr>
        <p:blipFill>
          <a:blip r:embed="rId6" cstate="print"/>
          <a:srcRect/>
          <a:stretch>
            <a:fillRect/>
          </a:stretch>
        </p:blipFill>
        <p:spPr bwMode="auto">
          <a:xfrm>
            <a:off x="9711267" y="6435726"/>
            <a:ext cx="463551" cy="347663"/>
          </a:xfrm>
          <a:prstGeom prst="rect">
            <a:avLst/>
          </a:prstGeom>
          <a:noFill/>
          <a:ln w="9525">
            <a:noFill/>
            <a:miter lim="800000"/>
            <a:headEnd/>
            <a:tailEnd/>
          </a:ln>
        </p:spPr>
      </p:pic>
      <p:pic>
        <p:nvPicPr>
          <p:cNvPr id="9" name="Picture 6" descr="home1.png">
            <a:hlinkClick r:id="rId5" action="ppaction://hlinksldjump"/>
          </p:cNvPr>
          <p:cNvPicPr>
            <a:picLocks noChangeAspect="1"/>
          </p:cNvPicPr>
          <p:nvPr/>
        </p:nvPicPr>
        <p:blipFill>
          <a:blip r:embed="rId7" cstate="print"/>
          <a:srcRect/>
          <a:stretch>
            <a:fillRect/>
          </a:stretch>
        </p:blipFill>
        <p:spPr bwMode="auto">
          <a:xfrm>
            <a:off x="254643" y="5876925"/>
            <a:ext cx="457200" cy="457200"/>
          </a:xfrm>
          <a:prstGeom prst="rect">
            <a:avLst/>
          </a:prstGeom>
          <a:noFill/>
          <a:ln w="9525">
            <a:noFill/>
            <a:miter lim="800000"/>
            <a:headEnd/>
            <a:tailEnd/>
          </a:ln>
        </p:spPr>
      </p:pic>
      <p:pic>
        <p:nvPicPr>
          <p:cNvPr id="61442" name="Picture 2" descr="Image result for EODB WITH ENTREPRENEUR"/>
          <p:cNvPicPr>
            <a:picLocks noChangeAspect="1" noChangeArrowheads="1"/>
          </p:cNvPicPr>
          <p:nvPr/>
        </p:nvPicPr>
        <p:blipFill>
          <a:blip r:embed="rId8" cstate="print"/>
          <a:srcRect/>
          <a:stretch>
            <a:fillRect/>
          </a:stretch>
        </p:blipFill>
        <p:spPr bwMode="auto">
          <a:xfrm>
            <a:off x="8732415" y="364120"/>
            <a:ext cx="3028950" cy="1514475"/>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248706" y="132896"/>
            <a:ext cx="5970587" cy="64260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000" b="1" dirty="0">
                <a:latin typeface="Georgia" pitchFamily="18" charset="0"/>
                <a:ea typeface="Verdana" pitchFamily="34" charset="0"/>
                <a:cs typeface="Verdana" pitchFamily="34" charset="0"/>
              </a:rPr>
              <a:t>KSWIFT  </a:t>
            </a:r>
          </a:p>
          <a:p>
            <a:pPr algn="ctr"/>
            <a:r>
              <a:rPr lang="en-US" altLang="en-US" sz="2000" b="1" dirty="0">
                <a:latin typeface="Georgia" pitchFamily="18" charset="0"/>
                <a:ea typeface="Verdana" pitchFamily="34" charset="0"/>
                <a:cs typeface="Verdana" pitchFamily="34" charset="0"/>
              </a:rPr>
              <a:t> </a:t>
            </a:r>
            <a:r>
              <a:rPr lang="en-US" altLang="en-US" sz="2000" b="1" dirty="0">
                <a:latin typeface="Georgia" pitchFamily="18" charset="0"/>
                <a:ea typeface="Verdana" pitchFamily="34" charset="0"/>
                <a:cs typeface="Verdana" pitchFamily="34" charset="0"/>
                <a:hlinkClick r:id="rId2"/>
              </a:rPr>
              <a:t>www.kswift.kerala.gov.in</a:t>
            </a:r>
            <a:r>
              <a:rPr lang="en-US" altLang="en-US" sz="2000" b="1" dirty="0">
                <a:latin typeface="Georgia" pitchFamily="18" charset="0"/>
                <a:ea typeface="Verdana" pitchFamily="34" charset="0"/>
                <a:cs typeface="Verdana" pitchFamily="34" charset="0"/>
              </a:rPr>
              <a:t> </a:t>
            </a:r>
          </a:p>
        </p:txBody>
      </p:sp>
      <p:sp>
        <p:nvSpPr>
          <p:cNvPr id="11" name="Rectangle 10"/>
          <p:cNvSpPr/>
          <p:nvPr/>
        </p:nvSpPr>
        <p:spPr>
          <a:xfrm>
            <a:off x="290130" y="993207"/>
            <a:ext cx="4727576" cy="584775"/>
          </a:xfrm>
          <a:prstGeom prst="rect">
            <a:avLst/>
          </a:prstGeom>
          <a:noFill/>
        </p:spPr>
        <p:txBody>
          <a:bodyPr wrap="none" lIns="91440" tIns="45720" rIns="91440" bIns="45720">
            <a:spAutoFit/>
          </a:bodyPr>
          <a:lstStyle/>
          <a:p>
            <a:pPr algn="just" eaLnBrk="1" hangingPunct="1"/>
            <a:r>
              <a:rPr lang="en-US" altLang="en-US" sz="3200" b="1" dirty="0">
                <a:ln w="12700">
                  <a:solidFill>
                    <a:schemeClr val="tx2">
                      <a:satMod val="155000"/>
                    </a:schemeClr>
                  </a:solidFill>
                  <a:prstDash val="solid"/>
                </a:ln>
                <a:solidFill>
                  <a:schemeClr val="accent6"/>
                </a:solidFill>
                <a:effectLst>
                  <a:outerShdw blurRad="41275" dist="20320" dir="1800000" algn="tl" rotWithShape="0">
                    <a:srgbClr val="000000">
                      <a:alpha val="40000"/>
                    </a:srgbClr>
                  </a:outerShdw>
                </a:effectLst>
                <a:latin typeface="Rockwell" pitchFamily="18" charset="0"/>
              </a:rPr>
              <a:t> </a:t>
            </a:r>
            <a:r>
              <a:rPr lang="en-US" altLang="en-US" sz="3200" b="1" dirty="0">
                <a:ln w="12700">
                  <a:solidFill>
                    <a:schemeClr val="tx2">
                      <a:satMod val="155000"/>
                    </a:schemeClr>
                  </a:solidFill>
                  <a:prstDash val="solid"/>
                </a:ln>
                <a:solidFill>
                  <a:srgbClr val="C00000"/>
                </a:solidFill>
                <a:latin typeface="Rockwell" pitchFamily="18" charset="0"/>
              </a:rPr>
              <a:t>Role of Administrator </a:t>
            </a:r>
            <a:endParaRPr lang="en-US" altLang="en-US" sz="3200" b="1" dirty="0">
              <a:ln w="12700">
                <a:solidFill>
                  <a:schemeClr val="tx2">
                    <a:satMod val="155000"/>
                  </a:schemeClr>
                </a:solidFill>
                <a:prstDash val="solid"/>
              </a:ln>
              <a:solidFill>
                <a:schemeClr val="accent6"/>
              </a:solidFill>
              <a:latin typeface="Rockwell" pitchFamily="18" charset="0"/>
            </a:endParaRPr>
          </a:p>
        </p:txBody>
      </p:sp>
      <p:sp>
        <p:nvSpPr>
          <p:cNvPr id="12" name="Rounded Rectangle 11"/>
          <p:cNvSpPr/>
          <p:nvPr/>
        </p:nvSpPr>
        <p:spPr>
          <a:xfrm>
            <a:off x="8416464" y="993208"/>
            <a:ext cx="3541855" cy="49771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1. Login as Administrator </a:t>
            </a:r>
          </a:p>
        </p:txBody>
      </p:sp>
      <p:pic>
        <p:nvPicPr>
          <p:cNvPr id="55301" name="Picture 5"/>
          <p:cNvPicPr>
            <a:picLocks noChangeAspect="1" noChangeArrowheads="1"/>
          </p:cNvPicPr>
          <p:nvPr/>
        </p:nvPicPr>
        <p:blipFill>
          <a:blip r:embed="rId3" cstate="print"/>
          <a:srcRect/>
          <a:stretch>
            <a:fillRect/>
          </a:stretch>
        </p:blipFill>
        <p:spPr bwMode="auto">
          <a:xfrm>
            <a:off x="5610616" y="1726059"/>
            <a:ext cx="6347703" cy="4260850"/>
          </a:xfrm>
          <a:prstGeom prst="rect">
            <a:avLst/>
          </a:prstGeom>
          <a:noFill/>
          <a:ln w="9525">
            <a:noFill/>
            <a:miter lim="800000"/>
            <a:headEnd/>
            <a:tailEnd/>
          </a:ln>
        </p:spPr>
      </p:pic>
      <p:pic>
        <p:nvPicPr>
          <p:cNvPr id="56322" name="Picture 2"/>
          <p:cNvPicPr>
            <a:picLocks noChangeAspect="1" noChangeArrowheads="1"/>
          </p:cNvPicPr>
          <p:nvPr/>
        </p:nvPicPr>
        <p:blipFill>
          <a:blip r:embed="rId4" cstate="print"/>
          <a:srcRect/>
          <a:stretch>
            <a:fillRect/>
          </a:stretch>
        </p:blipFill>
        <p:spPr bwMode="auto">
          <a:xfrm>
            <a:off x="6702864" y="3770194"/>
            <a:ext cx="4578208" cy="2326511"/>
          </a:xfrm>
          <a:prstGeom prst="rect">
            <a:avLst/>
          </a:prstGeom>
          <a:noFill/>
          <a:ln w="9525">
            <a:noFill/>
            <a:miter lim="800000"/>
            <a:headEnd/>
            <a:tailEnd/>
          </a:ln>
        </p:spPr>
      </p:pic>
      <p:sp>
        <p:nvSpPr>
          <p:cNvPr id="13" name="Rounded Rectangular Callout 12"/>
          <p:cNvSpPr/>
          <p:nvPr/>
        </p:nvSpPr>
        <p:spPr>
          <a:xfrm>
            <a:off x="6702864" y="3770194"/>
            <a:ext cx="4838987" cy="2498657"/>
          </a:xfrm>
          <a:prstGeom prst="wedgeRoundRectCallout">
            <a:avLst>
              <a:gd name="adj1" fmla="val 28389"/>
              <a:gd name="adj2" fmla="val -138465"/>
              <a:gd name="adj3" fmla="val 16667"/>
            </a:avLst>
          </a:prstGeom>
          <a:noFill/>
          <a:ln w="38100" cmpd="sng">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169117" y="2285693"/>
            <a:ext cx="1547921" cy="110949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t>Create Role </a:t>
            </a:r>
            <a:endParaRPr lang="en-US" sz="1400" dirty="0" smtClean="0"/>
          </a:p>
          <a:p>
            <a:r>
              <a:rPr lang="en-US" sz="1400" dirty="0" smtClean="0"/>
              <a:t>• Admin Type</a:t>
            </a:r>
          </a:p>
          <a:p>
            <a:r>
              <a:rPr lang="en-US" sz="1400" dirty="0" smtClean="0"/>
              <a:t>• User </a:t>
            </a:r>
            <a:r>
              <a:rPr lang="en-US" sz="1400" dirty="0"/>
              <a:t>Type</a:t>
            </a:r>
          </a:p>
        </p:txBody>
      </p:sp>
      <p:sp>
        <p:nvSpPr>
          <p:cNvPr id="22" name="Rounded Rectangle 21"/>
          <p:cNvSpPr/>
          <p:nvPr/>
        </p:nvSpPr>
        <p:spPr>
          <a:xfrm>
            <a:off x="2232705" y="2290579"/>
            <a:ext cx="1463040" cy="1109497"/>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t>Menu Mapping •Assign services / menu as per </a:t>
            </a:r>
            <a:r>
              <a:rPr lang="en-US" sz="1400" dirty="0" smtClean="0"/>
              <a:t>role</a:t>
            </a:r>
            <a:endParaRPr lang="en-US" sz="1400" dirty="0"/>
          </a:p>
        </p:txBody>
      </p:sp>
      <p:sp>
        <p:nvSpPr>
          <p:cNvPr id="23" name="Rounded Rectangle 22"/>
          <p:cNvSpPr/>
          <p:nvPr/>
        </p:nvSpPr>
        <p:spPr>
          <a:xfrm>
            <a:off x="4114957" y="2285693"/>
            <a:ext cx="1805496" cy="110949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t>Dashboard </a:t>
            </a:r>
            <a:r>
              <a:rPr lang="en-US" sz="1400" dirty="0" smtClean="0"/>
              <a:t>Mapping</a:t>
            </a:r>
          </a:p>
          <a:p>
            <a:r>
              <a:rPr lang="en-US" sz="1400" dirty="0" smtClean="0"/>
              <a:t>• Assign </a:t>
            </a:r>
            <a:r>
              <a:rPr lang="en-US" sz="1400" dirty="0"/>
              <a:t>pillar wise dashboard</a:t>
            </a:r>
          </a:p>
        </p:txBody>
      </p:sp>
      <p:sp>
        <p:nvSpPr>
          <p:cNvPr id="24" name="Rounded Rectangle 23"/>
          <p:cNvSpPr/>
          <p:nvPr/>
        </p:nvSpPr>
        <p:spPr>
          <a:xfrm>
            <a:off x="6356157" y="2290579"/>
            <a:ext cx="2522348" cy="1109497"/>
          </a:xfrm>
          <a:prstGeom prst="roundRect">
            <a:avLst/>
          </a:prstGeom>
          <a:solidFill>
            <a:schemeClr val="accent5">
              <a:lumMod val="75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t>Create User/ Assign </a:t>
            </a:r>
            <a:r>
              <a:rPr lang="en-US" sz="1400" dirty="0" smtClean="0"/>
              <a:t>Modules</a:t>
            </a:r>
          </a:p>
          <a:p>
            <a:r>
              <a:rPr lang="en-US" sz="1400" dirty="0" smtClean="0"/>
              <a:t>•</a:t>
            </a:r>
            <a:r>
              <a:rPr lang="en-US" sz="1400" dirty="0"/>
              <a:t>Create User as District admin or Application </a:t>
            </a:r>
            <a:r>
              <a:rPr lang="en-US" sz="1400" dirty="0" smtClean="0"/>
              <a:t>user</a:t>
            </a:r>
          </a:p>
          <a:p>
            <a:r>
              <a:rPr lang="en-US" sz="1400" dirty="0" smtClean="0"/>
              <a:t>• </a:t>
            </a:r>
            <a:r>
              <a:rPr lang="en-US" sz="1400" dirty="0"/>
              <a:t>Assign different </a:t>
            </a:r>
            <a:r>
              <a:rPr lang="en-US" sz="1400" dirty="0" smtClean="0"/>
              <a:t>Module</a:t>
            </a:r>
            <a:endParaRPr lang="en-US" sz="1400" dirty="0"/>
          </a:p>
        </p:txBody>
      </p:sp>
      <p:sp>
        <p:nvSpPr>
          <p:cNvPr id="25" name="Right Arrow 24"/>
          <p:cNvSpPr/>
          <p:nvPr/>
        </p:nvSpPr>
        <p:spPr>
          <a:xfrm>
            <a:off x="1731030" y="2615729"/>
            <a:ext cx="515667" cy="382192"/>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p:cNvSpPr/>
          <p:nvPr/>
        </p:nvSpPr>
        <p:spPr>
          <a:xfrm>
            <a:off x="3695745" y="2649345"/>
            <a:ext cx="515667" cy="382192"/>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a:off x="5882468" y="2649345"/>
            <a:ext cx="515667" cy="382192"/>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091501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248706" y="132896"/>
            <a:ext cx="5970587" cy="64260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000" b="1" dirty="0">
                <a:latin typeface="Georgia" pitchFamily="18" charset="0"/>
                <a:ea typeface="Verdana" pitchFamily="34" charset="0"/>
                <a:cs typeface="Verdana" pitchFamily="34" charset="0"/>
              </a:rPr>
              <a:t>KSWIFT  </a:t>
            </a:r>
          </a:p>
          <a:p>
            <a:pPr algn="ctr"/>
            <a:r>
              <a:rPr lang="en-US" altLang="en-US" sz="2000" b="1" dirty="0">
                <a:latin typeface="Georgia" pitchFamily="18" charset="0"/>
                <a:ea typeface="Verdana" pitchFamily="34" charset="0"/>
                <a:cs typeface="Verdana" pitchFamily="34" charset="0"/>
              </a:rPr>
              <a:t> </a:t>
            </a:r>
            <a:r>
              <a:rPr lang="en-US" altLang="en-US" sz="2000" b="1" dirty="0">
                <a:latin typeface="Georgia" pitchFamily="18" charset="0"/>
                <a:ea typeface="Verdana" pitchFamily="34" charset="0"/>
                <a:cs typeface="Verdana" pitchFamily="34" charset="0"/>
                <a:hlinkClick r:id="rId2"/>
              </a:rPr>
              <a:t>www.kswift.kerala.gov.in</a:t>
            </a:r>
            <a:r>
              <a:rPr lang="en-US" altLang="en-US" sz="2000" b="1" dirty="0">
                <a:latin typeface="Georgia" pitchFamily="18" charset="0"/>
                <a:ea typeface="Verdana" pitchFamily="34" charset="0"/>
                <a:cs typeface="Verdana" pitchFamily="34" charset="0"/>
              </a:rPr>
              <a:t> </a:t>
            </a:r>
          </a:p>
        </p:txBody>
      </p:sp>
      <p:sp>
        <p:nvSpPr>
          <p:cNvPr id="11" name="Rectangle 10"/>
          <p:cNvSpPr/>
          <p:nvPr/>
        </p:nvSpPr>
        <p:spPr>
          <a:xfrm>
            <a:off x="452292" y="988064"/>
            <a:ext cx="2560124" cy="584775"/>
          </a:xfrm>
          <a:prstGeom prst="rect">
            <a:avLst/>
          </a:prstGeom>
          <a:noFill/>
        </p:spPr>
        <p:txBody>
          <a:bodyPr wrap="none" lIns="91440" tIns="45720" rIns="91440" bIns="45720">
            <a:spAutoFit/>
          </a:bodyPr>
          <a:lstStyle/>
          <a:p>
            <a:pPr algn="just" eaLnBrk="1" hangingPunct="1"/>
            <a:r>
              <a:rPr lang="en-US" altLang="en-US" sz="3200" b="1" dirty="0">
                <a:ln w="12700">
                  <a:solidFill>
                    <a:schemeClr val="tx2">
                      <a:satMod val="155000"/>
                    </a:schemeClr>
                  </a:solidFill>
                  <a:prstDash val="solid"/>
                </a:ln>
                <a:solidFill>
                  <a:srgbClr val="C00000"/>
                </a:solidFill>
                <a:latin typeface="Rockwell" pitchFamily="18" charset="0"/>
              </a:rPr>
              <a:t>Home page </a:t>
            </a:r>
            <a:endParaRPr lang="en-US" altLang="en-US" sz="3200" b="1" dirty="0">
              <a:ln w="12700">
                <a:solidFill>
                  <a:schemeClr val="tx2">
                    <a:satMod val="155000"/>
                  </a:schemeClr>
                </a:solidFill>
                <a:prstDash val="solid"/>
              </a:ln>
              <a:solidFill>
                <a:schemeClr val="accent6"/>
              </a:solidFill>
              <a:latin typeface="Rockwell" pitchFamily="18" charset="0"/>
            </a:endParaRPr>
          </a:p>
        </p:txBody>
      </p:sp>
      <p:pic>
        <p:nvPicPr>
          <p:cNvPr id="57348" name="Picture 4"/>
          <p:cNvPicPr>
            <a:picLocks noChangeAspect="1" noChangeArrowheads="1"/>
          </p:cNvPicPr>
          <p:nvPr/>
        </p:nvPicPr>
        <p:blipFill>
          <a:blip r:embed="rId3" cstate="print"/>
          <a:srcRect/>
          <a:stretch>
            <a:fillRect/>
          </a:stretch>
        </p:blipFill>
        <p:spPr bwMode="auto">
          <a:xfrm>
            <a:off x="0" y="1525888"/>
            <a:ext cx="11308466" cy="5002233"/>
          </a:xfrm>
          <a:prstGeom prst="rect">
            <a:avLst/>
          </a:prstGeom>
          <a:noFill/>
          <a:ln w="9525">
            <a:noFill/>
            <a:miter lim="800000"/>
            <a:headEnd/>
            <a:tailEnd/>
          </a:ln>
        </p:spPr>
      </p:pic>
    </p:spTree>
    <p:extLst>
      <p:ext uri="{BB962C8B-B14F-4D97-AF65-F5344CB8AC3E}">
        <p14:creationId xmlns:p14="http://schemas.microsoft.com/office/powerpoint/2010/main" val="385807311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248706" y="132896"/>
            <a:ext cx="5970587" cy="64260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000" b="1" dirty="0">
                <a:latin typeface="Georgia" pitchFamily="18" charset="0"/>
                <a:ea typeface="Verdana" pitchFamily="34" charset="0"/>
                <a:cs typeface="Verdana" pitchFamily="34" charset="0"/>
              </a:rPr>
              <a:t>KSWIFT  </a:t>
            </a:r>
          </a:p>
          <a:p>
            <a:pPr algn="ctr"/>
            <a:r>
              <a:rPr lang="en-US" altLang="en-US" sz="2000" b="1" dirty="0">
                <a:latin typeface="Georgia" pitchFamily="18" charset="0"/>
                <a:ea typeface="Verdana" pitchFamily="34" charset="0"/>
                <a:cs typeface="Verdana" pitchFamily="34" charset="0"/>
              </a:rPr>
              <a:t> </a:t>
            </a:r>
            <a:r>
              <a:rPr lang="en-US" altLang="en-US" sz="2000" b="1" dirty="0">
                <a:latin typeface="Georgia" pitchFamily="18" charset="0"/>
                <a:ea typeface="Verdana" pitchFamily="34" charset="0"/>
                <a:cs typeface="Verdana" pitchFamily="34" charset="0"/>
                <a:hlinkClick r:id="rId2"/>
              </a:rPr>
              <a:t>www.kswift.kerala.gov.in</a:t>
            </a:r>
            <a:r>
              <a:rPr lang="en-US" altLang="en-US" sz="2000" b="1" dirty="0">
                <a:latin typeface="Georgia" pitchFamily="18" charset="0"/>
                <a:ea typeface="Verdana" pitchFamily="34" charset="0"/>
                <a:cs typeface="Verdana" pitchFamily="34" charset="0"/>
              </a:rPr>
              <a:t> </a:t>
            </a:r>
          </a:p>
        </p:txBody>
      </p:sp>
      <p:sp>
        <p:nvSpPr>
          <p:cNvPr id="11" name="Rectangle 10"/>
          <p:cNvSpPr/>
          <p:nvPr/>
        </p:nvSpPr>
        <p:spPr>
          <a:xfrm>
            <a:off x="207736" y="988064"/>
            <a:ext cx="3049233" cy="584775"/>
          </a:xfrm>
          <a:prstGeom prst="rect">
            <a:avLst/>
          </a:prstGeom>
          <a:noFill/>
        </p:spPr>
        <p:txBody>
          <a:bodyPr wrap="none" lIns="91440" tIns="45720" rIns="91440" bIns="45720">
            <a:spAutoFit/>
          </a:bodyPr>
          <a:lstStyle/>
          <a:p>
            <a:pPr algn="just" eaLnBrk="1" hangingPunct="1"/>
            <a:r>
              <a:rPr lang="en-US" altLang="en-US" sz="3200" b="1" dirty="0">
                <a:ln w="12700">
                  <a:solidFill>
                    <a:schemeClr val="tx2">
                      <a:satMod val="155000"/>
                    </a:schemeClr>
                  </a:solidFill>
                  <a:prstDash val="solid"/>
                </a:ln>
                <a:solidFill>
                  <a:srgbClr val="C00000"/>
                </a:solidFill>
                <a:latin typeface="Rockwell" pitchFamily="18" charset="0"/>
              </a:rPr>
              <a:t>Roles defined </a:t>
            </a:r>
            <a:endParaRPr lang="en-US" altLang="en-US" sz="3200" b="1" dirty="0">
              <a:ln w="12700">
                <a:solidFill>
                  <a:schemeClr val="tx2">
                    <a:satMod val="155000"/>
                  </a:schemeClr>
                </a:solidFill>
                <a:prstDash val="solid"/>
              </a:ln>
              <a:solidFill>
                <a:schemeClr val="accent6"/>
              </a:solidFill>
              <a:latin typeface="Rockwell" pitchFamily="18" charset="0"/>
            </a:endParaRPr>
          </a:p>
        </p:txBody>
      </p:sp>
      <p:graphicFrame>
        <p:nvGraphicFramePr>
          <p:cNvPr id="9" name="Diagram 8"/>
          <p:cNvGraphicFramePr/>
          <p:nvPr/>
        </p:nvGraphicFramePr>
        <p:xfrm>
          <a:off x="3316789" y="1898248"/>
          <a:ext cx="8128000" cy="47803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7347" name="Picture 3"/>
          <p:cNvPicPr>
            <a:picLocks noChangeAspect="1" noChangeArrowheads="1"/>
          </p:cNvPicPr>
          <p:nvPr/>
        </p:nvPicPr>
        <p:blipFill>
          <a:blip r:embed="rId8" cstate="print"/>
          <a:srcRect/>
          <a:stretch>
            <a:fillRect/>
          </a:stretch>
        </p:blipFill>
        <p:spPr bwMode="auto">
          <a:xfrm>
            <a:off x="229804" y="1600562"/>
            <a:ext cx="2918509" cy="5257438"/>
          </a:xfrm>
          <a:prstGeom prst="rect">
            <a:avLst/>
          </a:prstGeom>
          <a:noFill/>
          <a:ln w="9525">
            <a:noFill/>
            <a:miter lim="800000"/>
            <a:headEnd/>
            <a:tailEnd/>
          </a:ln>
        </p:spPr>
      </p:pic>
    </p:spTree>
    <p:extLst>
      <p:ext uri="{BB962C8B-B14F-4D97-AF65-F5344CB8AC3E}">
        <p14:creationId xmlns:p14="http://schemas.microsoft.com/office/powerpoint/2010/main" val="385807311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248706" y="132896"/>
            <a:ext cx="5970587" cy="64260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000" b="1" dirty="0">
                <a:latin typeface="Georgia" pitchFamily="18" charset="0"/>
                <a:ea typeface="Verdana" pitchFamily="34" charset="0"/>
                <a:cs typeface="Verdana" pitchFamily="34" charset="0"/>
              </a:rPr>
              <a:t>KSWIFT  </a:t>
            </a:r>
          </a:p>
          <a:p>
            <a:pPr algn="ctr"/>
            <a:r>
              <a:rPr lang="en-US" altLang="en-US" sz="2000" b="1" dirty="0">
                <a:latin typeface="Georgia" pitchFamily="18" charset="0"/>
                <a:ea typeface="Verdana" pitchFamily="34" charset="0"/>
                <a:cs typeface="Verdana" pitchFamily="34" charset="0"/>
              </a:rPr>
              <a:t> </a:t>
            </a:r>
            <a:r>
              <a:rPr lang="en-US" altLang="en-US" sz="2000" b="1" dirty="0">
                <a:latin typeface="Georgia" pitchFamily="18" charset="0"/>
                <a:ea typeface="Verdana" pitchFamily="34" charset="0"/>
                <a:cs typeface="Verdana" pitchFamily="34" charset="0"/>
                <a:hlinkClick r:id="rId2"/>
              </a:rPr>
              <a:t>www.kswift.kerala.gov.in</a:t>
            </a:r>
            <a:r>
              <a:rPr lang="en-US" altLang="en-US" sz="2000" b="1" dirty="0">
                <a:latin typeface="Georgia" pitchFamily="18" charset="0"/>
                <a:ea typeface="Verdana" pitchFamily="34" charset="0"/>
                <a:cs typeface="Verdana" pitchFamily="34" charset="0"/>
              </a:rPr>
              <a:t> </a:t>
            </a:r>
          </a:p>
        </p:txBody>
      </p:sp>
      <p:sp>
        <p:nvSpPr>
          <p:cNvPr id="11" name="Rectangle 10"/>
          <p:cNvSpPr/>
          <p:nvPr/>
        </p:nvSpPr>
        <p:spPr>
          <a:xfrm>
            <a:off x="0" y="964914"/>
            <a:ext cx="3485762" cy="523220"/>
          </a:xfrm>
          <a:prstGeom prst="rect">
            <a:avLst/>
          </a:prstGeom>
          <a:noFill/>
        </p:spPr>
        <p:txBody>
          <a:bodyPr wrap="none" lIns="91440" tIns="45720" rIns="91440" bIns="45720">
            <a:spAutoFit/>
          </a:bodyPr>
          <a:lstStyle/>
          <a:p>
            <a:pPr algn="just" eaLnBrk="1" hangingPunct="1"/>
            <a:r>
              <a:rPr lang="en-US" altLang="en-US" sz="2800" b="1" dirty="0">
                <a:ln w="12700">
                  <a:solidFill>
                    <a:schemeClr val="tx2">
                      <a:satMod val="155000"/>
                    </a:schemeClr>
                  </a:solidFill>
                  <a:prstDash val="solid"/>
                </a:ln>
                <a:solidFill>
                  <a:srgbClr val="C00000"/>
                </a:solidFill>
                <a:latin typeface="Rockwell" pitchFamily="18" charset="0"/>
              </a:rPr>
              <a:t> OFFICE DETAILS </a:t>
            </a:r>
          </a:p>
        </p:txBody>
      </p:sp>
      <p:sp>
        <p:nvSpPr>
          <p:cNvPr id="15" name="TextBox 14"/>
          <p:cNvSpPr txBox="1"/>
          <p:nvPr/>
        </p:nvSpPr>
        <p:spPr>
          <a:xfrm>
            <a:off x="2615878" y="173621"/>
            <a:ext cx="748923" cy="369332"/>
          </a:xfrm>
          <a:prstGeom prst="rect">
            <a:avLst/>
          </a:prstGeom>
          <a:noFill/>
        </p:spPr>
        <p:txBody>
          <a:bodyPr wrap="none" rtlCol="0">
            <a:spAutoFit/>
          </a:bodyPr>
          <a:lstStyle/>
          <a:p>
            <a:r>
              <a:rPr lang="en-US" dirty="0"/>
              <a:t>Click </a:t>
            </a:r>
          </a:p>
        </p:txBody>
      </p:sp>
      <p:pic>
        <p:nvPicPr>
          <p:cNvPr id="74758" name="Picture 6"/>
          <p:cNvPicPr>
            <a:picLocks noChangeAspect="1" noChangeArrowheads="1"/>
          </p:cNvPicPr>
          <p:nvPr/>
        </p:nvPicPr>
        <p:blipFill>
          <a:blip r:embed="rId3" cstate="print"/>
          <a:srcRect/>
          <a:stretch>
            <a:fillRect/>
          </a:stretch>
        </p:blipFill>
        <p:spPr bwMode="auto">
          <a:xfrm>
            <a:off x="5034986" y="5631144"/>
            <a:ext cx="7018118" cy="1076385"/>
          </a:xfrm>
          <a:prstGeom prst="rect">
            <a:avLst/>
          </a:prstGeom>
          <a:noFill/>
          <a:ln w="9525">
            <a:noFill/>
            <a:miter lim="800000"/>
            <a:headEnd/>
            <a:tailEnd/>
          </a:ln>
        </p:spPr>
      </p:pic>
      <p:pic>
        <p:nvPicPr>
          <p:cNvPr id="58370" name="Picture 2"/>
          <p:cNvPicPr>
            <a:picLocks noChangeAspect="1" noChangeArrowheads="1"/>
          </p:cNvPicPr>
          <p:nvPr/>
        </p:nvPicPr>
        <p:blipFill>
          <a:blip r:embed="rId4" cstate="print"/>
          <a:srcRect/>
          <a:stretch>
            <a:fillRect/>
          </a:stretch>
        </p:blipFill>
        <p:spPr bwMode="auto">
          <a:xfrm>
            <a:off x="164738" y="1459616"/>
            <a:ext cx="11143728" cy="4610100"/>
          </a:xfrm>
          <a:prstGeom prst="rect">
            <a:avLst/>
          </a:prstGeom>
          <a:noFill/>
          <a:ln w="9525">
            <a:noFill/>
            <a:miter lim="800000"/>
            <a:headEnd/>
            <a:tailEnd/>
          </a:ln>
        </p:spPr>
      </p:pic>
      <p:sp>
        <p:nvSpPr>
          <p:cNvPr id="14" name="Rounded Rectangular Callout 13"/>
          <p:cNvSpPr/>
          <p:nvPr/>
        </p:nvSpPr>
        <p:spPr>
          <a:xfrm>
            <a:off x="544010" y="5266479"/>
            <a:ext cx="1435259" cy="486136"/>
          </a:xfrm>
          <a:prstGeom prst="wedgeRoundRectCallout">
            <a:avLst>
              <a:gd name="adj1" fmla="val 115347"/>
              <a:gd name="adj2" fmla="val -373135"/>
              <a:gd name="adj3" fmla="val 16667"/>
            </a:avLst>
          </a:prstGeom>
          <a:noFill/>
          <a:ln w="38100" cmpd="sng">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807311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248706" y="132896"/>
            <a:ext cx="5970587" cy="64260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000" b="1" dirty="0">
                <a:latin typeface="Georgia" pitchFamily="18" charset="0"/>
                <a:ea typeface="Verdana" pitchFamily="34" charset="0"/>
                <a:cs typeface="Verdana" pitchFamily="34" charset="0"/>
              </a:rPr>
              <a:t>KSWIFT  </a:t>
            </a:r>
          </a:p>
          <a:p>
            <a:pPr algn="ctr"/>
            <a:r>
              <a:rPr lang="en-US" altLang="en-US" sz="2000" b="1" dirty="0">
                <a:latin typeface="Georgia" pitchFamily="18" charset="0"/>
                <a:ea typeface="Verdana" pitchFamily="34" charset="0"/>
                <a:cs typeface="Verdana" pitchFamily="34" charset="0"/>
              </a:rPr>
              <a:t> </a:t>
            </a:r>
            <a:r>
              <a:rPr lang="en-US" altLang="en-US" sz="2000" b="1" dirty="0">
                <a:latin typeface="Georgia" pitchFamily="18" charset="0"/>
                <a:ea typeface="Verdana" pitchFamily="34" charset="0"/>
                <a:cs typeface="Verdana" pitchFamily="34" charset="0"/>
                <a:hlinkClick r:id="rId2"/>
              </a:rPr>
              <a:t>www.kswift.kerala.gov.in</a:t>
            </a:r>
            <a:r>
              <a:rPr lang="en-US" altLang="en-US" sz="2000" b="1" dirty="0">
                <a:latin typeface="Georgia" pitchFamily="18" charset="0"/>
                <a:ea typeface="Verdana" pitchFamily="34" charset="0"/>
                <a:cs typeface="Verdana" pitchFamily="34" charset="0"/>
              </a:rPr>
              <a:t> </a:t>
            </a:r>
          </a:p>
        </p:txBody>
      </p:sp>
      <p:sp>
        <p:nvSpPr>
          <p:cNvPr id="11" name="Rectangle 10"/>
          <p:cNvSpPr/>
          <p:nvPr/>
        </p:nvSpPr>
        <p:spPr>
          <a:xfrm>
            <a:off x="540655" y="941765"/>
            <a:ext cx="5531707" cy="584775"/>
          </a:xfrm>
          <a:prstGeom prst="rect">
            <a:avLst/>
          </a:prstGeom>
          <a:noFill/>
        </p:spPr>
        <p:txBody>
          <a:bodyPr wrap="none" lIns="91440" tIns="45720" rIns="91440" bIns="45720">
            <a:spAutoFit/>
          </a:bodyPr>
          <a:lstStyle/>
          <a:p>
            <a:pPr algn="just" eaLnBrk="1" hangingPunct="1"/>
            <a:r>
              <a:rPr lang="en-US" altLang="en-US" sz="3200" b="1" dirty="0">
                <a:ln w="12700">
                  <a:solidFill>
                    <a:schemeClr val="tx2">
                      <a:satMod val="155000"/>
                    </a:schemeClr>
                  </a:solidFill>
                  <a:prstDash val="solid"/>
                </a:ln>
                <a:solidFill>
                  <a:srgbClr val="C00000"/>
                </a:solidFill>
                <a:latin typeface="Rockwell" pitchFamily="18" charset="0"/>
              </a:rPr>
              <a:t>Administrator Home Page </a:t>
            </a:r>
            <a:endParaRPr lang="en-US" altLang="en-US" sz="3200" b="1" dirty="0">
              <a:ln w="12700">
                <a:solidFill>
                  <a:schemeClr val="tx2">
                    <a:satMod val="155000"/>
                  </a:schemeClr>
                </a:solidFill>
                <a:prstDash val="solid"/>
              </a:ln>
              <a:solidFill>
                <a:schemeClr val="accent6"/>
              </a:solidFill>
              <a:latin typeface="Rockwell" pitchFamily="18" charset="0"/>
            </a:endParaRPr>
          </a:p>
        </p:txBody>
      </p:sp>
      <p:pic>
        <p:nvPicPr>
          <p:cNvPr id="56322" name="Picture 2"/>
          <p:cNvPicPr>
            <a:picLocks noChangeAspect="1" noChangeArrowheads="1"/>
          </p:cNvPicPr>
          <p:nvPr/>
        </p:nvPicPr>
        <p:blipFill>
          <a:blip r:embed="rId3" cstate="print"/>
          <a:srcRect/>
          <a:stretch>
            <a:fillRect/>
          </a:stretch>
        </p:blipFill>
        <p:spPr bwMode="auto">
          <a:xfrm>
            <a:off x="423480" y="1441770"/>
            <a:ext cx="11151203" cy="5219459"/>
          </a:xfrm>
          <a:prstGeom prst="rect">
            <a:avLst/>
          </a:prstGeom>
          <a:noFill/>
          <a:ln w="9525">
            <a:noFill/>
            <a:miter lim="800000"/>
            <a:headEnd/>
            <a:tailEnd/>
          </a:ln>
        </p:spPr>
      </p:pic>
      <p:sp>
        <p:nvSpPr>
          <p:cNvPr id="7" name="Rounded Rectangular Callout 6"/>
          <p:cNvSpPr/>
          <p:nvPr/>
        </p:nvSpPr>
        <p:spPr>
          <a:xfrm>
            <a:off x="1088019" y="6169305"/>
            <a:ext cx="1435259" cy="486136"/>
          </a:xfrm>
          <a:prstGeom prst="wedgeRoundRectCallout">
            <a:avLst>
              <a:gd name="adj1" fmla="val 148412"/>
              <a:gd name="adj2" fmla="val -368373"/>
              <a:gd name="adj3" fmla="val 16667"/>
            </a:avLst>
          </a:prstGeom>
          <a:noFill/>
          <a:ln w="38100" cmpd="sng">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807311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248706" y="132896"/>
            <a:ext cx="5970587" cy="64260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000" b="1" dirty="0">
                <a:latin typeface="Georgia" pitchFamily="18" charset="0"/>
                <a:ea typeface="Verdana" pitchFamily="34" charset="0"/>
                <a:cs typeface="Verdana" pitchFamily="34" charset="0"/>
              </a:rPr>
              <a:t>KSWIFT  </a:t>
            </a:r>
          </a:p>
          <a:p>
            <a:pPr algn="ctr"/>
            <a:r>
              <a:rPr lang="en-US" altLang="en-US" sz="2000" b="1" dirty="0">
                <a:latin typeface="Georgia" pitchFamily="18" charset="0"/>
                <a:ea typeface="Verdana" pitchFamily="34" charset="0"/>
                <a:cs typeface="Verdana" pitchFamily="34" charset="0"/>
              </a:rPr>
              <a:t> </a:t>
            </a:r>
            <a:r>
              <a:rPr lang="en-US" altLang="en-US" sz="2000" b="1" dirty="0">
                <a:latin typeface="Georgia" pitchFamily="18" charset="0"/>
                <a:ea typeface="Verdana" pitchFamily="34" charset="0"/>
                <a:cs typeface="Verdana" pitchFamily="34" charset="0"/>
                <a:hlinkClick r:id="rId2"/>
              </a:rPr>
              <a:t>www.kswift.kerala.gov.in</a:t>
            </a:r>
            <a:r>
              <a:rPr lang="en-US" altLang="en-US" sz="2000" b="1" dirty="0">
                <a:latin typeface="Georgia" pitchFamily="18" charset="0"/>
                <a:ea typeface="Verdana" pitchFamily="34" charset="0"/>
                <a:cs typeface="Verdana" pitchFamily="34" charset="0"/>
              </a:rPr>
              <a:t> </a:t>
            </a:r>
          </a:p>
        </p:txBody>
      </p:sp>
      <p:pic>
        <p:nvPicPr>
          <p:cNvPr id="74756" name="Picture 4"/>
          <p:cNvPicPr>
            <a:picLocks noChangeAspect="1" noChangeArrowheads="1"/>
          </p:cNvPicPr>
          <p:nvPr/>
        </p:nvPicPr>
        <p:blipFill>
          <a:blip r:embed="rId3" cstate="print"/>
          <a:srcRect/>
          <a:stretch>
            <a:fillRect/>
          </a:stretch>
        </p:blipFill>
        <p:spPr bwMode="auto">
          <a:xfrm>
            <a:off x="2281057" y="1439118"/>
            <a:ext cx="9691024" cy="5077428"/>
          </a:xfrm>
          <a:prstGeom prst="rect">
            <a:avLst/>
          </a:prstGeom>
          <a:noFill/>
          <a:ln w="9525">
            <a:solidFill>
              <a:srgbClr val="FF0000"/>
            </a:solidFill>
            <a:miter lim="800000"/>
            <a:headEnd/>
            <a:tailEnd/>
          </a:ln>
        </p:spPr>
      </p:pic>
      <p:sp>
        <p:nvSpPr>
          <p:cNvPr id="14" name="Rounded Rectangular Callout 13"/>
          <p:cNvSpPr/>
          <p:nvPr/>
        </p:nvSpPr>
        <p:spPr>
          <a:xfrm>
            <a:off x="2627453" y="4687748"/>
            <a:ext cx="1435259" cy="312516"/>
          </a:xfrm>
          <a:prstGeom prst="wedgeRoundRectCallout">
            <a:avLst>
              <a:gd name="adj1" fmla="val -132234"/>
              <a:gd name="adj2" fmla="val -394563"/>
              <a:gd name="adj3" fmla="val 16667"/>
            </a:avLst>
          </a:prstGeom>
          <a:noFill/>
          <a:ln w="38100" cmpd="sng">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36608" y="3159889"/>
            <a:ext cx="748923" cy="369332"/>
          </a:xfrm>
          <a:prstGeom prst="rect">
            <a:avLst/>
          </a:prstGeom>
          <a:noFill/>
        </p:spPr>
        <p:txBody>
          <a:bodyPr wrap="none" rtlCol="0">
            <a:spAutoFit/>
          </a:bodyPr>
          <a:lstStyle/>
          <a:p>
            <a:r>
              <a:rPr lang="en-US" dirty="0"/>
              <a:t>Click </a:t>
            </a:r>
          </a:p>
        </p:txBody>
      </p:sp>
      <p:sp>
        <p:nvSpPr>
          <p:cNvPr id="16" name="Oval 15"/>
          <p:cNvSpPr/>
          <p:nvPr/>
        </p:nvSpPr>
        <p:spPr>
          <a:xfrm>
            <a:off x="2303363" y="4190035"/>
            <a:ext cx="2095018" cy="87967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779" name="Picture 3"/>
          <p:cNvPicPr>
            <a:picLocks noChangeAspect="1" noChangeArrowheads="1"/>
          </p:cNvPicPr>
          <p:nvPr/>
        </p:nvPicPr>
        <p:blipFill>
          <a:blip r:embed="rId4" cstate="print"/>
          <a:srcRect/>
          <a:stretch>
            <a:fillRect/>
          </a:stretch>
        </p:blipFill>
        <p:spPr bwMode="auto">
          <a:xfrm>
            <a:off x="4664596" y="1410485"/>
            <a:ext cx="7527403" cy="3636077"/>
          </a:xfrm>
          <a:prstGeom prst="rect">
            <a:avLst/>
          </a:prstGeom>
          <a:noFill/>
          <a:ln w="9525">
            <a:noFill/>
            <a:miter lim="800000"/>
            <a:headEnd/>
            <a:tailEnd/>
          </a:ln>
        </p:spPr>
      </p:pic>
      <p:pic>
        <p:nvPicPr>
          <p:cNvPr id="75780" name="Picture 4"/>
          <p:cNvPicPr>
            <a:picLocks noChangeAspect="1" noChangeArrowheads="1"/>
          </p:cNvPicPr>
          <p:nvPr/>
        </p:nvPicPr>
        <p:blipFill>
          <a:blip r:embed="rId5" cstate="print"/>
          <a:srcRect/>
          <a:stretch>
            <a:fillRect/>
          </a:stretch>
        </p:blipFill>
        <p:spPr bwMode="auto">
          <a:xfrm>
            <a:off x="4731815" y="5046562"/>
            <a:ext cx="7460185" cy="1446835"/>
          </a:xfrm>
          <a:prstGeom prst="rect">
            <a:avLst/>
          </a:prstGeom>
          <a:noFill/>
          <a:ln w="9525">
            <a:noFill/>
            <a:miter lim="800000"/>
            <a:headEnd/>
            <a:tailEnd/>
          </a:ln>
        </p:spPr>
      </p:pic>
      <p:sp>
        <p:nvSpPr>
          <p:cNvPr id="12" name="Rectangle 11"/>
          <p:cNvSpPr/>
          <p:nvPr/>
        </p:nvSpPr>
        <p:spPr>
          <a:xfrm>
            <a:off x="197729" y="988064"/>
            <a:ext cx="4132029" cy="523220"/>
          </a:xfrm>
          <a:prstGeom prst="rect">
            <a:avLst/>
          </a:prstGeom>
          <a:noFill/>
        </p:spPr>
        <p:txBody>
          <a:bodyPr wrap="none" lIns="91440" tIns="45720" rIns="91440" bIns="45720">
            <a:spAutoFit/>
          </a:bodyPr>
          <a:lstStyle/>
          <a:p>
            <a:pPr algn="just" eaLnBrk="1" hangingPunct="1"/>
            <a:r>
              <a:rPr lang="en-US" altLang="en-US" sz="2800" b="1" dirty="0">
                <a:ln w="12700">
                  <a:solidFill>
                    <a:schemeClr val="tx2">
                      <a:satMod val="155000"/>
                    </a:schemeClr>
                  </a:solidFill>
                  <a:prstDash val="solid"/>
                </a:ln>
                <a:solidFill>
                  <a:srgbClr val="C00000"/>
                </a:solidFill>
                <a:latin typeface="Rockwell" pitchFamily="18" charset="0"/>
              </a:rPr>
              <a:t> EMPLOYEE DETAILS </a:t>
            </a:r>
          </a:p>
        </p:txBody>
      </p:sp>
    </p:spTree>
    <p:extLst>
      <p:ext uri="{BB962C8B-B14F-4D97-AF65-F5344CB8AC3E}">
        <p14:creationId xmlns:p14="http://schemas.microsoft.com/office/powerpoint/2010/main" val="385807311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248706" y="132896"/>
            <a:ext cx="5970587" cy="64260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000" b="1" dirty="0">
                <a:latin typeface="Georgia" pitchFamily="18" charset="0"/>
                <a:ea typeface="Verdana" pitchFamily="34" charset="0"/>
                <a:cs typeface="Verdana" pitchFamily="34" charset="0"/>
              </a:rPr>
              <a:t>KSWIFT  </a:t>
            </a:r>
          </a:p>
          <a:p>
            <a:pPr algn="ctr"/>
            <a:r>
              <a:rPr lang="en-US" altLang="en-US" sz="2000" b="1" dirty="0">
                <a:latin typeface="Georgia" pitchFamily="18" charset="0"/>
                <a:ea typeface="Verdana" pitchFamily="34" charset="0"/>
                <a:cs typeface="Verdana" pitchFamily="34" charset="0"/>
              </a:rPr>
              <a:t> </a:t>
            </a:r>
            <a:r>
              <a:rPr lang="en-US" altLang="en-US" sz="2000" b="1" dirty="0">
                <a:latin typeface="Georgia" pitchFamily="18" charset="0"/>
                <a:ea typeface="Verdana" pitchFamily="34" charset="0"/>
                <a:cs typeface="Verdana" pitchFamily="34" charset="0"/>
                <a:hlinkClick r:id="rId2"/>
              </a:rPr>
              <a:t>www.kswift.kerala.gov.in</a:t>
            </a:r>
            <a:r>
              <a:rPr lang="en-US" altLang="en-US" sz="2000" b="1" dirty="0">
                <a:latin typeface="Georgia" pitchFamily="18" charset="0"/>
                <a:ea typeface="Verdana" pitchFamily="34" charset="0"/>
                <a:cs typeface="Verdana" pitchFamily="34" charset="0"/>
              </a:rPr>
              <a:t> </a:t>
            </a:r>
          </a:p>
        </p:txBody>
      </p:sp>
      <p:sp>
        <p:nvSpPr>
          <p:cNvPr id="16" name="Oval 15"/>
          <p:cNvSpPr/>
          <p:nvPr/>
        </p:nvSpPr>
        <p:spPr>
          <a:xfrm>
            <a:off x="2303363" y="4190035"/>
            <a:ext cx="2095018" cy="87967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98201" y="988064"/>
            <a:ext cx="3731086" cy="523220"/>
          </a:xfrm>
          <a:prstGeom prst="rect">
            <a:avLst/>
          </a:prstGeom>
          <a:noFill/>
        </p:spPr>
        <p:txBody>
          <a:bodyPr wrap="none" lIns="91440" tIns="45720" rIns="91440" bIns="45720">
            <a:spAutoFit/>
          </a:bodyPr>
          <a:lstStyle/>
          <a:p>
            <a:pPr algn="just" eaLnBrk="1" hangingPunct="1"/>
            <a:r>
              <a:rPr lang="en-US" altLang="en-US" sz="2800" b="1" dirty="0">
                <a:ln w="12700">
                  <a:solidFill>
                    <a:schemeClr val="tx2">
                      <a:satMod val="155000"/>
                    </a:schemeClr>
                  </a:solidFill>
                  <a:prstDash val="solid"/>
                </a:ln>
                <a:solidFill>
                  <a:srgbClr val="C00000"/>
                </a:solidFill>
                <a:latin typeface="Rockwell" pitchFamily="18" charset="0"/>
              </a:rPr>
              <a:t> SERVICE  DETAILS </a:t>
            </a:r>
          </a:p>
        </p:txBody>
      </p:sp>
      <p:pic>
        <p:nvPicPr>
          <p:cNvPr id="59394" name="Picture 2"/>
          <p:cNvPicPr>
            <a:picLocks noChangeAspect="1" noChangeArrowheads="1"/>
          </p:cNvPicPr>
          <p:nvPr/>
        </p:nvPicPr>
        <p:blipFill>
          <a:blip r:embed="rId3" cstate="print"/>
          <a:srcRect/>
          <a:stretch>
            <a:fillRect/>
          </a:stretch>
        </p:blipFill>
        <p:spPr bwMode="auto">
          <a:xfrm>
            <a:off x="798170" y="1592161"/>
            <a:ext cx="10348249" cy="4959110"/>
          </a:xfrm>
          <a:prstGeom prst="rect">
            <a:avLst/>
          </a:prstGeom>
          <a:noFill/>
          <a:ln w="9525">
            <a:noFill/>
            <a:miter lim="800000"/>
            <a:headEnd/>
            <a:tailEnd/>
          </a:ln>
        </p:spPr>
      </p:pic>
      <p:sp>
        <p:nvSpPr>
          <p:cNvPr id="14" name="Rounded Rectangular Callout 13"/>
          <p:cNvSpPr/>
          <p:nvPr/>
        </p:nvSpPr>
        <p:spPr>
          <a:xfrm>
            <a:off x="787079" y="3923818"/>
            <a:ext cx="1435259" cy="277792"/>
          </a:xfrm>
          <a:prstGeom prst="wedgeRoundRectCallout">
            <a:avLst>
              <a:gd name="adj1" fmla="val 166153"/>
              <a:gd name="adj2" fmla="val -260353"/>
              <a:gd name="adj3" fmla="val 16667"/>
            </a:avLst>
          </a:prstGeom>
          <a:noFill/>
          <a:ln w="38100" cmpd="sng">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807311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248706" y="132896"/>
            <a:ext cx="5970587" cy="64260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000" b="1" dirty="0">
                <a:latin typeface="Georgia" pitchFamily="18" charset="0"/>
                <a:ea typeface="Verdana" pitchFamily="34" charset="0"/>
                <a:cs typeface="Verdana" pitchFamily="34" charset="0"/>
              </a:rPr>
              <a:t>KSWIFT  </a:t>
            </a:r>
          </a:p>
          <a:p>
            <a:pPr algn="ctr"/>
            <a:r>
              <a:rPr lang="en-US" altLang="en-US" sz="2000" b="1" dirty="0">
                <a:latin typeface="Georgia" pitchFamily="18" charset="0"/>
                <a:ea typeface="Verdana" pitchFamily="34" charset="0"/>
                <a:cs typeface="Verdana" pitchFamily="34" charset="0"/>
              </a:rPr>
              <a:t> </a:t>
            </a:r>
            <a:r>
              <a:rPr lang="en-US" altLang="en-US" sz="2000" b="1" dirty="0">
                <a:latin typeface="Georgia" pitchFamily="18" charset="0"/>
                <a:ea typeface="Verdana" pitchFamily="34" charset="0"/>
                <a:cs typeface="Verdana" pitchFamily="34" charset="0"/>
                <a:hlinkClick r:id="rId2"/>
              </a:rPr>
              <a:t>www.kswift.kerala.gov.in</a:t>
            </a:r>
            <a:r>
              <a:rPr lang="en-US" altLang="en-US" sz="2000" b="1" dirty="0">
                <a:latin typeface="Georgia" pitchFamily="18" charset="0"/>
                <a:ea typeface="Verdana" pitchFamily="34" charset="0"/>
                <a:cs typeface="Verdana" pitchFamily="34" charset="0"/>
              </a:rPr>
              <a:t> </a:t>
            </a:r>
          </a:p>
        </p:txBody>
      </p:sp>
      <p:sp>
        <p:nvSpPr>
          <p:cNvPr id="11" name="Rectangle 10"/>
          <p:cNvSpPr/>
          <p:nvPr/>
        </p:nvSpPr>
        <p:spPr>
          <a:xfrm>
            <a:off x="950710" y="1045937"/>
            <a:ext cx="4132863" cy="584775"/>
          </a:xfrm>
          <a:prstGeom prst="rect">
            <a:avLst/>
          </a:prstGeom>
          <a:noFill/>
        </p:spPr>
        <p:txBody>
          <a:bodyPr wrap="none" lIns="91440" tIns="45720" rIns="91440" bIns="45720">
            <a:spAutoFit/>
          </a:bodyPr>
          <a:lstStyle/>
          <a:p>
            <a:pPr algn="just" eaLnBrk="1" hangingPunct="1"/>
            <a:r>
              <a:rPr lang="en-US" altLang="en-US" sz="3200" b="1" dirty="0">
                <a:ln w="12700">
                  <a:solidFill>
                    <a:schemeClr val="tx2">
                      <a:satMod val="155000"/>
                    </a:schemeClr>
                  </a:solidFill>
                  <a:prstDash val="solid"/>
                </a:ln>
                <a:solidFill>
                  <a:schemeClr val="accent6"/>
                </a:solidFill>
                <a:effectLst>
                  <a:outerShdw blurRad="41275" dist="20320" dir="1800000" algn="tl" rotWithShape="0">
                    <a:srgbClr val="000000">
                      <a:alpha val="40000"/>
                    </a:srgbClr>
                  </a:outerShdw>
                </a:effectLst>
                <a:latin typeface="Rockwell" pitchFamily="18" charset="0"/>
              </a:rPr>
              <a:t> </a:t>
            </a:r>
            <a:r>
              <a:rPr lang="en-US" altLang="en-US" sz="3200" b="1" dirty="0">
                <a:ln w="12700">
                  <a:solidFill>
                    <a:schemeClr val="tx2">
                      <a:satMod val="155000"/>
                    </a:schemeClr>
                  </a:solidFill>
                  <a:prstDash val="solid"/>
                </a:ln>
                <a:solidFill>
                  <a:srgbClr val="C00000"/>
                </a:solidFill>
                <a:latin typeface="Rockwell" pitchFamily="18" charset="0"/>
              </a:rPr>
              <a:t>Role of </a:t>
            </a:r>
            <a:r>
              <a:rPr lang="en-US" altLang="en-US" sz="3200" b="1" dirty="0" smtClean="0">
                <a:ln w="12700">
                  <a:solidFill>
                    <a:schemeClr val="tx2">
                      <a:satMod val="155000"/>
                    </a:schemeClr>
                  </a:solidFill>
                  <a:prstDash val="solid"/>
                </a:ln>
                <a:solidFill>
                  <a:srgbClr val="C00000"/>
                </a:solidFill>
                <a:latin typeface="Rockwell" pitchFamily="18" charset="0"/>
              </a:rPr>
              <a:t> KB officer  </a:t>
            </a:r>
            <a:endParaRPr lang="en-US" altLang="en-US" sz="3200" b="1" dirty="0">
              <a:ln w="12700">
                <a:solidFill>
                  <a:schemeClr val="tx2">
                    <a:satMod val="155000"/>
                  </a:schemeClr>
                </a:solidFill>
                <a:prstDash val="solid"/>
              </a:ln>
              <a:solidFill>
                <a:schemeClr val="accent6"/>
              </a:solidFill>
              <a:latin typeface="Rockwell" pitchFamily="18" charset="0"/>
            </a:endParaRPr>
          </a:p>
        </p:txBody>
      </p:sp>
      <p:pic>
        <p:nvPicPr>
          <p:cNvPr id="55301" name="Picture 5"/>
          <p:cNvPicPr>
            <a:picLocks noChangeAspect="1" noChangeArrowheads="1"/>
          </p:cNvPicPr>
          <p:nvPr/>
        </p:nvPicPr>
        <p:blipFill>
          <a:blip r:embed="rId3" cstate="print"/>
          <a:srcRect/>
          <a:stretch>
            <a:fillRect/>
          </a:stretch>
        </p:blipFill>
        <p:spPr bwMode="auto">
          <a:xfrm>
            <a:off x="4237782" y="1729049"/>
            <a:ext cx="8150988" cy="4260850"/>
          </a:xfrm>
          <a:prstGeom prst="rect">
            <a:avLst/>
          </a:prstGeom>
          <a:noFill/>
          <a:ln w="9525">
            <a:noFill/>
            <a:miter lim="800000"/>
            <a:headEnd/>
            <a:tailEnd/>
          </a:ln>
        </p:spPr>
      </p:pic>
      <p:pic>
        <p:nvPicPr>
          <p:cNvPr id="57346" name="Picture 2"/>
          <p:cNvPicPr>
            <a:picLocks noChangeAspect="1" noChangeArrowheads="1"/>
          </p:cNvPicPr>
          <p:nvPr/>
        </p:nvPicPr>
        <p:blipFill>
          <a:blip r:embed="rId4" cstate="print"/>
          <a:srcRect/>
          <a:stretch>
            <a:fillRect/>
          </a:stretch>
        </p:blipFill>
        <p:spPr bwMode="auto">
          <a:xfrm>
            <a:off x="5995686" y="4024314"/>
            <a:ext cx="4969397" cy="2295464"/>
          </a:xfrm>
          <a:prstGeom prst="rect">
            <a:avLst/>
          </a:prstGeom>
          <a:noFill/>
          <a:ln w="9525">
            <a:noFill/>
            <a:miter lim="800000"/>
            <a:headEnd/>
            <a:tailEnd/>
          </a:ln>
        </p:spPr>
      </p:pic>
      <p:sp>
        <p:nvSpPr>
          <p:cNvPr id="7" name="Rounded Rectangle 6"/>
          <p:cNvSpPr/>
          <p:nvPr/>
        </p:nvSpPr>
        <p:spPr>
          <a:xfrm>
            <a:off x="521988" y="2629381"/>
            <a:ext cx="1463040" cy="1109497"/>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err="1" smtClean="0"/>
              <a:t>Selelct</a:t>
            </a:r>
            <a:r>
              <a:rPr lang="en-US" sz="1400" dirty="0" smtClean="0"/>
              <a:t> the application</a:t>
            </a:r>
            <a:endParaRPr lang="en-US" sz="1400" dirty="0"/>
          </a:p>
        </p:txBody>
      </p:sp>
      <p:sp>
        <p:nvSpPr>
          <p:cNvPr id="8" name="Rounded Rectangle 7"/>
          <p:cNvSpPr/>
          <p:nvPr/>
        </p:nvSpPr>
        <p:spPr>
          <a:xfrm>
            <a:off x="2741837" y="2629381"/>
            <a:ext cx="1405760" cy="110949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t> If any notification, </a:t>
            </a:r>
          </a:p>
          <a:p>
            <a:r>
              <a:rPr lang="en-US" sz="1400" dirty="0" smtClean="0"/>
              <a:t>Send </a:t>
            </a:r>
            <a:endParaRPr lang="en-US" sz="1400" dirty="0"/>
          </a:p>
        </p:txBody>
      </p:sp>
      <p:sp>
        <p:nvSpPr>
          <p:cNvPr id="9" name="Rounded Rectangle 8"/>
          <p:cNvSpPr/>
          <p:nvPr/>
        </p:nvSpPr>
        <p:spPr>
          <a:xfrm>
            <a:off x="4663264" y="2629381"/>
            <a:ext cx="1856960" cy="1109497"/>
          </a:xfrm>
          <a:prstGeom prst="round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t>Take Action </a:t>
            </a:r>
          </a:p>
          <a:p>
            <a:r>
              <a:rPr lang="en-US" sz="1400" dirty="0" smtClean="0"/>
              <a:t>either forwarding to the next level  or return to the applicant</a:t>
            </a:r>
            <a:endParaRPr lang="en-US" sz="1400" dirty="0"/>
          </a:p>
        </p:txBody>
      </p:sp>
      <p:sp>
        <p:nvSpPr>
          <p:cNvPr id="12" name="Right Arrow 11"/>
          <p:cNvSpPr/>
          <p:nvPr/>
        </p:nvSpPr>
        <p:spPr>
          <a:xfrm>
            <a:off x="2076468" y="2993033"/>
            <a:ext cx="515667" cy="38219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4147597" y="2993033"/>
            <a:ext cx="515667" cy="38219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80731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1"/>
          <p:cNvSpPr txBox="1">
            <a:spLocks noChangeArrowheads="1"/>
          </p:cNvSpPr>
          <p:nvPr/>
        </p:nvSpPr>
        <p:spPr bwMode="auto">
          <a:xfrm>
            <a:off x="538909" y="1192191"/>
            <a:ext cx="7690690" cy="400110"/>
          </a:xfrm>
          <a:prstGeom prst="rect">
            <a:avLst/>
          </a:prstGeom>
          <a:noFill/>
          <a:ln w="9525">
            <a:noFill/>
            <a:miter lim="800000"/>
            <a:headEnd/>
            <a:tailEnd/>
          </a:ln>
        </p:spPr>
        <p:txBody>
          <a:bodyPr wrap="square">
            <a:spAutoFit/>
          </a:bodyPr>
          <a:lstStyle/>
          <a:p>
            <a:pPr algn="just" eaLnBrk="1" hangingPunct="1"/>
            <a:r>
              <a:rPr lang="en-US" altLang="en-US" sz="2000" b="1" dirty="0">
                <a:solidFill>
                  <a:srgbClr val="C00000"/>
                </a:solidFill>
                <a:latin typeface="Arial" pitchFamily="34" charset="0"/>
                <a:cs typeface="Arial" pitchFamily="34" charset="0"/>
              </a:rPr>
              <a:t> </a:t>
            </a:r>
            <a:r>
              <a:rPr lang="en-US" sz="2000" b="1" dirty="0">
                <a:solidFill>
                  <a:srgbClr val="C00000"/>
                </a:solidFill>
                <a:latin typeface="Arial" pitchFamily="34" charset="0"/>
                <a:cs typeface="Arial" pitchFamily="34" charset="0"/>
              </a:rPr>
              <a:t>BENEFITS TO OFFCERS</a:t>
            </a:r>
            <a:endParaRPr lang="en-US" altLang="en-US" sz="2000" dirty="0">
              <a:solidFill>
                <a:srgbClr val="C00000"/>
              </a:solidFill>
              <a:latin typeface="Arial" pitchFamily="34" charset="0"/>
              <a:cs typeface="Arial" pitchFamily="34" charset="0"/>
            </a:endParaRPr>
          </a:p>
        </p:txBody>
      </p:sp>
      <p:sp>
        <p:nvSpPr>
          <p:cNvPr id="6" name="Title 1"/>
          <p:cNvSpPr txBox="1">
            <a:spLocks/>
          </p:cNvSpPr>
          <p:nvPr/>
        </p:nvSpPr>
        <p:spPr>
          <a:xfrm>
            <a:off x="3248706" y="132896"/>
            <a:ext cx="5970587" cy="64260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000" b="1" dirty="0">
                <a:latin typeface="Georgia" pitchFamily="18" charset="0"/>
                <a:ea typeface="Verdana" pitchFamily="34" charset="0"/>
                <a:cs typeface="Verdana" pitchFamily="34" charset="0"/>
              </a:rPr>
              <a:t>KSWIFT  </a:t>
            </a:r>
          </a:p>
          <a:p>
            <a:pPr algn="ctr"/>
            <a:r>
              <a:rPr lang="en-US" altLang="en-US" sz="2000" b="1" dirty="0">
                <a:latin typeface="Georgia" pitchFamily="18" charset="0"/>
                <a:ea typeface="Verdana" pitchFamily="34" charset="0"/>
                <a:cs typeface="Verdana" pitchFamily="34" charset="0"/>
              </a:rPr>
              <a:t> </a:t>
            </a:r>
            <a:r>
              <a:rPr lang="en-US" altLang="en-US" sz="2000" b="1" dirty="0">
                <a:latin typeface="Georgia" pitchFamily="18" charset="0"/>
                <a:ea typeface="Verdana" pitchFamily="34" charset="0"/>
                <a:cs typeface="Verdana" pitchFamily="34" charset="0"/>
                <a:hlinkClick r:id="rId2"/>
              </a:rPr>
              <a:t>www.kswift.kerala.gov.in</a:t>
            </a:r>
            <a:r>
              <a:rPr lang="en-US" altLang="en-US" sz="2000" b="1" dirty="0">
                <a:latin typeface="Georgia" pitchFamily="18" charset="0"/>
                <a:ea typeface="Verdana" pitchFamily="34" charset="0"/>
                <a:cs typeface="Verdana" pitchFamily="34" charset="0"/>
              </a:rPr>
              <a:t> </a:t>
            </a:r>
          </a:p>
        </p:txBody>
      </p:sp>
      <p:sp>
        <p:nvSpPr>
          <p:cNvPr id="5" name="Rectangle 4"/>
          <p:cNvSpPr/>
          <p:nvPr/>
        </p:nvSpPr>
        <p:spPr>
          <a:xfrm>
            <a:off x="906684" y="1846575"/>
            <a:ext cx="6096000" cy="923330"/>
          </a:xfrm>
          <a:prstGeom prst="rect">
            <a:avLst/>
          </a:prstGeom>
        </p:spPr>
        <p:txBody>
          <a:bodyPr>
            <a:spAutoFit/>
          </a:bodyPr>
          <a:lstStyle/>
          <a:p>
            <a:r>
              <a:rPr lang="en-US" dirty="0"/>
              <a:t> </a:t>
            </a:r>
          </a:p>
          <a:p>
            <a:endParaRPr lang="en-US" dirty="0"/>
          </a:p>
          <a:p>
            <a:r>
              <a:rPr lang="en-US" dirty="0"/>
              <a:t> </a:t>
            </a:r>
          </a:p>
        </p:txBody>
      </p:sp>
      <p:graphicFrame>
        <p:nvGraphicFramePr>
          <p:cNvPr id="8" name="Diagram 7"/>
          <p:cNvGraphicFramePr/>
          <p:nvPr>
            <p:extLst>
              <p:ext uri="{D42A27DB-BD31-4B8C-83A1-F6EECF244321}">
                <p14:modId xmlns:p14="http://schemas.microsoft.com/office/powerpoint/2010/main" val="3298400547"/>
              </p:ext>
            </p:extLst>
          </p:nvPr>
        </p:nvGraphicFramePr>
        <p:xfrm>
          <a:off x="1291220" y="1840374"/>
          <a:ext cx="7343494" cy="3310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4366547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248706" y="132896"/>
            <a:ext cx="5970587" cy="64260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000" b="1" dirty="0">
                <a:latin typeface="Georgia" pitchFamily="18" charset="0"/>
                <a:ea typeface="Verdana" pitchFamily="34" charset="0"/>
                <a:cs typeface="Verdana" pitchFamily="34" charset="0"/>
              </a:rPr>
              <a:t>KSWIFT  </a:t>
            </a:r>
          </a:p>
          <a:p>
            <a:pPr algn="ctr"/>
            <a:r>
              <a:rPr lang="en-US" altLang="en-US" sz="2000" b="1" dirty="0">
                <a:latin typeface="Georgia" pitchFamily="18" charset="0"/>
                <a:ea typeface="Verdana" pitchFamily="34" charset="0"/>
                <a:cs typeface="Verdana" pitchFamily="34" charset="0"/>
              </a:rPr>
              <a:t> </a:t>
            </a:r>
            <a:r>
              <a:rPr lang="en-US" altLang="en-US" sz="2000" b="1" dirty="0">
                <a:latin typeface="Georgia" pitchFamily="18" charset="0"/>
                <a:ea typeface="Verdana" pitchFamily="34" charset="0"/>
                <a:cs typeface="Verdana" pitchFamily="34" charset="0"/>
                <a:hlinkClick r:id="rId2"/>
              </a:rPr>
              <a:t>www.kswift.kerala.gov.in</a:t>
            </a:r>
            <a:r>
              <a:rPr lang="en-US" altLang="en-US" sz="2000" b="1" dirty="0">
                <a:latin typeface="Georgia" pitchFamily="18" charset="0"/>
                <a:ea typeface="Verdana" pitchFamily="34" charset="0"/>
                <a:cs typeface="Verdana" pitchFamily="34" charset="0"/>
              </a:rPr>
              <a:t> </a:t>
            </a:r>
          </a:p>
        </p:txBody>
      </p:sp>
      <p:sp>
        <p:nvSpPr>
          <p:cNvPr id="11" name="Rectangle 10"/>
          <p:cNvSpPr/>
          <p:nvPr/>
        </p:nvSpPr>
        <p:spPr>
          <a:xfrm>
            <a:off x="0" y="1011213"/>
            <a:ext cx="6554358" cy="584775"/>
          </a:xfrm>
          <a:prstGeom prst="rect">
            <a:avLst/>
          </a:prstGeom>
          <a:noFill/>
        </p:spPr>
        <p:txBody>
          <a:bodyPr wrap="none" lIns="91440" tIns="45720" rIns="91440" bIns="45720">
            <a:spAutoFit/>
          </a:bodyPr>
          <a:lstStyle/>
          <a:p>
            <a:pPr algn="just" eaLnBrk="1" hangingPunct="1"/>
            <a:r>
              <a:rPr lang="en-US" altLang="en-US" sz="3200" b="1" dirty="0">
                <a:ln w="12700">
                  <a:solidFill>
                    <a:schemeClr val="tx2">
                      <a:satMod val="155000"/>
                    </a:schemeClr>
                  </a:solidFill>
                  <a:prstDash val="solid"/>
                </a:ln>
                <a:solidFill>
                  <a:srgbClr val="C00000"/>
                </a:solidFill>
                <a:latin typeface="Rockwell" pitchFamily="18" charset="0"/>
              </a:rPr>
              <a:t>Verification officer Home page  </a:t>
            </a:r>
            <a:endParaRPr lang="en-US" altLang="en-US" sz="3200" b="1" dirty="0">
              <a:ln w="12700">
                <a:solidFill>
                  <a:schemeClr val="tx2">
                    <a:satMod val="155000"/>
                  </a:schemeClr>
                </a:solidFill>
                <a:prstDash val="solid"/>
              </a:ln>
              <a:solidFill>
                <a:schemeClr val="accent6"/>
              </a:solidFill>
              <a:latin typeface="Rockwell" pitchFamily="18" charset="0"/>
            </a:endParaRPr>
          </a:p>
        </p:txBody>
      </p:sp>
      <p:pic>
        <p:nvPicPr>
          <p:cNvPr id="58370" name="Picture 2"/>
          <p:cNvPicPr>
            <a:picLocks noChangeAspect="1" noChangeArrowheads="1"/>
          </p:cNvPicPr>
          <p:nvPr/>
        </p:nvPicPr>
        <p:blipFill>
          <a:blip r:embed="rId3" cstate="print"/>
          <a:srcRect/>
          <a:stretch>
            <a:fillRect/>
          </a:stretch>
        </p:blipFill>
        <p:spPr bwMode="auto">
          <a:xfrm>
            <a:off x="225183" y="1660203"/>
            <a:ext cx="11754614" cy="4856344"/>
          </a:xfrm>
          <a:prstGeom prst="rect">
            <a:avLst/>
          </a:prstGeom>
          <a:noFill/>
          <a:ln w="9525">
            <a:noFill/>
            <a:miter lim="800000"/>
            <a:headEnd/>
            <a:tailEnd/>
          </a:ln>
        </p:spPr>
      </p:pic>
    </p:spTree>
    <p:extLst>
      <p:ext uri="{BB962C8B-B14F-4D97-AF65-F5344CB8AC3E}">
        <p14:creationId xmlns:p14="http://schemas.microsoft.com/office/powerpoint/2010/main" val="385807311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cstate="print"/>
          <a:srcRect/>
          <a:stretch>
            <a:fillRect/>
          </a:stretch>
        </p:blipFill>
        <p:spPr bwMode="auto">
          <a:xfrm>
            <a:off x="0" y="1124553"/>
            <a:ext cx="11874941" cy="5229948"/>
          </a:xfrm>
          <a:prstGeom prst="rect">
            <a:avLst/>
          </a:prstGeom>
          <a:noFill/>
          <a:ln w="9525">
            <a:noFill/>
            <a:miter lim="800000"/>
            <a:headEnd/>
            <a:tailEnd/>
          </a:ln>
        </p:spPr>
      </p:pic>
      <p:sp>
        <p:nvSpPr>
          <p:cNvPr id="6" name="Title 1"/>
          <p:cNvSpPr txBox="1">
            <a:spLocks/>
          </p:cNvSpPr>
          <p:nvPr/>
        </p:nvSpPr>
        <p:spPr>
          <a:xfrm>
            <a:off x="3248706" y="132896"/>
            <a:ext cx="5970587" cy="64260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000" b="1" dirty="0">
                <a:latin typeface="Georgia" pitchFamily="18" charset="0"/>
                <a:ea typeface="Verdana" pitchFamily="34" charset="0"/>
                <a:cs typeface="Verdana" pitchFamily="34" charset="0"/>
              </a:rPr>
              <a:t>KSWIFT  </a:t>
            </a:r>
          </a:p>
          <a:p>
            <a:pPr algn="ctr"/>
            <a:r>
              <a:rPr lang="en-US" altLang="en-US" sz="2000" b="1" dirty="0">
                <a:latin typeface="Georgia" pitchFamily="18" charset="0"/>
                <a:ea typeface="Verdana" pitchFamily="34" charset="0"/>
                <a:cs typeface="Verdana" pitchFamily="34" charset="0"/>
              </a:rPr>
              <a:t> </a:t>
            </a:r>
            <a:r>
              <a:rPr lang="en-US" altLang="en-US" sz="2000" b="1" dirty="0">
                <a:latin typeface="Georgia" pitchFamily="18" charset="0"/>
                <a:ea typeface="Verdana" pitchFamily="34" charset="0"/>
                <a:cs typeface="Verdana" pitchFamily="34" charset="0"/>
                <a:hlinkClick r:id="rId3"/>
              </a:rPr>
              <a:t>www.kswift.kerala.gov.in</a:t>
            </a:r>
            <a:r>
              <a:rPr lang="en-US" altLang="en-US" sz="2000" b="1" dirty="0">
                <a:latin typeface="Georgia" pitchFamily="18" charset="0"/>
                <a:ea typeface="Verdana" pitchFamily="34" charset="0"/>
                <a:cs typeface="Verdana" pitchFamily="34" charset="0"/>
              </a:rPr>
              <a:t> </a:t>
            </a:r>
          </a:p>
        </p:txBody>
      </p:sp>
      <p:sp>
        <p:nvSpPr>
          <p:cNvPr id="8" name="Oval 7"/>
          <p:cNvSpPr/>
          <p:nvPr/>
        </p:nvSpPr>
        <p:spPr>
          <a:xfrm>
            <a:off x="243067" y="4456253"/>
            <a:ext cx="1504709" cy="474563"/>
          </a:xfrm>
          <a:prstGeom prst="ellipse">
            <a:avLst/>
          </a:prstGeom>
          <a:noFill/>
          <a:ln w="38100">
            <a:solidFill>
              <a:srgbClr val="A1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706321" y="4653023"/>
            <a:ext cx="1006998" cy="393540"/>
          </a:xfrm>
          <a:prstGeom prst="ellipse">
            <a:avLst/>
          </a:prstGeom>
          <a:noFill/>
          <a:ln w="38100">
            <a:solidFill>
              <a:srgbClr val="A1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ular Callout 13"/>
          <p:cNvSpPr/>
          <p:nvPr/>
        </p:nvSpPr>
        <p:spPr>
          <a:xfrm>
            <a:off x="8206451" y="5671596"/>
            <a:ext cx="1932972" cy="347241"/>
          </a:xfrm>
          <a:prstGeom prst="wedgeRoundRectCallout">
            <a:avLst>
              <a:gd name="adj1" fmla="val 107985"/>
              <a:gd name="adj2" fmla="val -230879"/>
              <a:gd name="adj3" fmla="val 16667"/>
            </a:avLst>
          </a:prstGeom>
          <a:noFill/>
          <a:ln w="38100" cmpd="sng">
            <a:solidFill>
              <a:srgbClr val="A1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0" name="Rounded Rectangular Callout 9"/>
          <p:cNvSpPr/>
          <p:nvPr/>
        </p:nvSpPr>
        <p:spPr>
          <a:xfrm>
            <a:off x="11181146" y="4386806"/>
            <a:ext cx="706056" cy="347241"/>
          </a:xfrm>
          <a:prstGeom prst="wedgeRoundRectCallout">
            <a:avLst>
              <a:gd name="adj1" fmla="val 27637"/>
              <a:gd name="adj2" fmla="val 92453"/>
              <a:gd name="adj3" fmla="val 16667"/>
            </a:avLst>
          </a:prstGeom>
          <a:noFill/>
          <a:ln w="3810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395" name="Picture 3"/>
          <p:cNvPicPr>
            <a:picLocks noChangeAspect="1" noChangeArrowheads="1"/>
          </p:cNvPicPr>
          <p:nvPr/>
        </p:nvPicPr>
        <p:blipFill>
          <a:blip r:embed="rId4" cstate="print"/>
          <a:srcRect/>
          <a:stretch>
            <a:fillRect/>
          </a:stretch>
        </p:blipFill>
        <p:spPr bwMode="auto">
          <a:xfrm>
            <a:off x="8421788" y="5693660"/>
            <a:ext cx="1714500" cy="285750"/>
          </a:xfrm>
          <a:prstGeom prst="rect">
            <a:avLst/>
          </a:prstGeom>
          <a:noFill/>
          <a:ln w="9525">
            <a:noFill/>
            <a:miter lim="800000"/>
            <a:headEnd/>
            <a:tailEnd/>
          </a:ln>
        </p:spPr>
      </p:pic>
    </p:spTree>
    <p:extLst>
      <p:ext uri="{BB962C8B-B14F-4D97-AF65-F5344CB8AC3E}">
        <p14:creationId xmlns:p14="http://schemas.microsoft.com/office/powerpoint/2010/main" val="385807311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248706" y="132896"/>
            <a:ext cx="5970587" cy="64260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000" b="1" dirty="0">
                <a:latin typeface="Georgia" pitchFamily="18" charset="0"/>
                <a:ea typeface="Verdana" pitchFamily="34" charset="0"/>
                <a:cs typeface="Verdana" pitchFamily="34" charset="0"/>
              </a:rPr>
              <a:t>KSWIFT  </a:t>
            </a:r>
          </a:p>
          <a:p>
            <a:pPr algn="ctr"/>
            <a:r>
              <a:rPr lang="en-US" altLang="en-US" sz="2000" b="1" dirty="0">
                <a:latin typeface="Georgia" pitchFamily="18" charset="0"/>
                <a:ea typeface="Verdana" pitchFamily="34" charset="0"/>
                <a:cs typeface="Verdana" pitchFamily="34" charset="0"/>
              </a:rPr>
              <a:t> </a:t>
            </a:r>
            <a:r>
              <a:rPr lang="en-US" altLang="en-US" sz="2000" b="1" dirty="0">
                <a:latin typeface="Georgia" pitchFamily="18" charset="0"/>
                <a:ea typeface="Verdana" pitchFamily="34" charset="0"/>
                <a:cs typeface="Verdana" pitchFamily="34" charset="0"/>
                <a:hlinkClick r:id="rId2"/>
              </a:rPr>
              <a:t>www.kswift.kerala.gov.in</a:t>
            </a:r>
            <a:r>
              <a:rPr lang="en-US" altLang="en-US" sz="2000" b="1" dirty="0">
                <a:latin typeface="Georgia" pitchFamily="18" charset="0"/>
                <a:ea typeface="Verdana" pitchFamily="34" charset="0"/>
                <a:cs typeface="Verdana" pitchFamily="34" charset="0"/>
              </a:rPr>
              <a:t> </a:t>
            </a:r>
          </a:p>
        </p:txBody>
      </p:sp>
      <p:sp>
        <p:nvSpPr>
          <p:cNvPr id="11" name="Rectangle 10"/>
          <p:cNvSpPr/>
          <p:nvPr/>
        </p:nvSpPr>
        <p:spPr>
          <a:xfrm>
            <a:off x="266217" y="1018572"/>
            <a:ext cx="11655707" cy="1200329"/>
          </a:xfrm>
          <a:prstGeom prst="rect">
            <a:avLst/>
          </a:prstGeom>
          <a:noFill/>
        </p:spPr>
        <p:txBody>
          <a:bodyPr wrap="square" lIns="91440" tIns="45720" rIns="91440" bIns="45720">
            <a:spAutoFit/>
          </a:bodyPr>
          <a:lstStyle/>
          <a:p>
            <a:pPr algn="just" eaLnBrk="1" hangingPunct="1"/>
            <a:r>
              <a:rPr lang="en-US" altLang="en-US" sz="2400" b="1" dirty="0">
                <a:ln w="12700">
                  <a:solidFill>
                    <a:schemeClr val="tx2">
                      <a:satMod val="155000"/>
                    </a:schemeClr>
                  </a:solidFill>
                  <a:prstDash val="solid"/>
                </a:ln>
                <a:solidFill>
                  <a:schemeClr val="accent6"/>
                </a:solidFill>
                <a:latin typeface="Rockwell" pitchFamily="18" charset="0"/>
              </a:rPr>
              <a:t>Once the quick verification done,  the application removed from the list  &amp;  will be enabled  for Action </a:t>
            </a:r>
            <a:r>
              <a:rPr lang="en-US" altLang="en-US" sz="2400" b="1" dirty="0">
                <a:ln w="12700">
                  <a:solidFill>
                    <a:schemeClr val="tx2">
                      <a:satMod val="155000"/>
                    </a:schemeClr>
                  </a:solidFill>
                  <a:prstDash val="solid"/>
                </a:ln>
                <a:solidFill>
                  <a:schemeClr val="accent6"/>
                </a:solidFill>
                <a:latin typeface="Rockwell" pitchFamily="18" charset="0"/>
                <a:sym typeface="Wingdings" pitchFamily="2" charset="2"/>
              </a:rPr>
              <a:t> see Action menu </a:t>
            </a:r>
            <a:endParaRPr lang="en-US" altLang="en-US" sz="2400" b="1" dirty="0">
              <a:ln w="12700">
                <a:solidFill>
                  <a:schemeClr val="tx2">
                    <a:satMod val="155000"/>
                  </a:schemeClr>
                </a:solidFill>
                <a:prstDash val="solid"/>
              </a:ln>
              <a:solidFill>
                <a:schemeClr val="accent6"/>
              </a:solidFill>
              <a:latin typeface="Rockwell" pitchFamily="18" charset="0"/>
            </a:endParaRPr>
          </a:p>
          <a:p>
            <a:pPr algn="just" eaLnBrk="1" hangingPunct="1"/>
            <a:endParaRPr lang="en-US" altLang="en-US" sz="2400" b="1" dirty="0">
              <a:ln w="12700">
                <a:solidFill>
                  <a:schemeClr val="tx2">
                    <a:satMod val="155000"/>
                  </a:schemeClr>
                </a:solidFill>
                <a:prstDash val="solid"/>
              </a:ln>
              <a:solidFill>
                <a:schemeClr val="accent6"/>
              </a:solidFill>
              <a:latin typeface="Rockwell" pitchFamily="18" charset="0"/>
            </a:endParaRPr>
          </a:p>
        </p:txBody>
      </p:sp>
      <p:pic>
        <p:nvPicPr>
          <p:cNvPr id="80899" name="Picture 3"/>
          <p:cNvPicPr>
            <a:picLocks noChangeAspect="1" noChangeArrowheads="1"/>
          </p:cNvPicPr>
          <p:nvPr/>
        </p:nvPicPr>
        <p:blipFill>
          <a:blip r:embed="rId3" cstate="print"/>
          <a:srcRect/>
          <a:stretch>
            <a:fillRect/>
          </a:stretch>
        </p:blipFill>
        <p:spPr bwMode="auto">
          <a:xfrm>
            <a:off x="185195" y="1865532"/>
            <a:ext cx="11544340" cy="4755185"/>
          </a:xfrm>
          <a:prstGeom prst="rect">
            <a:avLst/>
          </a:prstGeom>
          <a:noFill/>
          <a:ln w="9525">
            <a:noFill/>
            <a:miter lim="800000"/>
            <a:headEnd/>
            <a:tailEnd/>
          </a:ln>
        </p:spPr>
      </p:pic>
      <p:sp>
        <p:nvSpPr>
          <p:cNvPr id="8" name="Oval 7"/>
          <p:cNvSpPr/>
          <p:nvPr/>
        </p:nvSpPr>
        <p:spPr>
          <a:xfrm>
            <a:off x="0" y="3217760"/>
            <a:ext cx="1504709" cy="474563"/>
          </a:xfrm>
          <a:prstGeom prst="ellipse">
            <a:avLst/>
          </a:prstGeom>
          <a:noFill/>
          <a:ln w="38100">
            <a:solidFill>
              <a:srgbClr val="A1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416953" y="3588151"/>
            <a:ext cx="1006998" cy="393540"/>
          </a:xfrm>
          <a:prstGeom prst="ellipse">
            <a:avLst/>
          </a:prstGeom>
          <a:noFill/>
          <a:ln w="38100">
            <a:solidFill>
              <a:srgbClr val="A1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2946" name="Picture 2"/>
          <p:cNvPicPr>
            <a:picLocks noChangeAspect="1" noChangeArrowheads="1"/>
          </p:cNvPicPr>
          <p:nvPr/>
        </p:nvPicPr>
        <p:blipFill>
          <a:blip r:embed="rId4" cstate="print"/>
          <a:srcRect/>
          <a:stretch>
            <a:fillRect/>
          </a:stretch>
        </p:blipFill>
        <p:spPr bwMode="auto">
          <a:xfrm>
            <a:off x="3223308" y="3458057"/>
            <a:ext cx="8968692" cy="3399943"/>
          </a:xfrm>
          <a:prstGeom prst="rect">
            <a:avLst/>
          </a:prstGeom>
          <a:noFill/>
          <a:ln w="9525">
            <a:noFill/>
            <a:miter lim="800000"/>
            <a:headEnd/>
            <a:tailEnd/>
          </a:ln>
        </p:spPr>
      </p:pic>
      <p:pic>
        <p:nvPicPr>
          <p:cNvPr id="82947" name="Picture 3"/>
          <p:cNvPicPr>
            <a:picLocks noChangeAspect="1" noChangeArrowheads="1"/>
          </p:cNvPicPr>
          <p:nvPr/>
        </p:nvPicPr>
        <p:blipFill>
          <a:blip r:embed="rId5" cstate="print"/>
          <a:srcRect/>
          <a:stretch>
            <a:fillRect/>
          </a:stretch>
        </p:blipFill>
        <p:spPr bwMode="auto">
          <a:xfrm>
            <a:off x="3515930" y="863760"/>
            <a:ext cx="7294823" cy="3384149"/>
          </a:xfrm>
          <a:prstGeom prst="rect">
            <a:avLst/>
          </a:prstGeom>
          <a:noFill/>
          <a:ln w="9525">
            <a:noFill/>
            <a:miter lim="800000"/>
            <a:headEnd/>
            <a:tailEnd/>
          </a:ln>
        </p:spPr>
      </p:pic>
      <p:sp>
        <p:nvSpPr>
          <p:cNvPr id="14" name="Rounded Rectangular Callout 13"/>
          <p:cNvSpPr/>
          <p:nvPr/>
        </p:nvSpPr>
        <p:spPr>
          <a:xfrm>
            <a:off x="10394065" y="5451677"/>
            <a:ext cx="706056" cy="347241"/>
          </a:xfrm>
          <a:prstGeom prst="wedgeRoundRectCallout">
            <a:avLst>
              <a:gd name="adj1" fmla="val -203511"/>
              <a:gd name="adj2" fmla="val -470879"/>
              <a:gd name="adj3" fmla="val 16667"/>
            </a:avLst>
          </a:prstGeom>
          <a:noFill/>
          <a:ln w="38100" cmpd="sng">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80731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248706" y="132896"/>
            <a:ext cx="5970587" cy="64260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000" b="1" dirty="0">
                <a:latin typeface="Georgia" pitchFamily="18" charset="0"/>
                <a:ea typeface="Verdana" pitchFamily="34" charset="0"/>
                <a:cs typeface="Verdana" pitchFamily="34" charset="0"/>
              </a:rPr>
              <a:t>KSWIFT  </a:t>
            </a:r>
          </a:p>
          <a:p>
            <a:pPr algn="ctr"/>
            <a:r>
              <a:rPr lang="en-US" altLang="en-US" sz="2000" b="1" dirty="0">
                <a:latin typeface="Georgia" pitchFamily="18" charset="0"/>
                <a:ea typeface="Verdana" pitchFamily="34" charset="0"/>
                <a:cs typeface="Verdana" pitchFamily="34" charset="0"/>
              </a:rPr>
              <a:t> </a:t>
            </a:r>
            <a:r>
              <a:rPr lang="en-US" altLang="en-US" sz="2000" b="1" dirty="0">
                <a:latin typeface="Georgia" pitchFamily="18" charset="0"/>
                <a:ea typeface="Verdana" pitchFamily="34" charset="0"/>
                <a:cs typeface="Verdana" pitchFamily="34" charset="0"/>
                <a:hlinkClick r:id="rId2"/>
              </a:rPr>
              <a:t>www.kswift.kerala.gov.in</a:t>
            </a:r>
            <a:r>
              <a:rPr lang="en-US" altLang="en-US" sz="2000" b="1" dirty="0">
                <a:latin typeface="Georgia" pitchFamily="18" charset="0"/>
                <a:ea typeface="Verdana" pitchFamily="34" charset="0"/>
                <a:cs typeface="Verdana" pitchFamily="34" charset="0"/>
              </a:rPr>
              <a:t> </a:t>
            </a:r>
          </a:p>
        </p:txBody>
      </p:sp>
      <p:sp>
        <p:nvSpPr>
          <p:cNvPr id="11" name="Rectangle 10"/>
          <p:cNvSpPr/>
          <p:nvPr/>
        </p:nvSpPr>
        <p:spPr>
          <a:xfrm>
            <a:off x="266217" y="1018572"/>
            <a:ext cx="11655707" cy="1200329"/>
          </a:xfrm>
          <a:prstGeom prst="rect">
            <a:avLst/>
          </a:prstGeom>
          <a:noFill/>
        </p:spPr>
        <p:txBody>
          <a:bodyPr wrap="square" lIns="91440" tIns="45720" rIns="91440" bIns="45720">
            <a:spAutoFit/>
          </a:bodyPr>
          <a:lstStyle/>
          <a:p>
            <a:pPr algn="just" eaLnBrk="1" hangingPunct="1"/>
            <a:r>
              <a:rPr lang="en-US" altLang="en-US" sz="2400" b="1" dirty="0">
                <a:ln w="12700">
                  <a:solidFill>
                    <a:schemeClr val="tx2">
                      <a:satMod val="155000"/>
                    </a:schemeClr>
                  </a:solidFill>
                  <a:prstDash val="solid"/>
                </a:ln>
                <a:solidFill>
                  <a:schemeClr val="accent6"/>
                </a:solidFill>
                <a:latin typeface="Rockwell" pitchFamily="18" charset="0"/>
              </a:rPr>
              <a:t>Once the quick verification done,  the application removed from the list  &amp;  will be enabled  for Action </a:t>
            </a:r>
            <a:r>
              <a:rPr lang="en-US" altLang="en-US" sz="2400" b="1" dirty="0">
                <a:ln w="12700">
                  <a:solidFill>
                    <a:schemeClr val="tx2">
                      <a:satMod val="155000"/>
                    </a:schemeClr>
                  </a:solidFill>
                  <a:prstDash val="solid"/>
                </a:ln>
                <a:solidFill>
                  <a:schemeClr val="accent6"/>
                </a:solidFill>
                <a:latin typeface="Rockwell" pitchFamily="18" charset="0"/>
                <a:sym typeface="Wingdings" pitchFamily="2" charset="2"/>
              </a:rPr>
              <a:t> see Action menu </a:t>
            </a:r>
            <a:endParaRPr lang="en-US" altLang="en-US" sz="2400" b="1" dirty="0">
              <a:ln w="12700">
                <a:solidFill>
                  <a:schemeClr val="tx2">
                    <a:satMod val="155000"/>
                  </a:schemeClr>
                </a:solidFill>
                <a:prstDash val="solid"/>
              </a:ln>
              <a:solidFill>
                <a:schemeClr val="accent6"/>
              </a:solidFill>
              <a:latin typeface="Rockwell" pitchFamily="18" charset="0"/>
            </a:endParaRPr>
          </a:p>
          <a:p>
            <a:pPr algn="just" eaLnBrk="1" hangingPunct="1"/>
            <a:endParaRPr lang="en-US" altLang="en-US" sz="2400" b="1" dirty="0">
              <a:ln w="12700">
                <a:solidFill>
                  <a:schemeClr val="tx2">
                    <a:satMod val="155000"/>
                  </a:schemeClr>
                </a:solidFill>
                <a:prstDash val="solid"/>
              </a:ln>
              <a:solidFill>
                <a:schemeClr val="accent6"/>
              </a:solidFill>
              <a:latin typeface="Rockwell" pitchFamily="18" charset="0"/>
            </a:endParaRPr>
          </a:p>
        </p:txBody>
      </p:sp>
      <p:pic>
        <p:nvPicPr>
          <p:cNvPr id="80899" name="Picture 3"/>
          <p:cNvPicPr>
            <a:picLocks noChangeAspect="1" noChangeArrowheads="1"/>
          </p:cNvPicPr>
          <p:nvPr/>
        </p:nvPicPr>
        <p:blipFill>
          <a:blip r:embed="rId3" cstate="print"/>
          <a:srcRect/>
          <a:stretch>
            <a:fillRect/>
          </a:stretch>
        </p:blipFill>
        <p:spPr bwMode="auto">
          <a:xfrm>
            <a:off x="138896" y="1726636"/>
            <a:ext cx="11544340" cy="4755185"/>
          </a:xfrm>
          <a:prstGeom prst="rect">
            <a:avLst/>
          </a:prstGeom>
          <a:noFill/>
          <a:ln w="9525">
            <a:noFill/>
            <a:miter lim="800000"/>
            <a:headEnd/>
            <a:tailEnd/>
          </a:ln>
        </p:spPr>
      </p:pic>
      <p:sp>
        <p:nvSpPr>
          <p:cNvPr id="8" name="Oval 7"/>
          <p:cNvSpPr/>
          <p:nvPr/>
        </p:nvSpPr>
        <p:spPr>
          <a:xfrm>
            <a:off x="0" y="3217760"/>
            <a:ext cx="1504709" cy="474563"/>
          </a:xfrm>
          <a:prstGeom prst="ellipse">
            <a:avLst/>
          </a:prstGeom>
          <a:noFill/>
          <a:ln w="38100">
            <a:solidFill>
              <a:srgbClr val="A1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416953" y="3588151"/>
            <a:ext cx="1006998" cy="393540"/>
          </a:xfrm>
          <a:prstGeom prst="ellipse">
            <a:avLst/>
          </a:prstGeom>
          <a:noFill/>
          <a:ln w="38100">
            <a:solidFill>
              <a:srgbClr val="A1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ular Callout 13"/>
          <p:cNvSpPr/>
          <p:nvPr/>
        </p:nvSpPr>
        <p:spPr>
          <a:xfrm>
            <a:off x="10139422" y="3784921"/>
            <a:ext cx="706056" cy="347241"/>
          </a:xfrm>
          <a:prstGeom prst="wedgeRoundRectCallout">
            <a:avLst>
              <a:gd name="adj1" fmla="val -67445"/>
              <a:gd name="adj2" fmla="val -270879"/>
              <a:gd name="adj3" fmla="val 16667"/>
            </a:avLst>
          </a:prstGeom>
          <a:noFill/>
          <a:ln w="38100" cmpd="sng">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971" name="Picture 3"/>
          <p:cNvPicPr>
            <a:picLocks noChangeAspect="1" noChangeArrowheads="1"/>
          </p:cNvPicPr>
          <p:nvPr/>
        </p:nvPicPr>
        <p:blipFill>
          <a:blip r:embed="rId4" cstate="print"/>
          <a:srcRect/>
          <a:stretch>
            <a:fillRect/>
          </a:stretch>
        </p:blipFill>
        <p:spPr bwMode="auto">
          <a:xfrm>
            <a:off x="3826924" y="2668991"/>
            <a:ext cx="4553869" cy="3835982"/>
          </a:xfrm>
          <a:prstGeom prst="rect">
            <a:avLst/>
          </a:prstGeom>
          <a:noFill/>
          <a:ln w="9525">
            <a:noFill/>
            <a:miter lim="800000"/>
            <a:headEnd/>
            <a:tailEnd/>
          </a:ln>
        </p:spPr>
      </p:pic>
      <p:pic>
        <p:nvPicPr>
          <p:cNvPr id="83970" name="Picture 2"/>
          <p:cNvPicPr>
            <a:picLocks noChangeAspect="1" noChangeArrowheads="1"/>
          </p:cNvPicPr>
          <p:nvPr/>
        </p:nvPicPr>
        <p:blipFill>
          <a:blip r:embed="rId5" cstate="print"/>
          <a:srcRect/>
          <a:stretch>
            <a:fillRect/>
          </a:stretch>
        </p:blipFill>
        <p:spPr bwMode="auto">
          <a:xfrm>
            <a:off x="3526902" y="0"/>
            <a:ext cx="7920459" cy="2766349"/>
          </a:xfrm>
          <a:prstGeom prst="rect">
            <a:avLst/>
          </a:prstGeom>
          <a:noFill/>
          <a:ln w="9525">
            <a:noFill/>
            <a:miter lim="800000"/>
            <a:headEnd/>
            <a:tailEnd/>
          </a:ln>
        </p:spPr>
      </p:pic>
      <p:sp>
        <p:nvSpPr>
          <p:cNvPr id="15" name="Rounded Rectangular Callout 14"/>
          <p:cNvSpPr/>
          <p:nvPr/>
        </p:nvSpPr>
        <p:spPr>
          <a:xfrm>
            <a:off x="10361271" y="1194121"/>
            <a:ext cx="706056" cy="347241"/>
          </a:xfrm>
          <a:prstGeom prst="wedgeRoundRectCallout">
            <a:avLst>
              <a:gd name="adj1" fmla="val -726461"/>
              <a:gd name="adj2" fmla="val 445787"/>
              <a:gd name="adj3" fmla="val 16667"/>
            </a:avLst>
          </a:prstGeom>
          <a:noFill/>
          <a:ln w="38100" cmpd="sng">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80731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248706" y="132896"/>
            <a:ext cx="5970587" cy="64260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000" b="1" dirty="0">
                <a:latin typeface="Georgia" pitchFamily="18" charset="0"/>
                <a:ea typeface="Verdana" pitchFamily="34" charset="0"/>
                <a:cs typeface="Verdana" pitchFamily="34" charset="0"/>
              </a:rPr>
              <a:t>KSWIFT  </a:t>
            </a:r>
          </a:p>
          <a:p>
            <a:pPr algn="ctr"/>
            <a:r>
              <a:rPr lang="en-US" altLang="en-US" sz="2000" b="1" dirty="0">
                <a:latin typeface="Georgia" pitchFamily="18" charset="0"/>
                <a:ea typeface="Verdana" pitchFamily="34" charset="0"/>
                <a:cs typeface="Verdana" pitchFamily="34" charset="0"/>
              </a:rPr>
              <a:t> </a:t>
            </a:r>
            <a:r>
              <a:rPr lang="en-US" altLang="en-US" sz="2000" b="1" dirty="0">
                <a:latin typeface="Georgia" pitchFamily="18" charset="0"/>
                <a:ea typeface="Verdana" pitchFamily="34" charset="0"/>
                <a:cs typeface="Verdana" pitchFamily="34" charset="0"/>
                <a:hlinkClick r:id="rId2"/>
              </a:rPr>
              <a:t>www.kswift.kerala.gov.in</a:t>
            </a:r>
            <a:r>
              <a:rPr lang="en-US" altLang="en-US" sz="2000" b="1" dirty="0">
                <a:latin typeface="Georgia" pitchFamily="18" charset="0"/>
                <a:ea typeface="Verdana" pitchFamily="34" charset="0"/>
                <a:cs typeface="Verdana" pitchFamily="34" charset="0"/>
              </a:rPr>
              <a:t> </a:t>
            </a:r>
          </a:p>
        </p:txBody>
      </p:sp>
      <p:sp>
        <p:nvSpPr>
          <p:cNvPr id="11" name="Rectangle 10"/>
          <p:cNvSpPr/>
          <p:nvPr/>
        </p:nvSpPr>
        <p:spPr>
          <a:xfrm>
            <a:off x="266217" y="1018572"/>
            <a:ext cx="11655707" cy="1200329"/>
          </a:xfrm>
          <a:prstGeom prst="rect">
            <a:avLst/>
          </a:prstGeom>
          <a:noFill/>
        </p:spPr>
        <p:txBody>
          <a:bodyPr wrap="square" lIns="91440" tIns="45720" rIns="91440" bIns="45720">
            <a:spAutoFit/>
          </a:bodyPr>
          <a:lstStyle/>
          <a:p>
            <a:pPr algn="just" eaLnBrk="1" hangingPunct="1"/>
            <a:r>
              <a:rPr lang="en-US" altLang="en-US" sz="2400" b="1" dirty="0">
                <a:ln w="12700">
                  <a:solidFill>
                    <a:schemeClr val="tx2">
                      <a:satMod val="155000"/>
                    </a:schemeClr>
                  </a:solidFill>
                  <a:prstDash val="solid"/>
                </a:ln>
                <a:solidFill>
                  <a:schemeClr val="accent6"/>
                </a:solidFill>
                <a:latin typeface="Rockwell" pitchFamily="18" charset="0"/>
              </a:rPr>
              <a:t>Once the quick verification done,  the application removed from the list  &amp;  will be enabled  for Action </a:t>
            </a:r>
            <a:r>
              <a:rPr lang="en-US" altLang="en-US" sz="2400" b="1" dirty="0">
                <a:ln w="12700">
                  <a:solidFill>
                    <a:schemeClr val="tx2">
                      <a:satMod val="155000"/>
                    </a:schemeClr>
                  </a:solidFill>
                  <a:prstDash val="solid"/>
                </a:ln>
                <a:solidFill>
                  <a:schemeClr val="accent6"/>
                </a:solidFill>
                <a:latin typeface="Rockwell" pitchFamily="18" charset="0"/>
                <a:sym typeface="Wingdings" pitchFamily="2" charset="2"/>
              </a:rPr>
              <a:t> see Action menu </a:t>
            </a:r>
            <a:endParaRPr lang="en-US" altLang="en-US" sz="2400" b="1" dirty="0">
              <a:ln w="12700">
                <a:solidFill>
                  <a:schemeClr val="tx2">
                    <a:satMod val="155000"/>
                  </a:schemeClr>
                </a:solidFill>
                <a:prstDash val="solid"/>
              </a:ln>
              <a:solidFill>
                <a:schemeClr val="accent6"/>
              </a:solidFill>
              <a:latin typeface="Rockwell" pitchFamily="18" charset="0"/>
            </a:endParaRPr>
          </a:p>
          <a:p>
            <a:pPr algn="just" eaLnBrk="1" hangingPunct="1"/>
            <a:endParaRPr lang="en-US" altLang="en-US" sz="2400" b="1" dirty="0">
              <a:ln w="12700">
                <a:solidFill>
                  <a:schemeClr val="tx2">
                    <a:satMod val="155000"/>
                  </a:schemeClr>
                </a:solidFill>
                <a:prstDash val="solid"/>
              </a:ln>
              <a:solidFill>
                <a:schemeClr val="accent6"/>
              </a:solidFill>
              <a:latin typeface="Rockwell" pitchFamily="18" charset="0"/>
            </a:endParaRPr>
          </a:p>
        </p:txBody>
      </p:sp>
      <p:pic>
        <p:nvPicPr>
          <p:cNvPr id="80899" name="Picture 3"/>
          <p:cNvPicPr>
            <a:picLocks noChangeAspect="1" noChangeArrowheads="1"/>
          </p:cNvPicPr>
          <p:nvPr/>
        </p:nvPicPr>
        <p:blipFill>
          <a:blip r:embed="rId3" cstate="print"/>
          <a:srcRect/>
          <a:stretch>
            <a:fillRect/>
          </a:stretch>
        </p:blipFill>
        <p:spPr bwMode="auto">
          <a:xfrm>
            <a:off x="196770" y="1796084"/>
            <a:ext cx="11544340" cy="4755185"/>
          </a:xfrm>
          <a:prstGeom prst="rect">
            <a:avLst/>
          </a:prstGeom>
          <a:noFill/>
          <a:ln w="9525">
            <a:noFill/>
            <a:miter lim="800000"/>
            <a:headEnd/>
            <a:tailEnd/>
          </a:ln>
        </p:spPr>
      </p:pic>
      <p:sp>
        <p:nvSpPr>
          <p:cNvPr id="8" name="Oval 7"/>
          <p:cNvSpPr/>
          <p:nvPr/>
        </p:nvSpPr>
        <p:spPr>
          <a:xfrm>
            <a:off x="0" y="3217760"/>
            <a:ext cx="1504709" cy="474563"/>
          </a:xfrm>
          <a:prstGeom prst="ellipse">
            <a:avLst/>
          </a:prstGeom>
          <a:noFill/>
          <a:ln w="38100">
            <a:solidFill>
              <a:srgbClr val="A1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416953" y="3588151"/>
            <a:ext cx="1006998" cy="393540"/>
          </a:xfrm>
          <a:prstGeom prst="ellipse">
            <a:avLst/>
          </a:prstGeom>
          <a:noFill/>
          <a:ln w="38100">
            <a:solidFill>
              <a:srgbClr val="A1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Alternate Process 11"/>
          <p:cNvSpPr/>
          <p:nvPr/>
        </p:nvSpPr>
        <p:spPr>
          <a:xfrm>
            <a:off x="8819907" y="2997843"/>
            <a:ext cx="2581156" cy="532435"/>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Applicant Attached Documents List</a:t>
            </a:r>
          </a:p>
        </p:txBody>
      </p:sp>
      <p:sp>
        <p:nvSpPr>
          <p:cNvPr id="14" name="Rounded Rectangular Callout 13"/>
          <p:cNvSpPr/>
          <p:nvPr/>
        </p:nvSpPr>
        <p:spPr>
          <a:xfrm>
            <a:off x="10243595" y="4120587"/>
            <a:ext cx="706056" cy="347241"/>
          </a:xfrm>
          <a:prstGeom prst="wedgeRoundRectCallout">
            <a:avLst>
              <a:gd name="adj1" fmla="val -105150"/>
              <a:gd name="adj2" fmla="val -170879"/>
              <a:gd name="adj3" fmla="val 16667"/>
            </a:avLst>
          </a:prstGeom>
          <a:noFill/>
          <a:ln w="38100" cmpd="sng">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4994" name="Picture 2"/>
          <p:cNvPicPr>
            <a:picLocks noChangeAspect="1" noChangeArrowheads="1"/>
          </p:cNvPicPr>
          <p:nvPr/>
        </p:nvPicPr>
        <p:blipFill>
          <a:blip r:embed="rId4" cstate="print"/>
          <a:srcRect/>
          <a:stretch>
            <a:fillRect/>
          </a:stretch>
        </p:blipFill>
        <p:spPr bwMode="auto">
          <a:xfrm>
            <a:off x="298230" y="1390650"/>
            <a:ext cx="8359633" cy="5467350"/>
          </a:xfrm>
          <a:prstGeom prst="rect">
            <a:avLst/>
          </a:prstGeom>
          <a:noFill/>
          <a:ln w="9525">
            <a:noFill/>
            <a:miter lim="800000"/>
            <a:headEnd/>
            <a:tailEnd/>
          </a:ln>
        </p:spPr>
      </p:pic>
      <p:pic>
        <p:nvPicPr>
          <p:cNvPr id="84995" name="Picture 3"/>
          <p:cNvPicPr>
            <a:picLocks noChangeAspect="1" noChangeArrowheads="1"/>
          </p:cNvPicPr>
          <p:nvPr/>
        </p:nvPicPr>
        <p:blipFill>
          <a:blip r:embed="rId5" cstate="print"/>
          <a:srcRect/>
          <a:stretch>
            <a:fillRect/>
          </a:stretch>
        </p:blipFill>
        <p:spPr bwMode="auto">
          <a:xfrm>
            <a:off x="6010215" y="0"/>
            <a:ext cx="5495925" cy="2838450"/>
          </a:xfrm>
          <a:prstGeom prst="rect">
            <a:avLst/>
          </a:prstGeom>
          <a:noFill/>
          <a:ln w="9525">
            <a:noFill/>
            <a:miter lim="800000"/>
            <a:headEnd/>
            <a:tailEnd/>
          </a:ln>
        </p:spPr>
      </p:pic>
      <p:sp>
        <p:nvSpPr>
          <p:cNvPr id="13" name="Rounded Rectangular Callout 12"/>
          <p:cNvSpPr/>
          <p:nvPr/>
        </p:nvSpPr>
        <p:spPr>
          <a:xfrm>
            <a:off x="7768542" y="3300713"/>
            <a:ext cx="706056" cy="347241"/>
          </a:xfrm>
          <a:prstGeom prst="wedgeRoundRectCallout">
            <a:avLst>
              <a:gd name="adj1" fmla="val -19904"/>
              <a:gd name="adj2" fmla="val -254212"/>
              <a:gd name="adj3" fmla="val 16667"/>
            </a:avLst>
          </a:prstGeom>
          <a:noFill/>
          <a:ln w="38100" cmpd="sng">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80731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248706" y="132896"/>
            <a:ext cx="5970587" cy="64260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000" b="1" dirty="0">
                <a:latin typeface="Georgia" pitchFamily="18" charset="0"/>
                <a:ea typeface="Verdana" pitchFamily="34" charset="0"/>
                <a:cs typeface="Verdana" pitchFamily="34" charset="0"/>
              </a:rPr>
              <a:t>KSWIFT  </a:t>
            </a:r>
          </a:p>
          <a:p>
            <a:pPr algn="ctr"/>
            <a:r>
              <a:rPr lang="en-US" altLang="en-US" sz="2000" b="1" dirty="0">
                <a:latin typeface="Georgia" pitchFamily="18" charset="0"/>
                <a:ea typeface="Verdana" pitchFamily="34" charset="0"/>
                <a:cs typeface="Verdana" pitchFamily="34" charset="0"/>
              </a:rPr>
              <a:t> </a:t>
            </a:r>
            <a:r>
              <a:rPr lang="en-US" altLang="en-US" sz="2000" b="1" dirty="0">
                <a:latin typeface="Georgia" pitchFamily="18" charset="0"/>
                <a:ea typeface="Verdana" pitchFamily="34" charset="0"/>
                <a:cs typeface="Verdana" pitchFamily="34" charset="0"/>
                <a:hlinkClick r:id="rId2"/>
              </a:rPr>
              <a:t>www.kswift.kerala.gov.in</a:t>
            </a:r>
            <a:r>
              <a:rPr lang="en-US" altLang="en-US" sz="2000" b="1" dirty="0">
                <a:latin typeface="Georgia" pitchFamily="18" charset="0"/>
                <a:ea typeface="Verdana" pitchFamily="34" charset="0"/>
                <a:cs typeface="Verdana" pitchFamily="34" charset="0"/>
              </a:rPr>
              <a:t> </a:t>
            </a:r>
          </a:p>
        </p:txBody>
      </p:sp>
      <p:pic>
        <p:nvPicPr>
          <p:cNvPr id="80899" name="Picture 3"/>
          <p:cNvPicPr>
            <a:picLocks noChangeAspect="1" noChangeArrowheads="1"/>
          </p:cNvPicPr>
          <p:nvPr/>
        </p:nvPicPr>
        <p:blipFill>
          <a:blip r:embed="rId3" cstate="print"/>
          <a:srcRect/>
          <a:stretch>
            <a:fillRect/>
          </a:stretch>
        </p:blipFill>
        <p:spPr bwMode="auto">
          <a:xfrm>
            <a:off x="150472" y="1077448"/>
            <a:ext cx="12041528" cy="5546872"/>
          </a:xfrm>
          <a:prstGeom prst="rect">
            <a:avLst/>
          </a:prstGeom>
          <a:noFill/>
          <a:ln w="9525">
            <a:noFill/>
            <a:miter lim="800000"/>
            <a:headEnd/>
            <a:tailEnd/>
          </a:ln>
        </p:spPr>
      </p:pic>
      <p:sp>
        <p:nvSpPr>
          <p:cNvPr id="8" name="Oval 7"/>
          <p:cNvSpPr/>
          <p:nvPr/>
        </p:nvSpPr>
        <p:spPr>
          <a:xfrm>
            <a:off x="0" y="3217760"/>
            <a:ext cx="1504709" cy="474563"/>
          </a:xfrm>
          <a:prstGeom prst="ellipse">
            <a:avLst/>
          </a:prstGeom>
          <a:noFill/>
          <a:ln w="38100">
            <a:solidFill>
              <a:srgbClr val="A1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416953" y="3588151"/>
            <a:ext cx="1006998" cy="393540"/>
          </a:xfrm>
          <a:prstGeom prst="ellipse">
            <a:avLst/>
          </a:prstGeom>
          <a:noFill/>
          <a:ln w="38100">
            <a:solidFill>
              <a:srgbClr val="A1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Alternate Process 11"/>
          <p:cNvSpPr/>
          <p:nvPr/>
        </p:nvSpPr>
        <p:spPr>
          <a:xfrm>
            <a:off x="7662439" y="2835798"/>
            <a:ext cx="1678331" cy="532435"/>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New Clarification </a:t>
            </a:r>
          </a:p>
        </p:txBody>
      </p:sp>
      <p:sp>
        <p:nvSpPr>
          <p:cNvPr id="14" name="Rounded Rectangular Callout 13"/>
          <p:cNvSpPr/>
          <p:nvPr/>
        </p:nvSpPr>
        <p:spPr>
          <a:xfrm>
            <a:off x="11539961" y="3727049"/>
            <a:ext cx="428264" cy="254642"/>
          </a:xfrm>
          <a:prstGeom prst="wedgeRoundRectCallout">
            <a:avLst>
              <a:gd name="adj1" fmla="val -554949"/>
              <a:gd name="adj2" fmla="val -256636"/>
              <a:gd name="adj3" fmla="val 16667"/>
            </a:avLst>
          </a:prstGeom>
          <a:noFill/>
          <a:ln w="38100" cmpd="sng">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ular Callout 12"/>
          <p:cNvSpPr/>
          <p:nvPr/>
        </p:nvSpPr>
        <p:spPr>
          <a:xfrm>
            <a:off x="9516318" y="2282141"/>
            <a:ext cx="1757423" cy="347241"/>
          </a:xfrm>
          <a:prstGeom prst="wedgeRoundRectCallout">
            <a:avLst>
              <a:gd name="adj1" fmla="val 96671"/>
              <a:gd name="adj2" fmla="val 365787"/>
              <a:gd name="adj3" fmla="val 16667"/>
            </a:avLst>
          </a:prstGeom>
          <a:noFill/>
          <a:ln w="38100" cmpd="sng">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433668" y="2260485"/>
            <a:ext cx="2005677" cy="369332"/>
          </a:xfrm>
          <a:prstGeom prst="rect">
            <a:avLst/>
          </a:prstGeom>
          <a:solidFill>
            <a:schemeClr val="tx2"/>
          </a:solidFill>
        </p:spPr>
        <p:txBody>
          <a:bodyPr wrap="none">
            <a:spAutoFit/>
          </a:bodyPr>
          <a:lstStyle/>
          <a:p>
            <a:r>
              <a:rPr lang="en-US" b="1" dirty="0">
                <a:solidFill>
                  <a:srgbClr val="FFFF00"/>
                </a:solidFill>
              </a:rPr>
              <a:t>History of reply  </a:t>
            </a:r>
          </a:p>
        </p:txBody>
      </p:sp>
      <p:sp>
        <p:nvSpPr>
          <p:cNvPr id="18" name="Rounded Rectangular Callout 17"/>
          <p:cNvSpPr/>
          <p:nvPr/>
        </p:nvSpPr>
        <p:spPr>
          <a:xfrm>
            <a:off x="11565039" y="4157241"/>
            <a:ext cx="428264" cy="254642"/>
          </a:xfrm>
          <a:prstGeom prst="wedgeRoundRectCallout">
            <a:avLst>
              <a:gd name="adj1" fmla="val -714410"/>
              <a:gd name="adj2" fmla="val -29364"/>
              <a:gd name="adj3" fmla="val 16667"/>
            </a:avLst>
          </a:prstGeom>
          <a:noFill/>
          <a:ln w="38100" cmpd="sng">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Alternate Process 18"/>
          <p:cNvSpPr/>
          <p:nvPr/>
        </p:nvSpPr>
        <p:spPr>
          <a:xfrm>
            <a:off x="7143509" y="3995195"/>
            <a:ext cx="1352310" cy="532435"/>
          </a:xfrm>
          <a:prstGeom prst="flowChartAlternateProcess">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Send reply</a:t>
            </a:r>
          </a:p>
        </p:txBody>
      </p:sp>
    </p:spTree>
    <p:extLst>
      <p:ext uri="{BB962C8B-B14F-4D97-AF65-F5344CB8AC3E}">
        <p14:creationId xmlns:p14="http://schemas.microsoft.com/office/powerpoint/2010/main" val="38580731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248706" y="132896"/>
            <a:ext cx="5970587" cy="64260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000" b="1" dirty="0">
                <a:latin typeface="Georgia" pitchFamily="18" charset="0"/>
                <a:ea typeface="Verdana" pitchFamily="34" charset="0"/>
                <a:cs typeface="Verdana" pitchFamily="34" charset="0"/>
              </a:rPr>
              <a:t>KSWIFT  </a:t>
            </a:r>
          </a:p>
          <a:p>
            <a:pPr algn="ctr"/>
            <a:r>
              <a:rPr lang="en-US" altLang="en-US" sz="2000" b="1" dirty="0">
                <a:latin typeface="Georgia" pitchFamily="18" charset="0"/>
                <a:ea typeface="Verdana" pitchFamily="34" charset="0"/>
                <a:cs typeface="Verdana" pitchFamily="34" charset="0"/>
              </a:rPr>
              <a:t> </a:t>
            </a:r>
            <a:r>
              <a:rPr lang="en-US" altLang="en-US" sz="2000" b="1" dirty="0">
                <a:latin typeface="Georgia" pitchFamily="18" charset="0"/>
                <a:ea typeface="Verdana" pitchFamily="34" charset="0"/>
                <a:cs typeface="Verdana" pitchFamily="34" charset="0"/>
                <a:hlinkClick r:id="rId2"/>
              </a:rPr>
              <a:t>www.kswift.kerala.gov.in</a:t>
            </a:r>
            <a:r>
              <a:rPr lang="en-US" altLang="en-US" sz="2000" b="1" dirty="0">
                <a:latin typeface="Georgia" pitchFamily="18" charset="0"/>
                <a:ea typeface="Verdana" pitchFamily="34" charset="0"/>
                <a:cs typeface="Verdana" pitchFamily="34" charset="0"/>
              </a:rPr>
              <a:t> </a:t>
            </a:r>
          </a:p>
        </p:txBody>
      </p:sp>
      <p:sp>
        <p:nvSpPr>
          <p:cNvPr id="11" name="Rectangle 10"/>
          <p:cNvSpPr/>
          <p:nvPr/>
        </p:nvSpPr>
        <p:spPr>
          <a:xfrm>
            <a:off x="266217" y="1018572"/>
            <a:ext cx="11655707" cy="830997"/>
          </a:xfrm>
          <a:prstGeom prst="rect">
            <a:avLst/>
          </a:prstGeom>
          <a:noFill/>
        </p:spPr>
        <p:txBody>
          <a:bodyPr wrap="square" lIns="91440" tIns="45720" rIns="91440" bIns="45720">
            <a:spAutoFit/>
          </a:bodyPr>
          <a:lstStyle/>
          <a:p>
            <a:pPr algn="just" eaLnBrk="1" hangingPunct="1"/>
            <a:r>
              <a:rPr lang="en-US" altLang="en-US" sz="2400" b="1" dirty="0">
                <a:ln w="12700">
                  <a:solidFill>
                    <a:schemeClr val="tx2">
                      <a:satMod val="155000"/>
                    </a:schemeClr>
                  </a:solidFill>
                  <a:prstDash val="solid"/>
                </a:ln>
                <a:solidFill>
                  <a:schemeClr val="accent6"/>
                </a:solidFill>
                <a:latin typeface="Rockwell" pitchFamily="18" charset="0"/>
              </a:rPr>
              <a:t>How to take Action ?</a:t>
            </a:r>
          </a:p>
          <a:p>
            <a:pPr algn="just" eaLnBrk="1" hangingPunct="1"/>
            <a:endParaRPr lang="en-US" altLang="en-US" sz="2400" b="1" dirty="0">
              <a:ln w="12700">
                <a:solidFill>
                  <a:schemeClr val="tx2">
                    <a:satMod val="155000"/>
                  </a:schemeClr>
                </a:solidFill>
                <a:prstDash val="solid"/>
              </a:ln>
              <a:solidFill>
                <a:schemeClr val="accent6"/>
              </a:solidFill>
              <a:latin typeface="Rockwell" pitchFamily="18" charset="0"/>
            </a:endParaRPr>
          </a:p>
        </p:txBody>
      </p:sp>
      <p:pic>
        <p:nvPicPr>
          <p:cNvPr id="80899" name="Picture 3"/>
          <p:cNvPicPr>
            <a:picLocks noChangeAspect="1" noChangeArrowheads="1"/>
          </p:cNvPicPr>
          <p:nvPr/>
        </p:nvPicPr>
        <p:blipFill>
          <a:blip r:embed="rId3" cstate="print"/>
          <a:srcRect/>
          <a:stretch>
            <a:fillRect/>
          </a:stretch>
        </p:blipFill>
        <p:spPr bwMode="auto">
          <a:xfrm>
            <a:off x="150472" y="1934980"/>
            <a:ext cx="12041528" cy="4755185"/>
          </a:xfrm>
          <a:prstGeom prst="rect">
            <a:avLst/>
          </a:prstGeom>
          <a:noFill/>
          <a:ln w="9525">
            <a:noFill/>
            <a:miter lim="800000"/>
            <a:headEnd/>
            <a:tailEnd/>
          </a:ln>
        </p:spPr>
      </p:pic>
      <p:sp>
        <p:nvSpPr>
          <p:cNvPr id="8" name="Oval 7"/>
          <p:cNvSpPr/>
          <p:nvPr/>
        </p:nvSpPr>
        <p:spPr>
          <a:xfrm>
            <a:off x="0" y="3217760"/>
            <a:ext cx="1504709" cy="474563"/>
          </a:xfrm>
          <a:prstGeom prst="ellipse">
            <a:avLst/>
          </a:prstGeom>
          <a:noFill/>
          <a:ln w="38100">
            <a:solidFill>
              <a:srgbClr val="A1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416953" y="3588151"/>
            <a:ext cx="1006998" cy="393540"/>
          </a:xfrm>
          <a:prstGeom prst="ellipse">
            <a:avLst/>
          </a:prstGeom>
          <a:noFill/>
          <a:ln w="38100">
            <a:solidFill>
              <a:srgbClr val="A1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Alternate Process 11"/>
          <p:cNvSpPr/>
          <p:nvPr/>
        </p:nvSpPr>
        <p:spPr>
          <a:xfrm>
            <a:off x="7662439" y="2835798"/>
            <a:ext cx="1678331" cy="532435"/>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New Clarification </a:t>
            </a:r>
          </a:p>
        </p:txBody>
      </p:sp>
      <p:sp>
        <p:nvSpPr>
          <p:cNvPr id="14" name="Rounded Rectangular Callout 13"/>
          <p:cNvSpPr/>
          <p:nvPr/>
        </p:nvSpPr>
        <p:spPr>
          <a:xfrm>
            <a:off x="11539961" y="3727049"/>
            <a:ext cx="428264" cy="254642"/>
          </a:xfrm>
          <a:prstGeom prst="wedgeRoundRectCallout">
            <a:avLst>
              <a:gd name="adj1" fmla="val -554949"/>
              <a:gd name="adj2" fmla="val -256636"/>
              <a:gd name="adj3" fmla="val 16667"/>
            </a:avLst>
          </a:prstGeom>
          <a:noFill/>
          <a:ln w="38100" cmpd="sng">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ular Callout 12"/>
          <p:cNvSpPr/>
          <p:nvPr/>
        </p:nvSpPr>
        <p:spPr>
          <a:xfrm>
            <a:off x="9516318" y="2282141"/>
            <a:ext cx="1757423" cy="347241"/>
          </a:xfrm>
          <a:prstGeom prst="wedgeRoundRectCallout">
            <a:avLst>
              <a:gd name="adj1" fmla="val 96671"/>
              <a:gd name="adj2" fmla="val 365787"/>
              <a:gd name="adj3" fmla="val 16667"/>
            </a:avLst>
          </a:prstGeom>
          <a:noFill/>
          <a:ln w="38100" cmpd="sng">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433668" y="2260485"/>
            <a:ext cx="2005677" cy="369332"/>
          </a:xfrm>
          <a:prstGeom prst="rect">
            <a:avLst/>
          </a:prstGeom>
          <a:solidFill>
            <a:schemeClr val="tx2"/>
          </a:solidFill>
        </p:spPr>
        <p:txBody>
          <a:bodyPr wrap="none">
            <a:spAutoFit/>
          </a:bodyPr>
          <a:lstStyle/>
          <a:p>
            <a:r>
              <a:rPr lang="en-US" b="1" dirty="0">
                <a:solidFill>
                  <a:srgbClr val="FFFF00"/>
                </a:solidFill>
              </a:rPr>
              <a:t>History of reply  </a:t>
            </a:r>
          </a:p>
        </p:txBody>
      </p:sp>
      <p:sp>
        <p:nvSpPr>
          <p:cNvPr id="18" name="Rounded Rectangular Callout 17"/>
          <p:cNvSpPr/>
          <p:nvPr/>
        </p:nvSpPr>
        <p:spPr>
          <a:xfrm>
            <a:off x="11565039" y="4157241"/>
            <a:ext cx="428264" cy="254642"/>
          </a:xfrm>
          <a:prstGeom prst="wedgeRoundRectCallout">
            <a:avLst>
              <a:gd name="adj1" fmla="val -714410"/>
              <a:gd name="adj2" fmla="val -29364"/>
              <a:gd name="adj3" fmla="val 16667"/>
            </a:avLst>
          </a:prstGeom>
          <a:noFill/>
          <a:ln w="38100" cmpd="sng">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Alternate Process 18"/>
          <p:cNvSpPr/>
          <p:nvPr/>
        </p:nvSpPr>
        <p:spPr>
          <a:xfrm>
            <a:off x="7143509" y="3995195"/>
            <a:ext cx="1352310" cy="532435"/>
          </a:xfrm>
          <a:prstGeom prst="flowChartAlternateProcess">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Send reply</a:t>
            </a:r>
          </a:p>
        </p:txBody>
      </p:sp>
      <p:pic>
        <p:nvPicPr>
          <p:cNvPr id="86018" name="Picture 2"/>
          <p:cNvPicPr>
            <a:picLocks noChangeAspect="1" noChangeArrowheads="1"/>
          </p:cNvPicPr>
          <p:nvPr/>
        </p:nvPicPr>
        <p:blipFill>
          <a:blip r:embed="rId4" cstate="print"/>
          <a:srcRect/>
          <a:stretch>
            <a:fillRect/>
          </a:stretch>
        </p:blipFill>
        <p:spPr bwMode="auto">
          <a:xfrm>
            <a:off x="2673752" y="1956122"/>
            <a:ext cx="9518248" cy="3865944"/>
          </a:xfrm>
          <a:prstGeom prst="rect">
            <a:avLst/>
          </a:prstGeom>
          <a:noFill/>
          <a:ln w="9525">
            <a:noFill/>
            <a:miter lim="800000"/>
            <a:headEnd/>
            <a:tailEnd/>
          </a:ln>
        </p:spPr>
      </p:pic>
      <p:pic>
        <p:nvPicPr>
          <p:cNvPr id="86020" name="Picture 4"/>
          <p:cNvPicPr>
            <a:picLocks noChangeAspect="1" noChangeArrowheads="1"/>
          </p:cNvPicPr>
          <p:nvPr/>
        </p:nvPicPr>
        <p:blipFill>
          <a:blip r:embed="rId5" cstate="print"/>
          <a:srcRect/>
          <a:stretch>
            <a:fillRect/>
          </a:stretch>
        </p:blipFill>
        <p:spPr bwMode="auto">
          <a:xfrm>
            <a:off x="2712334" y="5617580"/>
            <a:ext cx="9479666" cy="1066800"/>
          </a:xfrm>
          <a:prstGeom prst="rect">
            <a:avLst/>
          </a:prstGeom>
          <a:noFill/>
          <a:ln w="9525">
            <a:noFill/>
            <a:miter lim="800000"/>
            <a:headEnd/>
            <a:tailEnd/>
          </a:ln>
        </p:spPr>
      </p:pic>
      <p:sp>
        <p:nvSpPr>
          <p:cNvPr id="17" name="Rounded Rectangular Callout 16"/>
          <p:cNvSpPr/>
          <p:nvPr/>
        </p:nvSpPr>
        <p:spPr>
          <a:xfrm>
            <a:off x="2689183" y="5756476"/>
            <a:ext cx="1757423" cy="459129"/>
          </a:xfrm>
          <a:prstGeom prst="wedgeRoundRectCallout">
            <a:avLst>
              <a:gd name="adj1" fmla="val 122357"/>
              <a:gd name="adj2" fmla="val -364212"/>
              <a:gd name="adj3" fmla="val 16667"/>
            </a:avLst>
          </a:prstGeom>
          <a:noFill/>
          <a:ln w="38100" cmpd="sng">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ular Callout 19"/>
          <p:cNvSpPr/>
          <p:nvPr/>
        </p:nvSpPr>
        <p:spPr>
          <a:xfrm>
            <a:off x="8455305" y="5862577"/>
            <a:ext cx="1757423" cy="459129"/>
          </a:xfrm>
          <a:prstGeom prst="wedgeRoundRectCallout">
            <a:avLst>
              <a:gd name="adj1" fmla="val 4465"/>
              <a:gd name="adj2" fmla="val -270935"/>
              <a:gd name="adj3" fmla="val 16667"/>
            </a:avLst>
          </a:prstGeom>
          <a:noFill/>
          <a:ln w="38100" cmpd="sng">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Alternate Process 20"/>
          <p:cNvSpPr/>
          <p:nvPr/>
        </p:nvSpPr>
        <p:spPr>
          <a:xfrm>
            <a:off x="9169077" y="4168816"/>
            <a:ext cx="1678331" cy="532435"/>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Uploading any docs if needed</a:t>
            </a:r>
          </a:p>
        </p:txBody>
      </p:sp>
      <p:sp>
        <p:nvSpPr>
          <p:cNvPr id="22" name="Oval 21"/>
          <p:cNvSpPr/>
          <p:nvPr/>
        </p:nvSpPr>
        <p:spPr>
          <a:xfrm>
            <a:off x="10938076" y="5789269"/>
            <a:ext cx="925976" cy="474563"/>
          </a:xfrm>
          <a:prstGeom prst="ellipse">
            <a:avLst/>
          </a:prstGeom>
          <a:noFill/>
          <a:ln w="38100">
            <a:solidFill>
              <a:srgbClr val="A1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6021" name="Picture 5"/>
          <p:cNvPicPr>
            <a:picLocks noChangeAspect="1" noChangeArrowheads="1"/>
          </p:cNvPicPr>
          <p:nvPr/>
        </p:nvPicPr>
        <p:blipFill>
          <a:blip r:embed="rId6" cstate="print"/>
          <a:srcRect/>
          <a:stretch>
            <a:fillRect/>
          </a:stretch>
        </p:blipFill>
        <p:spPr bwMode="auto">
          <a:xfrm>
            <a:off x="5489173" y="3220414"/>
            <a:ext cx="3181350" cy="1181100"/>
          </a:xfrm>
          <a:prstGeom prst="rect">
            <a:avLst/>
          </a:prstGeom>
          <a:noFill/>
          <a:ln w="9525">
            <a:solidFill>
              <a:schemeClr val="accent2">
                <a:lumMod val="75000"/>
              </a:schemeClr>
            </a:solidFill>
            <a:miter lim="800000"/>
            <a:headEnd/>
            <a:tailEnd/>
          </a:ln>
        </p:spPr>
      </p:pic>
      <p:sp>
        <p:nvSpPr>
          <p:cNvPr id="24" name="Oval 23"/>
          <p:cNvSpPr/>
          <p:nvPr/>
        </p:nvSpPr>
        <p:spPr>
          <a:xfrm>
            <a:off x="2106592" y="5335929"/>
            <a:ext cx="8993530" cy="1522071"/>
          </a:xfrm>
          <a:prstGeom prst="ellipse">
            <a:avLst/>
          </a:prstGeom>
          <a:noFill/>
          <a:ln w="38100">
            <a:solidFill>
              <a:srgbClr val="A1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807311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248706" y="132896"/>
            <a:ext cx="5970587" cy="64260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000" b="1" dirty="0">
                <a:latin typeface="Georgia" pitchFamily="18" charset="0"/>
                <a:ea typeface="Verdana" pitchFamily="34" charset="0"/>
                <a:cs typeface="Verdana" pitchFamily="34" charset="0"/>
              </a:rPr>
              <a:t>KSWIFT  </a:t>
            </a:r>
          </a:p>
          <a:p>
            <a:pPr algn="ctr"/>
            <a:r>
              <a:rPr lang="en-US" altLang="en-US" sz="2000" b="1" dirty="0">
                <a:latin typeface="Georgia" pitchFamily="18" charset="0"/>
                <a:ea typeface="Verdana" pitchFamily="34" charset="0"/>
                <a:cs typeface="Verdana" pitchFamily="34" charset="0"/>
              </a:rPr>
              <a:t> </a:t>
            </a:r>
            <a:r>
              <a:rPr lang="en-US" altLang="en-US" sz="2000" b="1" dirty="0">
                <a:latin typeface="Georgia" pitchFamily="18" charset="0"/>
                <a:ea typeface="Verdana" pitchFamily="34" charset="0"/>
                <a:cs typeface="Verdana" pitchFamily="34" charset="0"/>
                <a:hlinkClick r:id="rId2"/>
              </a:rPr>
              <a:t>www.kswift.kerala.gov.in</a:t>
            </a:r>
            <a:r>
              <a:rPr lang="en-US" altLang="en-US" sz="2000" b="1" dirty="0">
                <a:latin typeface="Georgia" pitchFamily="18" charset="0"/>
                <a:ea typeface="Verdana" pitchFamily="34" charset="0"/>
                <a:cs typeface="Verdana" pitchFamily="34" charset="0"/>
              </a:rPr>
              <a:t> </a:t>
            </a:r>
          </a:p>
        </p:txBody>
      </p:sp>
      <p:sp>
        <p:nvSpPr>
          <p:cNvPr id="11" name="Rectangle 10"/>
          <p:cNvSpPr/>
          <p:nvPr/>
        </p:nvSpPr>
        <p:spPr>
          <a:xfrm>
            <a:off x="266217" y="1018572"/>
            <a:ext cx="11655707" cy="830997"/>
          </a:xfrm>
          <a:prstGeom prst="rect">
            <a:avLst/>
          </a:prstGeom>
          <a:noFill/>
        </p:spPr>
        <p:txBody>
          <a:bodyPr wrap="square" lIns="91440" tIns="45720" rIns="91440" bIns="45720">
            <a:spAutoFit/>
          </a:bodyPr>
          <a:lstStyle/>
          <a:p>
            <a:pPr algn="just" eaLnBrk="1" hangingPunct="1"/>
            <a:r>
              <a:rPr lang="en-US" altLang="en-US" sz="2400" b="1" dirty="0">
                <a:ln w="12700">
                  <a:solidFill>
                    <a:schemeClr val="tx2">
                      <a:satMod val="155000"/>
                    </a:schemeClr>
                  </a:solidFill>
                  <a:prstDash val="solid"/>
                </a:ln>
                <a:solidFill>
                  <a:schemeClr val="accent6"/>
                </a:solidFill>
                <a:latin typeface="Rockwell" pitchFamily="18" charset="0"/>
              </a:rPr>
              <a:t>Role of </a:t>
            </a:r>
            <a:r>
              <a:rPr lang="en-US" altLang="en-US" sz="2400" b="1" dirty="0" smtClean="0">
                <a:ln w="12700">
                  <a:solidFill>
                    <a:schemeClr val="tx2">
                      <a:satMod val="155000"/>
                    </a:schemeClr>
                  </a:solidFill>
                  <a:prstDash val="solid"/>
                </a:ln>
                <a:solidFill>
                  <a:schemeClr val="accent6"/>
                </a:solidFill>
                <a:latin typeface="Rockwell" pitchFamily="18" charset="0"/>
              </a:rPr>
              <a:t>BLOCK level </a:t>
            </a:r>
            <a:r>
              <a:rPr lang="en-US" altLang="en-US" sz="2400" b="1" dirty="0">
                <a:ln w="12700">
                  <a:solidFill>
                    <a:schemeClr val="tx2">
                      <a:satMod val="155000"/>
                    </a:schemeClr>
                  </a:solidFill>
                  <a:prstDash val="solid"/>
                </a:ln>
                <a:solidFill>
                  <a:schemeClr val="accent6"/>
                </a:solidFill>
                <a:latin typeface="Rockwell" pitchFamily="18" charset="0"/>
              </a:rPr>
              <a:t>Officer</a:t>
            </a:r>
          </a:p>
          <a:p>
            <a:pPr algn="just" eaLnBrk="1" hangingPunct="1"/>
            <a:endParaRPr lang="en-US" altLang="en-US" sz="2400" b="1" dirty="0">
              <a:ln w="12700">
                <a:solidFill>
                  <a:schemeClr val="tx2">
                    <a:satMod val="155000"/>
                  </a:schemeClr>
                </a:solidFill>
                <a:prstDash val="solid"/>
              </a:ln>
              <a:solidFill>
                <a:schemeClr val="accent6"/>
              </a:solidFill>
              <a:latin typeface="Rockwell" pitchFamily="18" charset="0"/>
            </a:endParaRPr>
          </a:p>
        </p:txBody>
      </p:sp>
      <p:sp>
        <p:nvSpPr>
          <p:cNvPr id="23" name="Rounded Rectangle 22"/>
          <p:cNvSpPr/>
          <p:nvPr/>
        </p:nvSpPr>
        <p:spPr>
          <a:xfrm>
            <a:off x="10009144" y="2583727"/>
            <a:ext cx="1736203" cy="49771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Login  </a:t>
            </a:r>
          </a:p>
        </p:txBody>
      </p:sp>
      <p:pic>
        <p:nvPicPr>
          <p:cNvPr id="60418" name="Picture 2"/>
          <p:cNvPicPr>
            <a:picLocks noChangeAspect="1" noChangeArrowheads="1"/>
          </p:cNvPicPr>
          <p:nvPr/>
        </p:nvPicPr>
        <p:blipFill>
          <a:blip r:embed="rId3" cstate="print"/>
          <a:srcRect/>
          <a:stretch>
            <a:fillRect/>
          </a:stretch>
        </p:blipFill>
        <p:spPr bwMode="auto">
          <a:xfrm>
            <a:off x="4539026" y="1352790"/>
            <a:ext cx="7835853" cy="4945726"/>
          </a:xfrm>
          <a:prstGeom prst="rect">
            <a:avLst/>
          </a:prstGeom>
          <a:noFill/>
          <a:ln w="9525">
            <a:noFill/>
            <a:miter lim="800000"/>
            <a:headEnd/>
            <a:tailEnd/>
          </a:ln>
        </p:spPr>
      </p:pic>
      <p:sp>
        <p:nvSpPr>
          <p:cNvPr id="24" name="Rounded Rectangular Callout 23"/>
          <p:cNvSpPr/>
          <p:nvPr/>
        </p:nvSpPr>
        <p:spPr>
          <a:xfrm>
            <a:off x="6051500" y="4175760"/>
            <a:ext cx="5173078" cy="2043314"/>
          </a:xfrm>
          <a:prstGeom prst="wedgeRoundRectCallout">
            <a:avLst>
              <a:gd name="adj1" fmla="val 4893"/>
              <a:gd name="adj2" fmla="val -85805"/>
              <a:gd name="adj3" fmla="val 16667"/>
            </a:avLst>
          </a:prstGeom>
          <a:noFill/>
          <a:ln w="38100" cmpd="sng">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521988" y="2629381"/>
            <a:ext cx="1463040" cy="1109497"/>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err="1" smtClean="0"/>
              <a:t>Selelct</a:t>
            </a:r>
            <a:r>
              <a:rPr lang="en-US" sz="1400" dirty="0" smtClean="0"/>
              <a:t> the application</a:t>
            </a:r>
            <a:endParaRPr lang="en-US" sz="1400" dirty="0"/>
          </a:p>
        </p:txBody>
      </p:sp>
      <p:sp>
        <p:nvSpPr>
          <p:cNvPr id="8" name="Rounded Rectangle 7"/>
          <p:cNvSpPr/>
          <p:nvPr/>
        </p:nvSpPr>
        <p:spPr>
          <a:xfrm>
            <a:off x="2741837" y="2629381"/>
            <a:ext cx="1405760" cy="110949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t> If any notification, </a:t>
            </a:r>
          </a:p>
          <a:p>
            <a:r>
              <a:rPr lang="en-US" sz="1400" dirty="0" smtClean="0"/>
              <a:t>Send </a:t>
            </a:r>
            <a:endParaRPr lang="en-US" sz="1400" dirty="0"/>
          </a:p>
        </p:txBody>
      </p:sp>
      <p:sp>
        <p:nvSpPr>
          <p:cNvPr id="10" name="Right Arrow 9"/>
          <p:cNvSpPr/>
          <p:nvPr/>
        </p:nvSpPr>
        <p:spPr>
          <a:xfrm>
            <a:off x="2076468" y="2993033"/>
            <a:ext cx="515667" cy="38219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4147597" y="2993033"/>
            <a:ext cx="515667" cy="38219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4842284" y="2716156"/>
            <a:ext cx="1856960" cy="1109497"/>
          </a:xfrm>
          <a:prstGeom prst="round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t>Take Action </a:t>
            </a:r>
          </a:p>
          <a:p>
            <a:r>
              <a:rPr lang="en-US" sz="1400" dirty="0" smtClean="0"/>
              <a:t>either forwarding to the next level  or return to  KB user </a:t>
            </a:r>
            <a:endParaRPr lang="en-US" sz="1400" dirty="0"/>
          </a:p>
        </p:txBody>
      </p:sp>
    </p:spTree>
    <p:extLst>
      <p:ext uri="{BB962C8B-B14F-4D97-AF65-F5344CB8AC3E}">
        <p14:creationId xmlns:p14="http://schemas.microsoft.com/office/powerpoint/2010/main" val="385807311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248706" y="132896"/>
            <a:ext cx="5970587" cy="64260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000" b="1" dirty="0">
                <a:latin typeface="Georgia" pitchFamily="18" charset="0"/>
                <a:ea typeface="Verdana" pitchFamily="34" charset="0"/>
                <a:cs typeface="Verdana" pitchFamily="34" charset="0"/>
              </a:rPr>
              <a:t>KSWIFT  </a:t>
            </a:r>
          </a:p>
          <a:p>
            <a:pPr algn="ctr"/>
            <a:r>
              <a:rPr lang="en-US" altLang="en-US" sz="2000" b="1" dirty="0">
                <a:latin typeface="Georgia" pitchFamily="18" charset="0"/>
                <a:ea typeface="Verdana" pitchFamily="34" charset="0"/>
                <a:cs typeface="Verdana" pitchFamily="34" charset="0"/>
              </a:rPr>
              <a:t> </a:t>
            </a:r>
            <a:r>
              <a:rPr lang="en-US" altLang="en-US" sz="2000" b="1" dirty="0">
                <a:latin typeface="Georgia" pitchFamily="18" charset="0"/>
                <a:ea typeface="Verdana" pitchFamily="34" charset="0"/>
                <a:cs typeface="Verdana" pitchFamily="34" charset="0"/>
                <a:hlinkClick r:id="rId2"/>
              </a:rPr>
              <a:t>www.kswift.kerala.gov.in</a:t>
            </a:r>
            <a:r>
              <a:rPr lang="en-US" altLang="en-US" sz="2000" b="1" dirty="0">
                <a:latin typeface="Georgia" pitchFamily="18" charset="0"/>
                <a:ea typeface="Verdana" pitchFamily="34" charset="0"/>
                <a:cs typeface="Verdana" pitchFamily="34" charset="0"/>
              </a:rPr>
              <a:t> </a:t>
            </a:r>
          </a:p>
        </p:txBody>
      </p:sp>
      <p:sp>
        <p:nvSpPr>
          <p:cNvPr id="11" name="Rectangle 10"/>
          <p:cNvSpPr/>
          <p:nvPr/>
        </p:nvSpPr>
        <p:spPr>
          <a:xfrm>
            <a:off x="266217" y="1018572"/>
            <a:ext cx="11655707" cy="830997"/>
          </a:xfrm>
          <a:prstGeom prst="rect">
            <a:avLst/>
          </a:prstGeom>
          <a:noFill/>
        </p:spPr>
        <p:txBody>
          <a:bodyPr wrap="square" lIns="91440" tIns="45720" rIns="91440" bIns="45720">
            <a:spAutoFit/>
          </a:bodyPr>
          <a:lstStyle/>
          <a:p>
            <a:pPr algn="just" eaLnBrk="1" hangingPunct="1"/>
            <a:r>
              <a:rPr lang="en-US" altLang="en-US" sz="2400" b="1" dirty="0">
                <a:ln w="12700">
                  <a:solidFill>
                    <a:schemeClr val="tx2">
                      <a:satMod val="155000"/>
                    </a:schemeClr>
                  </a:solidFill>
                  <a:prstDash val="solid"/>
                </a:ln>
                <a:solidFill>
                  <a:schemeClr val="accent6"/>
                </a:solidFill>
                <a:latin typeface="Rockwell" pitchFamily="18" charset="0"/>
              </a:rPr>
              <a:t> Inspection Officer Home Page</a:t>
            </a:r>
          </a:p>
          <a:p>
            <a:pPr algn="just" eaLnBrk="1" hangingPunct="1"/>
            <a:endParaRPr lang="en-US" altLang="en-US" sz="2400" b="1" dirty="0">
              <a:ln w="12700">
                <a:solidFill>
                  <a:schemeClr val="tx2">
                    <a:satMod val="155000"/>
                  </a:schemeClr>
                </a:solidFill>
                <a:prstDash val="solid"/>
              </a:ln>
              <a:solidFill>
                <a:schemeClr val="accent6"/>
              </a:solidFill>
              <a:latin typeface="Rockwell" pitchFamily="18" charset="0"/>
            </a:endParaRPr>
          </a:p>
        </p:txBody>
      </p:sp>
      <p:pic>
        <p:nvPicPr>
          <p:cNvPr id="61442" name="Picture 2"/>
          <p:cNvPicPr>
            <a:picLocks noChangeAspect="1" noChangeArrowheads="1"/>
          </p:cNvPicPr>
          <p:nvPr/>
        </p:nvPicPr>
        <p:blipFill>
          <a:blip r:embed="rId3" cstate="print"/>
          <a:srcRect/>
          <a:stretch>
            <a:fillRect/>
          </a:stretch>
        </p:blipFill>
        <p:spPr bwMode="auto">
          <a:xfrm>
            <a:off x="1035290" y="1702684"/>
            <a:ext cx="10377347" cy="5155315"/>
          </a:xfrm>
          <a:prstGeom prst="rect">
            <a:avLst/>
          </a:prstGeom>
          <a:noFill/>
          <a:ln w="9525">
            <a:noFill/>
            <a:miter lim="800000"/>
            <a:headEnd/>
            <a:tailEnd/>
          </a:ln>
        </p:spPr>
      </p:pic>
      <p:pic>
        <p:nvPicPr>
          <p:cNvPr id="61443" name="Picture 3"/>
          <p:cNvPicPr>
            <a:picLocks noChangeAspect="1" noChangeArrowheads="1"/>
          </p:cNvPicPr>
          <p:nvPr/>
        </p:nvPicPr>
        <p:blipFill>
          <a:blip r:embed="rId4" cstate="print"/>
          <a:srcRect/>
          <a:stretch>
            <a:fillRect/>
          </a:stretch>
        </p:blipFill>
        <p:spPr bwMode="auto">
          <a:xfrm>
            <a:off x="981859" y="2429177"/>
            <a:ext cx="2235903" cy="2809875"/>
          </a:xfrm>
          <a:prstGeom prst="rect">
            <a:avLst/>
          </a:prstGeom>
          <a:noFill/>
          <a:ln w="9525">
            <a:noFill/>
            <a:miter lim="800000"/>
            <a:headEnd/>
            <a:tailEnd/>
          </a:ln>
        </p:spPr>
      </p:pic>
    </p:spTree>
    <p:extLst>
      <p:ext uri="{BB962C8B-B14F-4D97-AF65-F5344CB8AC3E}">
        <p14:creationId xmlns:p14="http://schemas.microsoft.com/office/powerpoint/2010/main" val="385807311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248706" y="132896"/>
            <a:ext cx="5970587" cy="64260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000" b="1" dirty="0">
                <a:latin typeface="Georgia" pitchFamily="18" charset="0"/>
                <a:ea typeface="Verdana" pitchFamily="34" charset="0"/>
                <a:cs typeface="Verdana" pitchFamily="34" charset="0"/>
              </a:rPr>
              <a:t>KSWIFT  </a:t>
            </a:r>
          </a:p>
          <a:p>
            <a:pPr algn="ctr"/>
            <a:r>
              <a:rPr lang="en-US" altLang="en-US" sz="2000" b="1" dirty="0">
                <a:latin typeface="Georgia" pitchFamily="18" charset="0"/>
                <a:ea typeface="Verdana" pitchFamily="34" charset="0"/>
                <a:cs typeface="Verdana" pitchFamily="34" charset="0"/>
              </a:rPr>
              <a:t> </a:t>
            </a:r>
            <a:r>
              <a:rPr lang="en-US" altLang="en-US" sz="2000" b="1" dirty="0">
                <a:latin typeface="Georgia" pitchFamily="18" charset="0"/>
                <a:ea typeface="Verdana" pitchFamily="34" charset="0"/>
                <a:cs typeface="Verdana" pitchFamily="34" charset="0"/>
                <a:hlinkClick r:id="rId2"/>
              </a:rPr>
              <a:t>www.kswift.kerala.gov.in</a:t>
            </a:r>
            <a:r>
              <a:rPr lang="en-US" altLang="en-US" sz="2000" b="1" dirty="0">
                <a:latin typeface="Georgia" pitchFamily="18" charset="0"/>
                <a:ea typeface="Verdana" pitchFamily="34" charset="0"/>
                <a:cs typeface="Verdana" pitchFamily="34" charset="0"/>
              </a:rPr>
              <a:t> </a:t>
            </a:r>
          </a:p>
        </p:txBody>
      </p:sp>
      <p:sp>
        <p:nvSpPr>
          <p:cNvPr id="11" name="Rectangle 10"/>
          <p:cNvSpPr/>
          <p:nvPr/>
        </p:nvSpPr>
        <p:spPr>
          <a:xfrm>
            <a:off x="266217" y="1018572"/>
            <a:ext cx="11655707" cy="830997"/>
          </a:xfrm>
          <a:prstGeom prst="rect">
            <a:avLst/>
          </a:prstGeom>
          <a:noFill/>
        </p:spPr>
        <p:txBody>
          <a:bodyPr wrap="square" lIns="91440" tIns="45720" rIns="91440" bIns="45720">
            <a:spAutoFit/>
          </a:bodyPr>
          <a:lstStyle/>
          <a:p>
            <a:pPr algn="just" eaLnBrk="1" hangingPunct="1"/>
            <a:r>
              <a:rPr lang="en-US" altLang="en-US" sz="2400" b="1" dirty="0">
                <a:ln w="12700">
                  <a:solidFill>
                    <a:schemeClr val="tx2">
                      <a:satMod val="155000"/>
                    </a:schemeClr>
                  </a:solidFill>
                  <a:prstDash val="solid"/>
                </a:ln>
                <a:solidFill>
                  <a:schemeClr val="accent6"/>
                </a:solidFill>
                <a:latin typeface="Rockwell" pitchFamily="18" charset="0"/>
              </a:rPr>
              <a:t> How to take action ? </a:t>
            </a:r>
          </a:p>
          <a:p>
            <a:pPr algn="just" eaLnBrk="1" hangingPunct="1"/>
            <a:endParaRPr lang="en-US" altLang="en-US" sz="2400" b="1" dirty="0">
              <a:ln w="12700">
                <a:solidFill>
                  <a:schemeClr val="tx2">
                    <a:satMod val="155000"/>
                  </a:schemeClr>
                </a:solidFill>
                <a:prstDash val="solid"/>
              </a:ln>
              <a:solidFill>
                <a:schemeClr val="accent6"/>
              </a:solidFill>
              <a:latin typeface="Rockwell" pitchFamily="18" charset="0"/>
            </a:endParaRPr>
          </a:p>
        </p:txBody>
      </p:sp>
      <p:pic>
        <p:nvPicPr>
          <p:cNvPr id="89092" name="Picture 4"/>
          <p:cNvPicPr>
            <a:picLocks noChangeAspect="1" noChangeArrowheads="1"/>
          </p:cNvPicPr>
          <p:nvPr/>
        </p:nvPicPr>
        <p:blipFill>
          <a:blip r:embed="rId3" cstate="print"/>
          <a:srcRect/>
          <a:stretch>
            <a:fillRect/>
          </a:stretch>
        </p:blipFill>
        <p:spPr bwMode="auto">
          <a:xfrm>
            <a:off x="411263" y="1437430"/>
            <a:ext cx="11780737" cy="3910073"/>
          </a:xfrm>
          <a:prstGeom prst="rect">
            <a:avLst/>
          </a:prstGeom>
          <a:noFill/>
          <a:ln w="9525">
            <a:noFill/>
            <a:miter lim="800000"/>
            <a:headEnd/>
            <a:tailEnd/>
          </a:ln>
        </p:spPr>
      </p:pic>
      <p:pic>
        <p:nvPicPr>
          <p:cNvPr id="89093" name="Picture 5"/>
          <p:cNvPicPr>
            <a:picLocks noChangeAspect="1" noChangeArrowheads="1"/>
          </p:cNvPicPr>
          <p:nvPr/>
        </p:nvPicPr>
        <p:blipFill>
          <a:blip r:embed="rId4" cstate="print"/>
          <a:srcRect/>
          <a:stretch>
            <a:fillRect/>
          </a:stretch>
        </p:blipFill>
        <p:spPr bwMode="auto">
          <a:xfrm>
            <a:off x="3483979" y="5562600"/>
            <a:ext cx="8708021" cy="1295400"/>
          </a:xfrm>
          <a:prstGeom prst="rect">
            <a:avLst/>
          </a:prstGeom>
          <a:noFill/>
          <a:ln w="9525">
            <a:noFill/>
            <a:miter lim="800000"/>
            <a:headEnd/>
            <a:tailEnd/>
          </a:ln>
        </p:spPr>
      </p:pic>
      <p:pic>
        <p:nvPicPr>
          <p:cNvPr id="89094" name="Picture 6"/>
          <p:cNvPicPr>
            <a:picLocks noChangeAspect="1" noChangeArrowheads="1"/>
          </p:cNvPicPr>
          <p:nvPr/>
        </p:nvPicPr>
        <p:blipFill>
          <a:blip r:embed="rId5" cstate="print"/>
          <a:srcRect/>
          <a:stretch>
            <a:fillRect/>
          </a:stretch>
        </p:blipFill>
        <p:spPr bwMode="auto">
          <a:xfrm>
            <a:off x="2716012" y="5562962"/>
            <a:ext cx="2342125" cy="361950"/>
          </a:xfrm>
          <a:prstGeom prst="rect">
            <a:avLst/>
          </a:prstGeom>
          <a:noFill/>
          <a:ln w="9525">
            <a:noFill/>
            <a:miter lim="800000"/>
            <a:headEnd/>
            <a:tailEnd/>
          </a:ln>
        </p:spPr>
      </p:pic>
      <p:sp>
        <p:nvSpPr>
          <p:cNvPr id="10" name="Rounded Rectangular Callout 9"/>
          <p:cNvSpPr/>
          <p:nvPr/>
        </p:nvSpPr>
        <p:spPr>
          <a:xfrm>
            <a:off x="8536328" y="5550060"/>
            <a:ext cx="1757423" cy="459129"/>
          </a:xfrm>
          <a:prstGeom prst="wedgeRoundRectCallout">
            <a:avLst>
              <a:gd name="adj1" fmla="val 4465"/>
              <a:gd name="adj2" fmla="val -270935"/>
              <a:gd name="adj3" fmla="val 16667"/>
            </a:avLst>
          </a:prstGeom>
          <a:noFill/>
          <a:ln w="38100" cmpd="sng">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Alternate Process 11"/>
          <p:cNvSpPr/>
          <p:nvPr/>
        </p:nvSpPr>
        <p:spPr>
          <a:xfrm>
            <a:off x="9250100" y="3856299"/>
            <a:ext cx="1678331" cy="532435"/>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Uploading any docs if needed</a:t>
            </a:r>
          </a:p>
        </p:txBody>
      </p:sp>
      <p:sp>
        <p:nvSpPr>
          <p:cNvPr id="13" name="Oval 12"/>
          <p:cNvSpPr/>
          <p:nvPr/>
        </p:nvSpPr>
        <p:spPr>
          <a:xfrm>
            <a:off x="10857054" y="5534626"/>
            <a:ext cx="925976" cy="474563"/>
          </a:xfrm>
          <a:prstGeom prst="ellipse">
            <a:avLst/>
          </a:prstGeom>
          <a:noFill/>
          <a:ln w="38100">
            <a:solidFill>
              <a:srgbClr val="A1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9689940" y="4842075"/>
            <a:ext cx="925976" cy="474563"/>
          </a:xfrm>
          <a:prstGeom prst="ellipse">
            <a:avLst/>
          </a:prstGeom>
          <a:noFill/>
          <a:ln w="38100">
            <a:solidFill>
              <a:srgbClr val="A1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466" name="Picture 2"/>
          <p:cNvPicPr>
            <a:picLocks noChangeAspect="1" noChangeArrowheads="1"/>
          </p:cNvPicPr>
          <p:nvPr/>
        </p:nvPicPr>
        <p:blipFill>
          <a:blip r:embed="rId6" cstate="print"/>
          <a:srcRect/>
          <a:stretch>
            <a:fillRect/>
          </a:stretch>
        </p:blipFill>
        <p:spPr bwMode="auto">
          <a:xfrm>
            <a:off x="287380" y="2220833"/>
            <a:ext cx="2397948" cy="3010924"/>
          </a:xfrm>
          <a:prstGeom prst="rect">
            <a:avLst/>
          </a:prstGeom>
          <a:noFill/>
          <a:ln w="9525">
            <a:noFill/>
            <a:miter lim="800000"/>
            <a:headEnd/>
            <a:tailEnd/>
          </a:ln>
        </p:spPr>
      </p:pic>
      <p:pic>
        <p:nvPicPr>
          <p:cNvPr id="62467" name="Picture 3"/>
          <p:cNvPicPr>
            <a:picLocks noChangeAspect="1" noChangeArrowheads="1"/>
          </p:cNvPicPr>
          <p:nvPr/>
        </p:nvPicPr>
        <p:blipFill>
          <a:blip r:embed="rId7" cstate="print"/>
          <a:srcRect/>
          <a:stretch>
            <a:fillRect/>
          </a:stretch>
        </p:blipFill>
        <p:spPr bwMode="auto">
          <a:xfrm>
            <a:off x="2764362" y="1365813"/>
            <a:ext cx="10506075" cy="6000990"/>
          </a:xfrm>
          <a:prstGeom prst="rect">
            <a:avLst/>
          </a:prstGeom>
          <a:noFill/>
          <a:ln w="9525">
            <a:noFill/>
            <a:miter lim="800000"/>
            <a:headEnd/>
            <a:tailEnd/>
          </a:ln>
        </p:spPr>
      </p:pic>
      <p:sp>
        <p:nvSpPr>
          <p:cNvPr id="15" name="Oval 14"/>
          <p:cNvSpPr/>
          <p:nvPr/>
        </p:nvSpPr>
        <p:spPr>
          <a:xfrm>
            <a:off x="2268638" y="4699321"/>
            <a:ext cx="7859210" cy="1811438"/>
          </a:xfrm>
          <a:prstGeom prst="ellipse">
            <a:avLst/>
          </a:prstGeom>
          <a:noFill/>
          <a:ln w="38100">
            <a:solidFill>
              <a:srgbClr val="A1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80731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Title 1"/>
          <p:cNvSpPr txBox="1">
            <a:spLocks/>
          </p:cNvSpPr>
          <p:nvPr/>
        </p:nvSpPr>
        <p:spPr bwMode="auto">
          <a:xfrm>
            <a:off x="3248025" y="133350"/>
            <a:ext cx="5970588"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90000"/>
              </a:lnSpc>
            </a:pPr>
            <a:r>
              <a:rPr lang="en-US" altLang="en-US" sz="2000" b="1">
                <a:latin typeface="Georgia" pitchFamily="18" charset="0"/>
              </a:rPr>
              <a:t>K-SWIFT  </a:t>
            </a:r>
          </a:p>
          <a:p>
            <a:pPr algn="ctr" eaLnBrk="1" hangingPunct="1">
              <a:lnSpc>
                <a:spcPct val="90000"/>
              </a:lnSpc>
            </a:pPr>
            <a:r>
              <a:rPr lang="en-US" altLang="en-US" sz="2000" b="1">
                <a:latin typeface="Georgia" pitchFamily="18" charset="0"/>
              </a:rPr>
              <a:t> </a:t>
            </a:r>
            <a:r>
              <a:rPr lang="en-US" altLang="en-US" sz="2000" b="1">
                <a:latin typeface="Georgia" pitchFamily="18" charset="0"/>
                <a:hlinkClick r:id="rId2"/>
              </a:rPr>
              <a:t>www.kswift.kerala.gov.in</a:t>
            </a:r>
            <a:r>
              <a:rPr lang="en-US" altLang="en-US" sz="2000" b="1">
                <a:latin typeface="Georgia" pitchFamily="18" charset="0"/>
              </a:rPr>
              <a:t> </a:t>
            </a:r>
          </a:p>
        </p:txBody>
      </p:sp>
      <p:sp>
        <p:nvSpPr>
          <p:cNvPr id="16391" name="Rectangle 9"/>
          <p:cNvSpPr>
            <a:spLocks noChangeArrowheads="1"/>
          </p:cNvSpPr>
          <p:nvPr/>
        </p:nvSpPr>
        <p:spPr bwMode="auto">
          <a:xfrm>
            <a:off x="209096" y="801546"/>
            <a:ext cx="13612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IN" altLang="en-US" sz="2800" b="1" dirty="0">
                <a:solidFill>
                  <a:srgbClr val="C00000"/>
                </a:solidFill>
                <a:latin typeface="Arial" panose="020B0604020202020204" pitchFamily="34" charset="0"/>
                <a:cs typeface="Arial" panose="020B0604020202020204" pitchFamily="34" charset="0"/>
              </a:rPr>
              <a:t>MSME </a:t>
            </a:r>
            <a:endParaRPr lang="en-IN" altLang="en-US" dirty="0">
              <a:solidFill>
                <a:srgbClr val="C00000"/>
              </a:solidFill>
              <a:latin typeface="Arial" panose="020B0604020202020204" pitchFamily="34" charset="0"/>
              <a:cs typeface="Arial" panose="020B0604020202020204" pitchFamily="34" charset="0"/>
            </a:endParaRPr>
          </a:p>
        </p:txBody>
      </p:sp>
      <p:sp>
        <p:nvSpPr>
          <p:cNvPr id="8" name="Rectangle 2"/>
          <p:cNvSpPr>
            <a:spLocks noChangeArrowheads="1"/>
          </p:cNvSpPr>
          <p:nvPr/>
        </p:nvSpPr>
        <p:spPr bwMode="auto">
          <a:xfrm>
            <a:off x="209096" y="1299703"/>
            <a:ext cx="8151967"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85750" algn="just" eaLnBrk="1" hangingPunct="1">
              <a:lnSpc>
                <a:spcPct val="150000"/>
              </a:lnSpc>
              <a:buFont typeface="Arial" panose="020B0604020202020204" pitchFamily="34" charset="0"/>
              <a:buChar char="•"/>
            </a:pPr>
            <a:r>
              <a:rPr lang="en-US" altLang="en-US" sz="1600" dirty="0">
                <a:latin typeface="Arial" panose="020B0604020202020204" pitchFamily="34" charset="0"/>
                <a:cs typeface="Arial" panose="020B0604020202020204" pitchFamily="34" charset="0"/>
              </a:rPr>
              <a:t>For empowering the MSME entrepreneurs, easy application process    and auto generation of Acknowledgement  certificate. </a:t>
            </a:r>
          </a:p>
          <a:p>
            <a:pPr marL="285750" indent="-285750" algn="just" eaLnBrk="1" hangingPunct="1">
              <a:lnSpc>
                <a:spcPct val="150000"/>
              </a:lnSpc>
              <a:buFont typeface="Arial" panose="020B0604020202020204" pitchFamily="34" charset="0"/>
              <a:buChar char="•"/>
            </a:pPr>
            <a:r>
              <a:rPr lang="en-GB" sz="1600" dirty="0"/>
              <a:t>Automatic clearances will be given to an Entrepreneur whose capital investment is below 10 Cr. The Entrepreneur has to get the required clearances within Three years after getting the automatic clearance of MSME Act. </a:t>
            </a:r>
            <a:endParaRPr lang="en-US" altLang="en-US" sz="1600" dirty="0">
              <a:latin typeface="Arial" panose="020B0604020202020204" pitchFamily="34" charset="0"/>
              <a:cs typeface="Arial" panose="020B0604020202020204" pitchFamily="34" charset="0"/>
            </a:endParaRPr>
          </a:p>
          <a:p>
            <a:pPr marL="285750" indent="-285750" algn="just" eaLnBrk="1" hangingPunct="1">
              <a:lnSpc>
                <a:spcPct val="150000"/>
              </a:lnSpc>
              <a:buFont typeface="Arial" panose="020B0604020202020204" pitchFamily="34" charset="0"/>
              <a:buChar char="•"/>
            </a:pPr>
            <a:r>
              <a:rPr lang="en-US" altLang="en-US" sz="1600" dirty="0">
                <a:latin typeface="Arial" panose="020B0604020202020204" pitchFamily="34" charset="0"/>
                <a:cs typeface="Arial" panose="020B0604020202020204" pitchFamily="34" charset="0"/>
              </a:rPr>
              <a:t>Reminder system for obtaining approvals within a time period and roll based dash board for stakeholders  </a:t>
            </a:r>
          </a:p>
        </p:txBody>
      </p:sp>
      <p:pic>
        <p:nvPicPr>
          <p:cNvPr id="9"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81357" y="1476869"/>
            <a:ext cx="2352675" cy="150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4" cstate="print"/>
          <a:srcRect/>
          <a:stretch>
            <a:fillRect/>
          </a:stretch>
        </p:blipFill>
        <p:spPr bwMode="auto">
          <a:xfrm>
            <a:off x="6038933" y="3829396"/>
            <a:ext cx="5547464" cy="308305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1" name="Rectangle 9"/>
          <p:cNvSpPr>
            <a:spLocks noChangeArrowheads="1"/>
          </p:cNvSpPr>
          <p:nvPr/>
        </p:nvSpPr>
        <p:spPr bwMode="auto">
          <a:xfrm>
            <a:off x="209096" y="3855194"/>
            <a:ext cx="55194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IN" altLang="en-US" sz="2800" b="1" dirty="0">
                <a:solidFill>
                  <a:srgbClr val="C00000"/>
                </a:solidFill>
                <a:latin typeface="Arial" panose="020B0604020202020204" pitchFamily="34" charset="0"/>
                <a:cs typeface="Arial" panose="020B0604020202020204" pitchFamily="34" charset="0"/>
              </a:rPr>
              <a:t>Centralised Inspection System </a:t>
            </a:r>
            <a:endParaRPr lang="en-IN" altLang="en-US" dirty="0">
              <a:solidFill>
                <a:srgbClr val="C00000"/>
              </a:solidFill>
              <a:latin typeface="Arial" panose="020B0604020202020204" pitchFamily="34" charset="0"/>
              <a:cs typeface="Arial" panose="020B0604020202020204" pitchFamily="34" charset="0"/>
            </a:endParaRPr>
          </a:p>
        </p:txBody>
      </p:sp>
      <p:sp>
        <p:nvSpPr>
          <p:cNvPr id="12" name="Rectangle 24"/>
          <p:cNvSpPr>
            <a:spLocks noChangeArrowheads="1"/>
          </p:cNvSpPr>
          <p:nvPr/>
        </p:nvSpPr>
        <p:spPr bwMode="auto">
          <a:xfrm>
            <a:off x="333122" y="4293704"/>
            <a:ext cx="5829805" cy="2308324"/>
          </a:xfrm>
          <a:prstGeom prst="rect">
            <a:avLst/>
          </a:prstGeom>
          <a:noFill/>
          <a:ln w="9525">
            <a:noFill/>
            <a:miter lim="800000"/>
            <a:headEnd/>
            <a:tailEnd/>
          </a:ln>
          <a:effectLst/>
        </p:spPr>
        <p:txBody>
          <a:bodyPr wrap="square" anchor="ctr">
            <a:spAutoFit/>
          </a:bodyPr>
          <a:lstStyle/>
          <a:p>
            <a:pPr marL="285750" indent="-285750">
              <a:lnSpc>
                <a:spcPct val="150000"/>
              </a:lnSpc>
              <a:buFont typeface="Arial" panose="020B0604020202020204" pitchFamily="34" charset="0"/>
              <a:buChar char="•"/>
              <a:defRPr/>
            </a:pPr>
            <a:r>
              <a:rPr lang="en-US" sz="1600" dirty="0">
                <a:latin typeface="Arial" panose="020B0604020202020204" pitchFamily="34" charset="0"/>
                <a:ea typeface="Times New Roman" pitchFamily="18" charset="0"/>
                <a:cs typeface="Arial" panose="020B0604020202020204" pitchFamily="34" charset="0"/>
              </a:rPr>
              <a:t>Develop transparent checklists and procedures.</a:t>
            </a:r>
          </a:p>
          <a:p>
            <a:pPr marL="285750" indent="-285750">
              <a:lnSpc>
                <a:spcPct val="150000"/>
              </a:lnSpc>
              <a:buFont typeface="Arial" panose="020B0604020202020204" pitchFamily="34" charset="0"/>
              <a:buChar char="•"/>
              <a:defRPr/>
            </a:pPr>
            <a:r>
              <a:rPr lang="en-US" sz="1600" dirty="0">
                <a:latin typeface="Arial" panose="020B0604020202020204" pitchFamily="34" charset="0"/>
                <a:ea typeface="Calibri" pitchFamily="34" charset="0"/>
                <a:cs typeface="Arial" panose="020B0604020202020204" pitchFamily="34" charset="0"/>
              </a:rPr>
              <a:t>Dynamic CIMC from </a:t>
            </a:r>
            <a:r>
              <a:rPr lang="en-US" sz="1600" dirty="0" err="1">
                <a:latin typeface="Arial" panose="020B0604020202020204" pitchFamily="34" charset="0"/>
                <a:ea typeface="Calibri" pitchFamily="34" charset="0"/>
                <a:cs typeface="Arial" panose="020B0604020202020204" pitchFamily="34" charset="0"/>
              </a:rPr>
              <a:t>onboarded</a:t>
            </a:r>
            <a:r>
              <a:rPr lang="en-US" sz="1600" dirty="0">
                <a:latin typeface="Arial" panose="020B0604020202020204" pitchFamily="34" charset="0"/>
                <a:ea typeface="Calibri" pitchFamily="34" charset="0"/>
                <a:cs typeface="Arial" panose="020B0604020202020204" pitchFamily="34" charset="0"/>
              </a:rPr>
              <a:t> line </a:t>
            </a:r>
            <a:r>
              <a:rPr lang="en-US" sz="1600" dirty="0" err="1">
                <a:latin typeface="Arial" panose="020B0604020202020204" pitchFamily="34" charset="0"/>
                <a:ea typeface="Calibri" pitchFamily="34" charset="0"/>
                <a:cs typeface="Arial" panose="020B0604020202020204" pitchFamily="34" charset="0"/>
              </a:rPr>
              <a:t>depts</a:t>
            </a:r>
            <a:endParaRPr lang="en-US" sz="1600" dirty="0">
              <a:latin typeface="Arial" panose="020B0604020202020204" pitchFamily="34" charset="0"/>
              <a:ea typeface="Calibri" pitchFamily="34" charset="0"/>
              <a:cs typeface="Arial" panose="020B0604020202020204" pitchFamily="34" charset="0"/>
            </a:endParaRPr>
          </a:p>
          <a:p>
            <a:pPr marL="285750" indent="-285750">
              <a:lnSpc>
                <a:spcPct val="150000"/>
              </a:lnSpc>
              <a:buFont typeface="Arial" panose="020B0604020202020204" pitchFamily="34" charset="0"/>
              <a:buChar char="•"/>
              <a:defRPr/>
            </a:pPr>
            <a:r>
              <a:rPr lang="en-US" sz="1600" dirty="0">
                <a:latin typeface="Arial" panose="020B0604020202020204" pitchFamily="34" charset="0"/>
                <a:ea typeface="Times New Roman" pitchFamily="18" charset="0"/>
                <a:cs typeface="Arial" panose="020B0604020202020204" pitchFamily="34" charset="0"/>
              </a:rPr>
              <a:t>Ensure synchronized inspections of Departments </a:t>
            </a:r>
          </a:p>
          <a:p>
            <a:pPr marL="285750" indent="-285750">
              <a:lnSpc>
                <a:spcPct val="150000"/>
              </a:lnSpc>
              <a:buFont typeface="Arial" panose="020B0604020202020204" pitchFamily="34" charset="0"/>
              <a:buChar char="•"/>
              <a:defRPr/>
            </a:pPr>
            <a:r>
              <a:rPr lang="en-US" sz="1600" dirty="0">
                <a:latin typeface="Arial" panose="020B0604020202020204" pitchFamily="34" charset="0"/>
                <a:ea typeface="Times New Roman" pitchFamily="18" charset="0"/>
                <a:cs typeface="Arial" panose="020B0604020202020204" pitchFamily="34" charset="0"/>
              </a:rPr>
              <a:t> Establish the system for risk based inspections</a:t>
            </a:r>
            <a:endParaRPr lang="en-US" sz="1600" dirty="0">
              <a:latin typeface="Arial" panose="020B0604020202020204" pitchFamily="34" charset="0"/>
              <a:ea typeface="Calibri" pitchFamily="34" charset="0"/>
              <a:cs typeface="Arial" panose="020B0604020202020204" pitchFamily="34" charset="0"/>
            </a:endParaRPr>
          </a:p>
          <a:p>
            <a:pPr marL="285750" indent="-285750">
              <a:lnSpc>
                <a:spcPct val="150000"/>
              </a:lnSpc>
              <a:buFont typeface="Arial" panose="020B0604020202020204" pitchFamily="34" charset="0"/>
              <a:buChar char="•"/>
              <a:defRPr/>
            </a:pPr>
            <a:r>
              <a:rPr lang="en-US" sz="1600" dirty="0">
                <a:latin typeface="Arial" panose="020B0604020202020204" pitchFamily="34" charset="0"/>
                <a:ea typeface="Times New Roman" pitchFamily="18" charset="0"/>
                <a:cs typeface="Arial" panose="020B0604020202020204" pitchFamily="34" charset="0"/>
              </a:rPr>
              <a:t>Develop modalities for conducting surprise inspections</a:t>
            </a:r>
            <a:endParaRPr lang="en-US" sz="1600" dirty="0">
              <a:latin typeface="Arial" panose="020B0604020202020204" pitchFamily="34" charset="0"/>
              <a:ea typeface="Calibri" pitchFamily="34" charset="0"/>
              <a:cs typeface="Arial" panose="020B0604020202020204" pitchFamily="34" charset="0"/>
            </a:endParaRPr>
          </a:p>
          <a:p>
            <a:pPr marL="285750" indent="-285750">
              <a:lnSpc>
                <a:spcPct val="150000"/>
              </a:lnSpc>
              <a:buFont typeface="Arial" panose="020B0604020202020204" pitchFamily="34" charset="0"/>
              <a:buChar char="•"/>
              <a:defRPr/>
            </a:pPr>
            <a:r>
              <a:rPr lang="en-US" sz="1600" dirty="0">
                <a:latin typeface="Arial" panose="020B0604020202020204" pitchFamily="34" charset="0"/>
                <a:ea typeface="Times New Roman" pitchFamily="18" charset="0"/>
                <a:cs typeface="Arial" panose="020B0604020202020204" pitchFamily="34" charset="0"/>
              </a:rPr>
              <a:t>Empanel third party inspector, wherever applicable.</a:t>
            </a:r>
            <a:endParaRPr lang="en-US" sz="1600" dirty="0">
              <a:latin typeface="Arial" panose="020B0604020202020204" pitchFamily="34" charset="0"/>
              <a:ea typeface="Calibri" pitchFamily="34" charset="0"/>
              <a:cs typeface="Arial" panose="020B0604020202020204" pitchFamily="34" charset="0"/>
            </a:endParaRPr>
          </a:p>
        </p:txBody>
      </p:sp>
    </p:spTree>
    <p:extLst>
      <p:ext uri="{BB962C8B-B14F-4D97-AF65-F5344CB8AC3E}">
        <p14:creationId xmlns:p14="http://schemas.microsoft.com/office/powerpoint/2010/main" val="17279892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248706" y="132896"/>
            <a:ext cx="5970587" cy="64260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000" b="1" dirty="0">
                <a:latin typeface="Georgia" pitchFamily="18" charset="0"/>
                <a:ea typeface="Verdana" pitchFamily="34" charset="0"/>
                <a:cs typeface="Verdana" pitchFamily="34" charset="0"/>
              </a:rPr>
              <a:t>KSWIFT  </a:t>
            </a:r>
          </a:p>
          <a:p>
            <a:pPr algn="ctr"/>
            <a:r>
              <a:rPr lang="en-US" altLang="en-US" sz="2000" b="1" dirty="0">
                <a:latin typeface="Georgia" pitchFamily="18" charset="0"/>
                <a:ea typeface="Verdana" pitchFamily="34" charset="0"/>
                <a:cs typeface="Verdana" pitchFamily="34" charset="0"/>
              </a:rPr>
              <a:t> </a:t>
            </a:r>
            <a:r>
              <a:rPr lang="en-US" altLang="en-US" sz="2000" b="1" dirty="0">
                <a:latin typeface="Georgia" pitchFamily="18" charset="0"/>
                <a:ea typeface="Verdana" pitchFamily="34" charset="0"/>
                <a:cs typeface="Verdana" pitchFamily="34" charset="0"/>
                <a:hlinkClick r:id="rId2"/>
              </a:rPr>
              <a:t>www.kswift.kerala.gov.in</a:t>
            </a:r>
            <a:r>
              <a:rPr lang="en-US" altLang="en-US" sz="2000" b="1" dirty="0">
                <a:latin typeface="Georgia" pitchFamily="18" charset="0"/>
                <a:ea typeface="Verdana" pitchFamily="34" charset="0"/>
                <a:cs typeface="Verdana" pitchFamily="34" charset="0"/>
              </a:rPr>
              <a:t> </a:t>
            </a:r>
          </a:p>
        </p:txBody>
      </p:sp>
      <p:sp>
        <p:nvSpPr>
          <p:cNvPr id="11" name="Rectangle 10"/>
          <p:cNvSpPr/>
          <p:nvPr/>
        </p:nvSpPr>
        <p:spPr>
          <a:xfrm>
            <a:off x="266217" y="1018572"/>
            <a:ext cx="11655707" cy="830997"/>
          </a:xfrm>
          <a:prstGeom prst="rect">
            <a:avLst/>
          </a:prstGeom>
          <a:noFill/>
        </p:spPr>
        <p:txBody>
          <a:bodyPr wrap="square" lIns="91440" tIns="45720" rIns="91440" bIns="45720">
            <a:spAutoFit/>
          </a:bodyPr>
          <a:lstStyle/>
          <a:p>
            <a:pPr algn="just" eaLnBrk="1" hangingPunct="1"/>
            <a:r>
              <a:rPr lang="en-US" altLang="en-US" sz="2400" b="1" dirty="0">
                <a:ln w="12700">
                  <a:solidFill>
                    <a:schemeClr val="tx2">
                      <a:satMod val="155000"/>
                    </a:schemeClr>
                  </a:solidFill>
                  <a:prstDash val="solid"/>
                </a:ln>
                <a:solidFill>
                  <a:schemeClr val="accent6"/>
                </a:solidFill>
                <a:latin typeface="Rockwell" pitchFamily="18" charset="0"/>
              </a:rPr>
              <a:t>Role of Approval  Officer</a:t>
            </a:r>
          </a:p>
          <a:p>
            <a:pPr algn="just" eaLnBrk="1" hangingPunct="1"/>
            <a:endParaRPr lang="en-US" altLang="en-US" sz="2400" b="1" dirty="0">
              <a:ln w="12700">
                <a:solidFill>
                  <a:schemeClr val="tx2">
                    <a:satMod val="155000"/>
                  </a:schemeClr>
                </a:solidFill>
                <a:prstDash val="solid"/>
              </a:ln>
              <a:solidFill>
                <a:schemeClr val="accent6"/>
              </a:solidFill>
              <a:latin typeface="Rockwell" pitchFamily="18" charset="0"/>
            </a:endParaRPr>
          </a:p>
        </p:txBody>
      </p:sp>
      <p:pic>
        <p:nvPicPr>
          <p:cNvPr id="90114" name="Picture 2"/>
          <p:cNvPicPr>
            <a:picLocks noChangeAspect="1" noChangeArrowheads="1"/>
          </p:cNvPicPr>
          <p:nvPr/>
        </p:nvPicPr>
        <p:blipFill>
          <a:blip r:embed="rId3" cstate="print"/>
          <a:srcRect/>
          <a:stretch>
            <a:fillRect/>
          </a:stretch>
        </p:blipFill>
        <p:spPr bwMode="auto">
          <a:xfrm>
            <a:off x="4147597" y="2428240"/>
            <a:ext cx="8991600" cy="4085830"/>
          </a:xfrm>
          <a:prstGeom prst="rect">
            <a:avLst/>
          </a:prstGeom>
          <a:noFill/>
          <a:ln w="9525">
            <a:noFill/>
            <a:miter lim="800000"/>
            <a:headEnd/>
            <a:tailEnd/>
          </a:ln>
        </p:spPr>
      </p:pic>
      <p:sp>
        <p:nvSpPr>
          <p:cNvPr id="24" name="Rounded Rectangular Callout 23"/>
          <p:cNvSpPr/>
          <p:nvPr/>
        </p:nvSpPr>
        <p:spPr>
          <a:xfrm>
            <a:off x="6233999" y="4471155"/>
            <a:ext cx="4872942" cy="2042916"/>
          </a:xfrm>
          <a:prstGeom prst="wedgeRoundRectCallout">
            <a:avLst>
              <a:gd name="adj1" fmla="val 323"/>
              <a:gd name="adj2" fmla="val -34015"/>
              <a:gd name="adj3" fmla="val 16667"/>
            </a:avLst>
          </a:prstGeom>
          <a:noFill/>
          <a:ln w="38100" cmpd="sng">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266217" y="1606659"/>
            <a:ext cx="1463040" cy="1109497"/>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err="1" smtClean="0"/>
              <a:t>Selelct</a:t>
            </a:r>
            <a:r>
              <a:rPr lang="en-US" sz="1400" dirty="0" smtClean="0"/>
              <a:t> the application</a:t>
            </a:r>
            <a:endParaRPr lang="en-US" sz="1400" dirty="0"/>
          </a:p>
        </p:txBody>
      </p:sp>
      <p:sp>
        <p:nvSpPr>
          <p:cNvPr id="8" name="Rounded Rectangle 7"/>
          <p:cNvSpPr/>
          <p:nvPr/>
        </p:nvSpPr>
        <p:spPr>
          <a:xfrm>
            <a:off x="2486066" y="1606659"/>
            <a:ext cx="1405760" cy="110949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t> If any notification, additional  payment  </a:t>
            </a:r>
          </a:p>
          <a:p>
            <a:r>
              <a:rPr lang="en-US" sz="1400" dirty="0" smtClean="0"/>
              <a:t> </a:t>
            </a:r>
            <a:endParaRPr lang="en-US" sz="1400" dirty="0"/>
          </a:p>
        </p:txBody>
      </p:sp>
      <p:sp>
        <p:nvSpPr>
          <p:cNvPr id="9" name="Right Arrow 8"/>
          <p:cNvSpPr/>
          <p:nvPr/>
        </p:nvSpPr>
        <p:spPr>
          <a:xfrm>
            <a:off x="1820697" y="1970311"/>
            <a:ext cx="515667" cy="38219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3891826" y="1970311"/>
            <a:ext cx="515667" cy="38219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4586513" y="1693434"/>
            <a:ext cx="1856960" cy="1109497"/>
          </a:xfrm>
          <a:prstGeom prst="round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t>Take Action</a:t>
            </a:r>
          </a:p>
          <a:p>
            <a:r>
              <a:rPr lang="en-US" sz="1400" dirty="0"/>
              <a:t> </a:t>
            </a:r>
            <a:r>
              <a:rPr lang="en-US" sz="1400" dirty="0" smtClean="0"/>
              <a:t>either approve by using DSC  or reject  the application </a:t>
            </a:r>
          </a:p>
          <a:p>
            <a:r>
              <a:rPr lang="en-US" sz="1400" dirty="0" smtClean="0"/>
              <a:t> </a:t>
            </a:r>
            <a:endParaRPr lang="en-US" sz="1400" dirty="0"/>
          </a:p>
        </p:txBody>
      </p:sp>
    </p:spTree>
    <p:extLst>
      <p:ext uri="{BB962C8B-B14F-4D97-AF65-F5344CB8AC3E}">
        <p14:creationId xmlns:p14="http://schemas.microsoft.com/office/powerpoint/2010/main" val="385807311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248706" y="132896"/>
            <a:ext cx="5970587" cy="64260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000" b="1" dirty="0">
                <a:latin typeface="Georgia" pitchFamily="18" charset="0"/>
                <a:ea typeface="Verdana" pitchFamily="34" charset="0"/>
                <a:cs typeface="Verdana" pitchFamily="34" charset="0"/>
              </a:rPr>
              <a:t>KSWIFT  </a:t>
            </a:r>
          </a:p>
          <a:p>
            <a:pPr algn="ctr"/>
            <a:r>
              <a:rPr lang="en-US" altLang="en-US" sz="2000" b="1" dirty="0">
                <a:latin typeface="Georgia" pitchFamily="18" charset="0"/>
                <a:ea typeface="Verdana" pitchFamily="34" charset="0"/>
                <a:cs typeface="Verdana" pitchFamily="34" charset="0"/>
              </a:rPr>
              <a:t> </a:t>
            </a:r>
            <a:r>
              <a:rPr lang="en-US" altLang="en-US" sz="2000" b="1" dirty="0">
                <a:latin typeface="Georgia" pitchFamily="18" charset="0"/>
                <a:ea typeface="Verdana" pitchFamily="34" charset="0"/>
                <a:cs typeface="Verdana" pitchFamily="34" charset="0"/>
                <a:hlinkClick r:id="rId2"/>
              </a:rPr>
              <a:t>www.kswift.kerala.gov.in</a:t>
            </a:r>
            <a:r>
              <a:rPr lang="en-US" altLang="en-US" sz="2000" b="1" dirty="0">
                <a:latin typeface="Georgia" pitchFamily="18" charset="0"/>
                <a:ea typeface="Verdana" pitchFamily="34" charset="0"/>
                <a:cs typeface="Verdana" pitchFamily="34" charset="0"/>
              </a:rPr>
              <a:t> </a:t>
            </a:r>
          </a:p>
        </p:txBody>
      </p:sp>
      <p:sp>
        <p:nvSpPr>
          <p:cNvPr id="11" name="Rectangle 10"/>
          <p:cNvSpPr/>
          <p:nvPr/>
        </p:nvSpPr>
        <p:spPr>
          <a:xfrm>
            <a:off x="266217" y="1018572"/>
            <a:ext cx="11655707" cy="830997"/>
          </a:xfrm>
          <a:prstGeom prst="rect">
            <a:avLst/>
          </a:prstGeom>
          <a:noFill/>
        </p:spPr>
        <p:txBody>
          <a:bodyPr wrap="square" lIns="91440" tIns="45720" rIns="91440" bIns="45720">
            <a:spAutoFit/>
          </a:bodyPr>
          <a:lstStyle/>
          <a:p>
            <a:pPr algn="just" eaLnBrk="1" hangingPunct="1"/>
            <a:r>
              <a:rPr lang="en-US" altLang="en-US" sz="2400" b="1" dirty="0">
                <a:ln w="12700">
                  <a:solidFill>
                    <a:schemeClr val="tx2">
                      <a:satMod val="155000"/>
                    </a:schemeClr>
                  </a:solidFill>
                  <a:prstDash val="solid"/>
                </a:ln>
                <a:solidFill>
                  <a:schemeClr val="accent6"/>
                </a:solidFill>
                <a:latin typeface="Rockwell" pitchFamily="18" charset="0"/>
              </a:rPr>
              <a:t> Approval  Officer Home Page</a:t>
            </a:r>
          </a:p>
          <a:p>
            <a:pPr algn="just" eaLnBrk="1" hangingPunct="1"/>
            <a:endParaRPr lang="en-US" altLang="en-US" sz="2400" b="1" dirty="0">
              <a:ln w="12700">
                <a:solidFill>
                  <a:schemeClr val="tx2">
                    <a:satMod val="155000"/>
                  </a:schemeClr>
                </a:solidFill>
                <a:prstDash val="solid"/>
              </a:ln>
              <a:solidFill>
                <a:schemeClr val="accent6"/>
              </a:solidFill>
              <a:latin typeface="Rockwell" pitchFamily="18" charset="0"/>
            </a:endParaRPr>
          </a:p>
        </p:txBody>
      </p:sp>
      <p:pic>
        <p:nvPicPr>
          <p:cNvPr id="91138" name="Picture 2"/>
          <p:cNvPicPr>
            <a:picLocks noChangeAspect="1" noChangeArrowheads="1"/>
          </p:cNvPicPr>
          <p:nvPr/>
        </p:nvPicPr>
        <p:blipFill>
          <a:blip r:embed="rId3" cstate="print"/>
          <a:srcRect/>
          <a:stretch>
            <a:fillRect/>
          </a:stretch>
        </p:blipFill>
        <p:spPr bwMode="auto">
          <a:xfrm>
            <a:off x="152239" y="1545018"/>
            <a:ext cx="11815984" cy="5052551"/>
          </a:xfrm>
          <a:prstGeom prst="rect">
            <a:avLst/>
          </a:prstGeom>
          <a:noFill/>
          <a:ln w="9525">
            <a:noFill/>
            <a:miter lim="800000"/>
            <a:headEnd/>
            <a:tailEnd/>
          </a:ln>
        </p:spPr>
      </p:pic>
    </p:spTree>
    <p:extLst>
      <p:ext uri="{BB962C8B-B14F-4D97-AF65-F5344CB8AC3E}">
        <p14:creationId xmlns:p14="http://schemas.microsoft.com/office/powerpoint/2010/main" val="385807311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248706" y="132896"/>
            <a:ext cx="5970587" cy="64260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000" b="1" dirty="0">
                <a:latin typeface="Georgia" pitchFamily="18" charset="0"/>
                <a:ea typeface="Verdana" pitchFamily="34" charset="0"/>
                <a:cs typeface="Verdana" pitchFamily="34" charset="0"/>
              </a:rPr>
              <a:t>KSWIFT  </a:t>
            </a:r>
          </a:p>
          <a:p>
            <a:pPr algn="ctr"/>
            <a:r>
              <a:rPr lang="en-US" altLang="en-US" sz="2000" b="1" dirty="0">
                <a:latin typeface="Georgia" pitchFamily="18" charset="0"/>
                <a:ea typeface="Verdana" pitchFamily="34" charset="0"/>
                <a:cs typeface="Verdana" pitchFamily="34" charset="0"/>
              </a:rPr>
              <a:t> </a:t>
            </a:r>
            <a:r>
              <a:rPr lang="en-US" altLang="en-US" sz="2000" b="1" dirty="0">
                <a:latin typeface="Georgia" pitchFamily="18" charset="0"/>
                <a:ea typeface="Verdana" pitchFamily="34" charset="0"/>
                <a:cs typeface="Verdana" pitchFamily="34" charset="0"/>
                <a:hlinkClick r:id="rId2"/>
              </a:rPr>
              <a:t>www.kswift.kerala.gov.in</a:t>
            </a:r>
            <a:r>
              <a:rPr lang="en-US" altLang="en-US" sz="2000" b="1" dirty="0">
                <a:latin typeface="Georgia" pitchFamily="18" charset="0"/>
                <a:ea typeface="Verdana" pitchFamily="34" charset="0"/>
                <a:cs typeface="Verdana" pitchFamily="34" charset="0"/>
              </a:rPr>
              <a:t> </a:t>
            </a:r>
          </a:p>
        </p:txBody>
      </p:sp>
      <p:sp>
        <p:nvSpPr>
          <p:cNvPr id="11" name="Rectangle 10"/>
          <p:cNvSpPr/>
          <p:nvPr/>
        </p:nvSpPr>
        <p:spPr>
          <a:xfrm>
            <a:off x="266217" y="868101"/>
            <a:ext cx="11655707" cy="830997"/>
          </a:xfrm>
          <a:prstGeom prst="rect">
            <a:avLst/>
          </a:prstGeom>
          <a:noFill/>
        </p:spPr>
        <p:txBody>
          <a:bodyPr wrap="square" lIns="91440" tIns="45720" rIns="91440" bIns="45720">
            <a:spAutoFit/>
          </a:bodyPr>
          <a:lstStyle/>
          <a:p>
            <a:pPr algn="just" eaLnBrk="1" hangingPunct="1"/>
            <a:r>
              <a:rPr lang="en-US" altLang="en-US" sz="2400" b="1" dirty="0">
                <a:ln w="12700">
                  <a:solidFill>
                    <a:schemeClr val="tx2">
                      <a:satMod val="155000"/>
                    </a:schemeClr>
                  </a:solidFill>
                  <a:prstDash val="solid"/>
                </a:ln>
                <a:solidFill>
                  <a:schemeClr val="accent6"/>
                </a:solidFill>
                <a:latin typeface="Rockwell" pitchFamily="18" charset="0"/>
              </a:rPr>
              <a:t>How to take Action ?</a:t>
            </a:r>
          </a:p>
          <a:p>
            <a:pPr algn="just" eaLnBrk="1" hangingPunct="1"/>
            <a:endParaRPr lang="en-US" altLang="en-US" sz="2400" b="1" dirty="0">
              <a:ln w="12700">
                <a:solidFill>
                  <a:schemeClr val="tx2">
                    <a:satMod val="155000"/>
                  </a:schemeClr>
                </a:solidFill>
                <a:prstDash val="solid"/>
              </a:ln>
              <a:solidFill>
                <a:schemeClr val="accent6"/>
              </a:solidFill>
              <a:latin typeface="Rockwell" pitchFamily="18" charset="0"/>
            </a:endParaRPr>
          </a:p>
        </p:txBody>
      </p:sp>
      <p:pic>
        <p:nvPicPr>
          <p:cNvPr id="63492" name="Picture 4"/>
          <p:cNvPicPr>
            <a:picLocks noChangeAspect="1" noChangeArrowheads="1"/>
          </p:cNvPicPr>
          <p:nvPr/>
        </p:nvPicPr>
        <p:blipFill>
          <a:blip r:embed="rId3" cstate="print"/>
          <a:srcRect/>
          <a:stretch>
            <a:fillRect/>
          </a:stretch>
        </p:blipFill>
        <p:spPr bwMode="auto">
          <a:xfrm>
            <a:off x="294309" y="1326024"/>
            <a:ext cx="11546591" cy="5202097"/>
          </a:xfrm>
          <a:prstGeom prst="rect">
            <a:avLst/>
          </a:prstGeom>
          <a:noFill/>
          <a:ln w="9525">
            <a:noFill/>
            <a:miter lim="800000"/>
            <a:headEnd/>
            <a:tailEnd/>
          </a:ln>
        </p:spPr>
      </p:pic>
      <p:pic>
        <p:nvPicPr>
          <p:cNvPr id="63493" name="Picture 5"/>
          <p:cNvPicPr>
            <a:picLocks noChangeAspect="1" noChangeArrowheads="1"/>
          </p:cNvPicPr>
          <p:nvPr/>
        </p:nvPicPr>
        <p:blipFill>
          <a:blip r:embed="rId4" cstate="print"/>
          <a:srcRect/>
          <a:stretch>
            <a:fillRect/>
          </a:stretch>
        </p:blipFill>
        <p:spPr bwMode="auto">
          <a:xfrm>
            <a:off x="8293563" y="3295649"/>
            <a:ext cx="1114425" cy="266700"/>
          </a:xfrm>
          <a:prstGeom prst="rect">
            <a:avLst/>
          </a:prstGeom>
          <a:noFill/>
          <a:ln w="9525">
            <a:noFill/>
            <a:miter lim="800000"/>
            <a:headEnd/>
            <a:tailEnd/>
          </a:ln>
        </p:spPr>
      </p:pic>
      <p:cxnSp>
        <p:nvCxnSpPr>
          <p:cNvPr id="32" name="Straight Arrow Connector 31"/>
          <p:cNvCxnSpPr/>
          <p:nvPr/>
        </p:nvCxnSpPr>
        <p:spPr>
          <a:xfrm flipH="1" flipV="1">
            <a:off x="9317620" y="3379808"/>
            <a:ext cx="671332" cy="648182"/>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3" name="Rounded Rectangular Callout 32"/>
          <p:cNvSpPr/>
          <p:nvPr/>
        </p:nvSpPr>
        <p:spPr>
          <a:xfrm>
            <a:off x="10760594" y="4463969"/>
            <a:ext cx="501571" cy="351099"/>
          </a:xfrm>
          <a:prstGeom prst="wedgeRoundRectCallout">
            <a:avLst>
              <a:gd name="adj1" fmla="val -134022"/>
              <a:gd name="adj2" fmla="val -415990"/>
              <a:gd name="adj3" fmla="val 16667"/>
            </a:avLst>
          </a:prstGeom>
          <a:noFill/>
          <a:ln w="38100" cmpd="sng">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2"/>
          <p:cNvPicPr>
            <a:picLocks noChangeAspect="1" noChangeArrowheads="1"/>
          </p:cNvPicPr>
          <p:nvPr/>
        </p:nvPicPr>
        <p:blipFill>
          <a:blip r:embed="rId5" cstate="print"/>
          <a:srcRect/>
          <a:stretch>
            <a:fillRect/>
          </a:stretch>
        </p:blipFill>
        <p:spPr bwMode="auto">
          <a:xfrm>
            <a:off x="8227602" y="2696901"/>
            <a:ext cx="2293785" cy="583873"/>
          </a:xfrm>
          <a:prstGeom prst="rect">
            <a:avLst/>
          </a:prstGeom>
          <a:noFill/>
          <a:ln w="9525">
            <a:noFill/>
            <a:miter lim="800000"/>
            <a:headEnd/>
            <a:tailEnd/>
          </a:ln>
        </p:spPr>
      </p:pic>
      <p:sp>
        <p:nvSpPr>
          <p:cNvPr id="35" name="Rounded Rectangular Callout 34"/>
          <p:cNvSpPr/>
          <p:nvPr/>
        </p:nvSpPr>
        <p:spPr>
          <a:xfrm>
            <a:off x="10887917" y="3850512"/>
            <a:ext cx="501571" cy="351099"/>
          </a:xfrm>
          <a:prstGeom prst="wedgeRoundRectCallout">
            <a:avLst>
              <a:gd name="adj1" fmla="val -78638"/>
              <a:gd name="adj2" fmla="val -257749"/>
              <a:gd name="adj3" fmla="val 16667"/>
            </a:avLst>
          </a:prstGeom>
          <a:noFill/>
          <a:ln w="38100" cmpd="sng">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2"/>
          <p:cNvPicPr>
            <a:picLocks noChangeAspect="1" noChangeArrowheads="1"/>
          </p:cNvPicPr>
          <p:nvPr/>
        </p:nvPicPr>
        <p:blipFill>
          <a:blip r:embed="rId6" cstate="print"/>
          <a:srcRect/>
          <a:stretch>
            <a:fillRect/>
          </a:stretch>
        </p:blipFill>
        <p:spPr bwMode="auto">
          <a:xfrm>
            <a:off x="10145450" y="2740729"/>
            <a:ext cx="1568129" cy="360670"/>
          </a:xfrm>
          <a:prstGeom prst="rect">
            <a:avLst/>
          </a:prstGeom>
          <a:noFill/>
          <a:ln w="9525">
            <a:noFill/>
            <a:miter lim="800000"/>
            <a:headEnd/>
            <a:tailEnd/>
          </a:ln>
        </p:spPr>
      </p:pic>
      <p:sp>
        <p:nvSpPr>
          <p:cNvPr id="37" name="Flowchart: Alternate Process 36"/>
          <p:cNvSpPr/>
          <p:nvPr/>
        </p:nvSpPr>
        <p:spPr>
          <a:xfrm>
            <a:off x="9005104" y="4317357"/>
            <a:ext cx="1134319" cy="532435"/>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rPr>
              <a:t>New Clarification </a:t>
            </a:r>
          </a:p>
        </p:txBody>
      </p:sp>
      <p:sp>
        <p:nvSpPr>
          <p:cNvPr id="39" name="Rounded Rectangular Callout 38"/>
          <p:cNvSpPr/>
          <p:nvPr/>
        </p:nvSpPr>
        <p:spPr>
          <a:xfrm>
            <a:off x="5569351" y="1934900"/>
            <a:ext cx="1757423" cy="347241"/>
          </a:xfrm>
          <a:prstGeom prst="wedgeRoundRectCallout">
            <a:avLst>
              <a:gd name="adj1" fmla="val 96671"/>
              <a:gd name="adj2" fmla="val 365787"/>
              <a:gd name="adj3" fmla="val 16667"/>
            </a:avLst>
          </a:prstGeom>
          <a:noFill/>
          <a:ln w="38100" cmpd="sng">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5486701" y="1913244"/>
            <a:ext cx="2005677" cy="369332"/>
          </a:xfrm>
          <a:prstGeom prst="rect">
            <a:avLst/>
          </a:prstGeom>
          <a:solidFill>
            <a:schemeClr val="tx2"/>
          </a:solidFill>
        </p:spPr>
        <p:txBody>
          <a:bodyPr wrap="none">
            <a:spAutoFit/>
          </a:bodyPr>
          <a:lstStyle/>
          <a:p>
            <a:r>
              <a:rPr lang="en-US" b="1" dirty="0">
                <a:solidFill>
                  <a:srgbClr val="FFFF00"/>
                </a:solidFill>
              </a:rPr>
              <a:t>History of reply  </a:t>
            </a:r>
          </a:p>
        </p:txBody>
      </p:sp>
      <p:cxnSp>
        <p:nvCxnSpPr>
          <p:cNvPr id="41" name="Straight Arrow Connector 40"/>
          <p:cNvCxnSpPr/>
          <p:nvPr/>
        </p:nvCxnSpPr>
        <p:spPr>
          <a:xfrm flipH="1">
            <a:off x="9456516" y="4166886"/>
            <a:ext cx="740779" cy="17362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63494" name="Picture 6"/>
          <p:cNvPicPr>
            <a:picLocks noChangeAspect="1" noChangeArrowheads="1"/>
          </p:cNvPicPr>
          <p:nvPr/>
        </p:nvPicPr>
        <p:blipFill>
          <a:blip r:embed="rId7" cstate="print"/>
          <a:srcRect/>
          <a:stretch>
            <a:fillRect/>
          </a:stretch>
        </p:blipFill>
        <p:spPr bwMode="auto">
          <a:xfrm>
            <a:off x="9264510" y="5388618"/>
            <a:ext cx="1209675" cy="247650"/>
          </a:xfrm>
          <a:prstGeom prst="rect">
            <a:avLst/>
          </a:prstGeom>
          <a:noFill/>
          <a:ln w="9525">
            <a:noFill/>
            <a:miter lim="800000"/>
            <a:headEnd/>
            <a:tailEnd/>
          </a:ln>
        </p:spPr>
      </p:pic>
      <p:cxnSp>
        <p:nvCxnSpPr>
          <p:cNvPr id="45" name="Straight Arrow Connector 44"/>
          <p:cNvCxnSpPr/>
          <p:nvPr/>
        </p:nvCxnSpPr>
        <p:spPr>
          <a:xfrm flipH="1">
            <a:off x="9676436" y="4178461"/>
            <a:ext cx="810227" cy="1203767"/>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807311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248706" y="132896"/>
            <a:ext cx="5970587" cy="64260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000" b="1" dirty="0">
                <a:latin typeface="Georgia" pitchFamily="18" charset="0"/>
                <a:ea typeface="Verdana" pitchFamily="34" charset="0"/>
                <a:cs typeface="Verdana" pitchFamily="34" charset="0"/>
              </a:rPr>
              <a:t>KSWIFT  </a:t>
            </a:r>
          </a:p>
          <a:p>
            <a:pPr algn="ctr"/>
            <a:r>
              <a:rPr lang="en-US" altLang="en-US" sz="2000" b="1" dirty="0">
                <a:latin typeface="Georgia" pitchFamily="18" charset="0"/>
                <a:ea typeface="Verdana" pitchFamily="34" charset="0"/>
                <a:cs typeface="Verdana" pitchFamily="34" charset="0"/>
              </a:rPr>
              <a:t> </a:t>
            </a:r>
            <a:r>
              <a:rPr lang="en-US" altLang="en-US" sz="2000" b="1" dirty="0">
                <a:latin typeface="Georgia" pitchFamily="18" charset="0"/>
                <a:ea typeface="Verdana" pitchFamily="34" charset="0"/>
                <a:cs typeface="Verdana" pitchFamily="34" charset="0"/>
                <a:hlinkClick r:id="rId2"/>
              </a:rPr>
              <a:t>www.kswift.kerala.gov.in</a:t>
            </a:r>
            <a:r>
              <a:rPr lang="en-US" altLang="en-US" sz="2000" b="1" dirty="0">
                <a:latin typeface="Georgia" pitchFamily="18" charset="0"/>
                <a:ea typeface="Verdana" pitchFamily="34" charset="0"/>
                <a:cs typeface="Verdana" pitchFamily="34" charset="0"/>
              </a:rPr>
              <a:t> </a:t>
            </a:r>
          </a:p>
        </p:txBody>
      </p:sp>
      <p:sp>
        <p:nvSpPr>
          <p:cNvPr id="11" name="Rectangle 10"/>
          <p:cNvSpPr/>
          <p:nvPr/>
        </p:nvSpPr>
        <p:spPr>
          <a:xfrm>
            <a:off x="266217" y="1018572"/>
            <a:ext cx="11655707" cy="830997"/>
          </a:xfrm>
          <a:prstGeom prst="rect">
            <a:avLst/>
          </a:prstGeom>
          <a:noFill/>
        </p:spPr>
        <p:txBody>
          <a:bodyPr wrap="square" lIns="91440" tIns="45720" rIns="91440" bIns="45720">
            <a:spAutoFit/>
          </a:bodyPr>
          <a:lstStyle/>
          <a:p>
            <a:pPr algn="just" eaLnBrk="1" hangingPunct="1"/>
            <a:r>
              <a:rPr lang="en-US" altLang="en-US" sz="2400" b="1" dirty="0">
                <a:ln w="12700">
                  <a:solidFill>
                    <a:schemeClr val="tx2">
                      <a:satMod val="155000"/>
                    </a:schemeClr>
                  </a:solidFill>
                  <a:prstDash val="solid"/>
                </a:ln>
                <a:solidFill>
                  <a:schemeClr val="accent6"/>
                </a:solidFill>
                <a:latin typeface="Rockwell" pitchFamily="18" charset="0"/>
              </a:rPr>
              <a:t>How to upload permit?</a:t>
            </a:r>
          </a:p>
          <a:p>
            <a:pPr algn="just" eaLnBrk="1" hangingPunct="1"/>
            <a:endParaRPr lang="en-US" altLang="en-US" sz="2400" b="1" dirty="0">
              <a:ln w="12700">
                <a:solidFill>
                  <a:schemeClr val="tx2">
                    <a:satMod val="155000"/>
                  </a:schemeClr>
                </a:solidFill>
                <a:prstDash val="solid"/>
              </a:ln>
              <a:solidFill>
                <a:schemeClr val="accent6"/>
              </a:solidFill>
              <a:latin typeface="Rockwell" pitchFamily="18" charset="0"/>
            </a:endParaRPr>
          </a:p>
        </p:txBody>
      </p:sp>
      <p:pic>
        <p:nvPicPr>
          <p:cNvPr id="80899" name="Picture 3"/>
          <p:cNvPicPr>
            <a:picLocks noChangeAspect="1" noChangeArrowheads="1"/>
          </p:cNvPicPr>
          <p:nvPr/>
        </p:nvPicPr>
        <p:blipFill>
          <a:blip r:embed="rId3" cstate="print"/>
          <a:srcRect/>
          <a:stretch>
            <a:fillRect/>
          </a:stretch>
        </p:blipFill>
        <p:spPr bwMode="auto">
          <a:xfrm>
            <a:off x="289368" y="1622464"/>
            <a:ext cx="12041528" cy="4755185"/>
          </a:xfrm>
          <a:prstGeom prst="rect">
            <a:avLst/>
          </a:prstGeom>
          <a:noFill/>
          <a:ln w="9525">
            <a:noFill/>
            <a:miter lim="800000"/>
            <a:headEnd/>
            <a:tailEnd/>
          </a:ln>
        </p:spPr>
      </p:pic>
      <p:sp>
        <p:nvSpPr>
          <p:cNvPr id="8" name="Oval 7"/>
          <p:cNvSpPr/>
          <p:nvPr/>
        </p:nvSpPr>
        <p:spPr>
          <a:xfrm>
            <a:off x="0" y="3044140"/>
            <a:ext cx="1504709" cy="474563"/>
          </a:xfrm>
          <a:prstGeom prst="ellipse">
            <a:avLst/>
          </a:prstGeom>
          <a:noFill/>
          <a:ln w="38100">
            <a:solidFill>
              <a:srgbClr val="A1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416953" y="3588151"/>
            <a:ext cx="1006998" cy="393540"/>
          </a:xfrm>
          <a:prstGeom prst="ellipse">
            <a:avLst/>
          </a:prstGeom>
          <a:noFill/>
          <a:ln w="38100">
            <a:solidFill>
              <a:srgbClr val="A1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Alternate Process 11"/>
          <p:cNvSpPr/>
          <p:nvPr/>
        </p:nvSpPr>
        <p:spPr>
          <a:xfrm>
            <a:off x="7662439" y="2835798"/>
            <a:ext cx="1678331" cy="532435"/>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New Clarification </a:t>
            </a:r>
          </a:p>
        </p:txBody>
      </p:sp>
      <p:sp>
        <p:nvSpPr>
          <p:cNvPr id="14" name="Rounded Rectangular Callout 13"/>
          <p:cNvSpPr/>
          <p:nvPr/>
        </p:nvSpPr>
        <p:spPr>
          <a:xfrm>
            <a:off x="11539961" y="3727049"/>
            <a:ext cx="428264" cy="254642"/>
          </a:xfrm>
          <a:prstGeom prst="wedgeRoundRectCallout">
            <a:avLst>
              <a:gd name="adj1" fmla="val -554949"/>
              <a:gd name="adj2" fmla="val -256636"/>
              <a:gd name="adj3" fmla="val 16667"/>
            </a:avLst>
          </a:prstGeom>
          <a:noFill/>
          <a:ln w="38100" cmpd="sng">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ular Callout 12"/>
          <p:cNvSpPr/>
          <p:nvPr/>
        </p:nvSpPr>
        <p:spPr>
          <a:xfrm>
            <a:off x="9516318" y="2282141"/>
            <a:ext cx="1757423" cy="347241"/>
          </a:xfrm>
          <a:prstGeom prst="wedgeRoundRectCallout">
            <a:avLst>
              <a:gd name="adj1" fmla="val 96671"/>
              <a:gd name="adj2" fmla="val 365787"/>
              <a:gd name="adj3" fmla="val 16667"/>
            </a:avLst>
          </a:prstGeom>
          <a:noFill/>
          <a:ln w="38100" cmpd="sng">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433668" y="2260485"/>
            <a:ext cx="2005677" cy="369332"/>
          </a:xfrm>
          <a:prstGeom prst="rect">
            <a:avLst/>
          </a:prstGeom>
          <a:solidFill>
            <a:schemeClr val="tx2"/>
          </a:solidFill>
        </p:spPr>
        <p:txBody>
          <a:bodyPr wrap="none">
            <a:spAutoFit/>
          </a:bodyPr>
          <a:lstStyle/>
          <a:p>
            <a:r>
              <a:rPr lang="en-US" b="1" dirty="0">
                <a:solidFill>
                  <a:srgbClr val="FFFF00"/>
                </a:solidFill>
              </a:rPr>
              <a:t>History of reply  </a:t>
            </a:r>
          </a:p>
        </p:txBody>
      </p:sp>
      <p:sp>
        <p:nvSpPr>
          <p:cNvPr id="18" name="Rounded Rectangular Callout 17"/>
          <p:cNvSpPr/>
          <p:nvPr/>
        </p:nvSpPr>
        <p:spPr>
          <a:xfrm>
            <a:off x="11565039" y="4157241"/>
            <a:ext cx="428264" cy="254642"/>
          </a:xfrm>
          <a:prstGeom prst="wedgeRoundRectCallout">
            <a:avLst>
              <a:gd name="adj1" fmla="val -714410"/>
              <a:gd name="adj2" fmla="val -29364"/>
              <a:gd name="adj3" fmla="val 16667"/>
            </a:avLst>
          </a:prstGeom>
          <a:noFill/>
          <a:ln w="38100" cmpd="sng">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Alternate Process 18"/>
          <p:cNvSpPr/>
          <p:nvPr/>
        </p:nvSpPr>
        <p:spPr>
          <a:xfrm>
            <a:off x="7143509" y="3995195"/>
            <a:ext cx="1352310" cy="532435"/>
          </a:xfrm>
          <a:prstGeom prst="flowChartAlternateProcess">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Send reply</a:t>
            </a:r>
          </a:p>
        </p:txBody>
      </p:sp>
      <p:pic>
        <p:nvPicPr>
          <p:cNvPr id="86020" name="Picture 4"/>
          <p:cNvPicPr>
            <a:picLocks noChangeAspect="1" noChangeArrowheads="1"/>
          </p:cNvPicPr>
          <p:nvPr/>
        </p:nvPicPr>
        <p:blipFill>
          <a:blip r:embed="rId4" cstate="print"/>
          <a:srcRect/>
          <a:stretch>
            <a:fillRect/>
          </a:stretch>
        </p:blipFill>
        <p:spPr bwMode="auto">
          <a:xfrm>
            <a:off x="2712334" y="5617580"/>
            <a:ext cx="9479666" cy="1066800"/>
          </a:xfrm>
          <a:prstGeom prst="rect">
            <a:avLst/>
          </a:prstGeom>
          <a:noFill/>
          <a:ln w="9525">
            <a:noFill/>
            <a:miter lim="800000"/>
            <a:headEnd/>
            <a:tailEnd/>
          </a:ln>
        </p:spPr>
      </p:pic>
      <p:sp>
        <p:nvSpPr>
          <p:cNvPr id="20" name="Rounded Rectangular Callout 19"/>
          <p:cNvSpPr/>
          <p:nvPr/>
        </p:nvSpPr>
        <p:spPr>
          <a:xfrm>
            <a:off x="8455305" y="5862577"/>
            <a:ext cx="1757423" cy="459129"/>
          </a:xfrm>
          <a:prstGeom prst="wedgeRoundRectCallout">
            <a:avLst>
              <a:gd name="adj1" fmla="val 4465"/>
              <a:gd name="adj2" fmla="val -270935"/>
              <a:gd name="adj3" fmla="val 16667"/>
            </a:avLst>
          </a:prstGeom>
          <a:noFill/>
          <a:ln w="38100" cmpd="sng">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Alternate Process 20"/>
          <p:cNvSpPr/>
          <p:nvPr/>
        </p:nvSpPr>
        <p:spPr>
          <a:xfrm>
            <a:off x="9169077" y="4168816"/>
            <a:ext cx="1678331" cy="532435"/>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Uploading any docs if needed</a:t>
            </a:r>
          </a:p>
        </p:txBody>
      </p:sp>
      <p:sp>
        <p:nvSpPr>
          <p:cNvPr id="22" name="Oval 21"/>
          <p:cNvSpPr/>
          <p:nvPr/>
        </p:nvSpPr>
        <p:spPr>
          <a:xfrm>
            <a:off x="10938076" y="5789269"/>
            <a:ext cx="925976" cy="474563"/>
          </a:xfrm>
          <a:prstGeom prst="ellipse">
            <a:avLst/>
          </a:prstGeom>
          <a:noFill/>
          <a:ln w="38100">
            <a:solidFill>
              <a:srgbClr val="A1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62" name="Picture 2"/>
          <p:cNvPicPr>
            <a:picLocks noChangeAspect="1" noChangeArrowheads="1"/>
          </p:cNvPicPr>
          <p:nvPr/>
        </p:nvPicPr>
        <p:blipFill>
          <a:blip r:embed="rId5" cstate="print"/>
          <a:srcRect/>
          <a:stretch>
            <a:fillRect/>
          </a:stretch>
        </p:blipFill>
        <p:spPr bwMode="auto">
          <a:xfrm>
            <a:off x="3125165" y="1580548"/>
            <a:ext cx="9066836" cy="5543670"/>
          </a:xfrm>
          <a:prstGeom prst="rect">
            <a:avLst/>
          </a:prstGeom>
          <a:noFill/>
          <a:ln w="9525">
            <a:noFill/>
            <a:miter lim="800000"/>
            <a:headEnd/>
            <a:tailEnd/>
          </a:ln>
        </p:spPr>
      </p:pic>
      <p:sp>
        <p:nvSpPr>
          <p:cNvPr id="23" name="Rounded Rectangular Callout 22"/>
          <p:cNvSpPr/>
          <p:nvPr/>
        </p:nvSpPr>
        <p:spPr>
          <a:xfrm>
            <a:off x="11223583" y="3838936"/>
            <a:ext cx="501571" cy="351099"/>
          </a:xfrm>
          <a:prstGeom prst="wedgeRoundRectCallout">
            <a:avLst>
              <a:gd name="adj1" fmla="val -106330"/>
              <a:gd name="adj2" fmla="val -241265"/>
              <a:gd name="adj3" fmla="val 16667"/>
            </a:avLst>
          </a:prstGeom>
          <a:noFill/>
          <a:ln w="38100" cmpd="sng">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3186" name="Picture 2"/>
          <p:cNvPicPr>
            <a:picLocks noChangeAspect="1" noChangeArrowheads="1"/>
          </p:cNvPicPr>
          <p:nvPr/>
        </p:nvPicPr>
        <p:blipFill>
          <a:blip r:embed="rId6" cstate="print"/>
          <a:srcRect/>
          <a:stretch>
            <a:fillRect/>
          </a:stretch>
        </p:blipFill>
        <p:spPr bwMode="auto">
          <a:xfrm>
            <a:off x="10145450" y="2740729"/>
            <a:ext cx="1568129" cy="360670"/>
          </a:xfrm>
          <a:prstGeom prst="rect">
            <a:avLst/>
          </a:prstGeom>
          <a:noFill/>
          <a:ln w="9525">
            <a:noFill/>
            <a:miter lim="800000"/>
            <a:headEnd/>
            <a:tailEnd/>
          </a:ln>
        </p:spPr>
      </p:pic>
    </p:spTree>
    <p:extLst>
      <p:ext uri="{BB962C8B-B14F-4D97-AF65-F5344CB8AC3E}">
        <p14:creationId xmlns:p14="http://schemas.microsoft.com/office/powerpoint/2010/main" val="38580731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248706" y="132896"/>
            <a:ext cx="5970587" cy="64260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000" b="1" dirty="0">
                <a:latin typeface="Georgia" pitchFamily="18" charset="0"/>
                <a:ea typeface="Verdana" pitchFamily="34" charset="0"/>
                <a:cs typeface="Verdana" pitchFamily="34" charset="0"/>
              </a:rPr>
              <a:t>KSWIFT  </a:t>
            </a:r>
          </a:p>
          <a:p>
            <a:pPr algn="ctr"/>
            <a:r>
              <a:rPr lang="en-US" altLang="en-US" sz="2000" b="1" dirty="0">
                <a:latin typeface="Georgia" pitchFamily="18" charset="0"/>
                <a:ea typeface="Verdana" pitchFamily="34" charset="0"/>
                <a:cs typeface="Verdana" pitchFamily="34" charset="0"/>
              </a:rPr>
              <a:t> </a:t>
            </a:r>
            <a:r>
              <a:rPr lang="en-US" altLang="en-US" sz="2000" b="1" dirty="0">
                <a:latin typeface="Georgia" pitchFamily="18" charset="0"/>
                <a:ea typeface="Verdana" pitchFamily="34" charset="0"/>
                <a:cs typeface="Verdana" pitchFamily="34" charset="0"/>
                <a:hlinkClick r:id="rId2"/>
              </a:rPr>
              <a:t>www.kswift.kerala.gov.in</a:t>
            </a:r>
            <a:r>
              <a:rPr lang="en-US" altLang="en-US" sz="2000" b="1" dirty="0">
                <a:latin typeface="Georgia" pitchFamily="18" charset="0"/>
                <a:ea typeface="Verdana" pitchFamily="34" charset="0"/>
                <a:cs typeface="Verdana" pitchFamily="34" charset="0"/>
              </a:rPr>
              <a:t> </a:t>
            </a:r>
          </a:p>
        </p:txBody>
      </p:sp>
      <p:sp>
        <p:nvSpPr>
          <p:cNvPr id="11" name="Rectangle 10"/>
          <p:cNvSpPr/>
          <p:nvPr/>
        </p:nvSpPr>
        <p:spPr>
          <a:xfrm>
            <a:off x="266217" y="1018572"/>
            <a:ext cx="11655707" cy="830997"/>
          </a:xfrm>
          <a:prstGeom prst="rect">
            <a:avLst/>
          </a:prstGeom>
          <a:noFill/>
        </p:spPr>
        <p:txBody>
          <a:bodyPr wrap="square" lIns="91440" tIns="45720" rIns="91440" bIns="45720">
            <a:spAutoFit/>
          </a:bodyPr>
          <a:lstStyle/>
          <a:p>
            <a:pPr algn="just" eaLnBrk="1" hangingPunct="1"/>
            <a:r>
              <a:rPr lang="en-US" altLang="en-US" sz="2400" b="1" dirty="0">
                <a:ln w="12700">
                  <a:solidFill>
                    <a:schemeClr val="tx2">
                      <a:satMod val="155000"/>
                    </a:schemeClr>
                  </a:solidFill>
                  <a:prstDash val="solid"/>
                </a:ln>
                <a:solidFill>
                  <a:schemeClr val="accent6"/>
                </a:solidFill>
                <a:latin typeface="Rockwell" pitchFamily="18" charset="0"/>
              </a:rPr>
              <a:t>How to upload permit?</a:t>
            </a:r>
          </a:p>
          <a:p>
            <a:pPr algn="just" eaLnBrk="1" hangingPunct="1"/>
            <a:endParaRPr lang="en-US" altLang="en-US" sz="2400" b="1" dirty="0">
              <a:ln w="12700">
                <a:solidFill>
                  <a:schemeClr val="tx2">
                    <a:satMod val="155000"/>
                  </a:schemeClr>
                </a:solidFill>
                <a:prstDash val="solid"/>
              </a:ln>
              <a:solidFill>
                <a:schemeClr val="accent6"/>
              </a:solidFill>
              <a:latin typeface="Rockwell" pitchFamily="18" charset="0"/>
            </a:endParaRPr>
          </a:p>
        </p:txBody>
      </p:sp>
      <p:pic>
        <p:nvPicPr>
          <p:cNvPr id="80899" name="Picture 3"/>
          <p:cNvPicPr>
            <a:picLocks noChangeAspect="1" noChangeArrowheads="1"/>
          </p:cNvPicPr>
          <p:nvPr/>
        </p:nvPicPr>
        <p:blipFill>
          <a:blip r:embed="rId3" cstate="print"/>
          <a:srcRect/>
          <a:stretch>
            <a:fillRect/>
          </a:stretch>
        </p:blipFill>
        <p:spPr bwMode="auto">
          <a:xfrm>
            <a:off x="289368" y="1622464"/>
            <a:ext cx="12041528" cy="4755185"/>
          </a:xfrm>
          <a:prstGeom prst="rect">
            <a:avLst/>
          </a:prstGeom>
          <a:noFill/>
          <a:ln w="9525">
            <a:noFill/>
            <a:miter lim="800000"/>
            <a:headEnd/>
            <a:tailEnd/>
          </a:ln>
        </p:spPr>
      </p:pic>
      <p:sp>
        <p:nvSpPr>
          <p:cNvPr id="8" name="Oval 7"/>
          <p:cNvSpPr/>
          <p:nvPr/>
        </p:nvSpPr>
        <p:spPr>
          <a:xfrm>
            <a:off x="0" y="3102013"/>
            <a:ext cx="1504709" cy="474563"/>
          </a:xfrm>
          <a:prstGeom prst="ellipse">
            <a:avLst/>
          </a:prstGeom>
          <a:noFill/>
          <a:ln w="38100">
            <a:solidFill>
              <a:srgbClr val="A1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416953" y="3588151"/>
            <a:ext cx="1006998" cy="393540"/>
          </a:xfrm>
          <a:prstGeom prst="ellipse">
            <a:avLst/>
          </a:prstGeom>
          <a:noFill/>
          <a:ln w="38100">
            <a:solidFill>
              <a:srgbClr val="A1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Alternate Process 11"/>
          <p:cNvSpPr/>
          <p:nvPr/>
        </p:nvSpPr>
        <p:spPr>
          <a:xfrm>
            <a:off x="7662439" y="2835798"/>
            <a:ext cx="1678331" cy="532435"/>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New Clarification </a:t>
            </a:r>
          </a:p>
        </p:txBody>
      </p:sp>
      <p:sp>
        <p:nvSpPr>
          <p:cNvPr id="14" name="Rounded Rectangular Callout 13"/>
          <p:cNvSpPr/>
          <p:nvPr/>
        </p:nvSpPr>
        <p:spPr>
          <a:xfrm>
            <a:off x="11539961" y="3727049"/>
            <a:ext cx="428264" cy="254642"/>
          </a:xfrm>
          <a:prstGeom prst="wedgeRoundRectCallout">
            <a:avLst>
              <a:gd name="adj1" fmla="val -554949"/>
              <a:gd name="adj2" fmla="val -256636"/>
              <a:gd name="adj3" fmla="val 16667"/>
            </a:avLst>
          </a:prstGeom>
          <a:noFill/>
          <a:ln w="38100" cmpd="sng">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ular Callout 12"/>
          <p:cNvSpPr/>
          <p:nvPr/>
        </p:nvSpPr>
        <p:spPr>
          <a:xfrm>
            <a:off x="9516318" y="2282141"/>
            <a:ext cx="1757423" cy="347241"/>
          </a:xfrm>
          <a:prstGeom prst="wedgeRoundRectCallout">
            <a:avLst>
              <a:gd name="adj1" fmla="val 96671"/>
              <a:gd name="adj2" fmla="val 365787"/>
              <a:gd name="adj3" fmla="val 16667"/>
            </a:avLst>
          </a:prstGeom>
          <a:noFill/>
          <a:ln w="38100" cmpd="sng">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433668" y="2260485"/>
            <a:ext cx="2005677" cy="369332"/>
          </a:xfrm>
          <a:prstGeom prst="rect">
            <a:avLst/>
          </a:prstGeom>
          <a:solidFill>
            <a:schemeClr val="tx2"/>
          </a:solidFill>
        </p:spPr>
        <p:txBody>
          <a:bodyPr wrap="none">
            <a:spAutoFit/>
          </a:bodyPr>
          <a:lstStyle/>
          <a:p>
            <a:r>
              <a:rPr lang="en-US" b="1" dirty="0">
                <a:solidFill>
                  <a:srgbClr val="FFFF00"/>
                </a:solidFill>
              </a:rPr>
              <a:t>History of reply  </a:t>
            </a:r>
          </a:p>
        </p:txBody>
      </p:sp>
      <p:sp>
        <p:nvSpPr>
          <p:cNvPr id="18" name="Rounded Rectangular Callout 17"/>
          <p:cNvSpPr/>
          <p:nvPr/>
        </p:nvSpPr>
        <p:spPr>
          <a:xfrm>
            <a:off x="11565039" y="4157241"/>
            <a:ext cx="428264" cy="254642"/>
          </a:xfrm>
          <a:prstGeom prst="wedgeRoundRectCallout">
            <a:avLst>
              <a:gd name="adj1" fmla="val -714410"/>
              <a:gd name="adj2" fmla="val -29364"/>
              <a:gd name="adj3" fmla="val 16667"/>
            </a:avLst>
          </a:prstGeom>
          <a:noFill/>
          <a:ln w="38100" cmpd="sng">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Alternate Process 18"/>
          <p:cNvSpPr/>
          <p:nvPr/>
        </p:nvSpPr>
        <p:spPr>
          <a:xfrm>
            <a:off x="7143509" y="3995195"/>
            <a:ext cx="1352310" cy="532435"/>
          </a:xfrm>
          <a:prstGeom prst="flowChartAlternateProcess">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Send reply</a:t>
            </a:r>
          </a:p>
        </p:txBody>
      </p:sp>
      <p:pic>
        <p:nvPicPr>
          <p:cNvPr id="86020" name="Picture 4"/>
          <p:cNvPicPr>
            <a:picLocks noChangeAspect="1" noChangeArrowheads="1"/>
          </p:cNvPicPr>
          <p:nvPr/>
        </p:nvPicPr>
        <p:blipFill>
          <a:blip r:embed="rId4" cstate="print"/>
          <a:srcRect/>
          <a:stretch>
            <a:fillRect/>
          </a:stretch>
        </p:blipFill>
        <p:spPr bwMode="auto">
          <a:xfrm>
            <a:off x="2712334" y="5617580"/>
            <a:ext cx="9479666" cy="1066800"/>
          </a:xfrm>
          <a:prstGeom prst="rect">
            <a:avLst/>
          </a:prstGeom>
          <a:noFill/>
          <a:ln w="9525">
            <a:noFill/>
            <a:miter lim="800000"/>
            <a:headEnd/>
            <a:tailEnd/>
          </a:ln>
        </p:spPr>
      </p:pic>
      <p:sp>
        <p:nvSpPr>
          <p:cNvPr id="20" name="Rounded Rectangular Callout 19"/>
          <p:cNvSpPr/>
          <p:nvPr/>
        </p:nvSpPr>
        <p:spPr>
          <a:xfrm>
            <a:off x="8455305" y="5862577"/>
            <a:ext cx="1757423" cy="459129"/>
          </a:xfrm>
          <a:prstGeom prst="wedgeRoundRectCallout">
            <a:avLst>
              <a:gd name="adj1" fmla="val 4465"/>
              <a:gd name="adj2" fmla="val -270935"/>
              <a:gd name="adj3" fmla="val 16667"/>
            </a:avLst>
          </a:prstGeom>
          <a:noFill/>
          <a:ln w="38100" cmpd="sng">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Alternate Process 20"/>
          <p:cNvSpPr/>
          <p:nvPr/>
        </p:nvSpPr>
        <p:spPr>
          <a:xfrm>
            <a:off x="9169077" y="4168816"/>
            <a:ext cx="1678331" cy="532435"/>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Uploading any docs if needed</a:t>
            </a:r>
          </a:p>
        </p:txBody>
      </p:sp>
      <p:sp>
        <p:nvSpPr>
          <p:cNvPr id="22" name="Oval 21"/>
          <p:cNvSpPr/>
          <p:nvPr/>
        </p:nvSpPr>
        <p:spPr>
          <a:xfrm>
            <a:off x="10938076" y="5789269"/>
            <a:ext cx="925976" cy="474563"/>
          </a:xfrm>
          <a:prstGeom prst="ellipse">
            <a:avLst/>
          </a:prstGeom>
          <a:noFill/>
          <a:ln w="38100">
            <a:solidFill>
              <a:srgbClr val="A1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62" name="Picture 2"/>
          <p:cNvPicPr>
            <a:picLocks noChangeAspect="1" noChangeArrowheads="1"/>
          </p:cNvPicPr>
          <p:nvPr/>
        </p:nvPicPr>
        <p:blipFill>
          <a:blip r:embed="rId5" cstate="print"/>
          <a:srcRect/>
          <a:stretch>
            <a:fillRect/>
          </a:stretch>
        </p:blipFill>
        <p:spPr bwMode="auto">
          <a:xfrm>
            <a:off x="3125165" y="1580548"/>
            <a:ext cx="9066836" cy="5543670"/>
          </a:xfrm>
          <a:prstGeom prst="rect">
            <a:avLst/>
          </a:prstGeom>
          <a:noFill/>
          <a:ln w="9525">
            <a:noFill/>
            <a:miter lim="800000"/>
            <a:headEnd/>
            <a:tailEnd/>
          </a:ln>
        </p:spPr>
      </p:pic>
      <p:sp>
        <p:nvSpPr>
          <p:cNvPr id="23" name="Rounded Rectangular Callout 22"/>
          <p:cNvSpPr/>
          <p:nvPr/>
        </p:nvSpPr>
        <p:spPr>
          <a:xfrm>
            <a:off x="11223583" y="3838936"/>
            <a:ext cx="501571" cy="351099"/>
          </a:xfrm>
          <a:prstGeom prst="wedgeRoundRectCallout">
            <a:avLst>
              <a:gd name="adj1" fmla="val -106330"/>
              <a:gd name="adj2" fmla="val -241265"/>
              <a:gd name="adj3" fmla="val 16667"/>
            </a:avLst>
          </a:prstGeom>
          <a:noFill/>
          <a:ln w="38100" cmpd="sng">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3186" name="Picture 2"/>
          <p:cNvPicPr>
            <a:picLocks noChangeAspect="1" noChangeArrowheads="1"/>
          </p:cNvPicPr>
          <p:nvPr/>
        </p:nvPicPr>
        <p:blipFill>
          <a:blip r:embed="rId6" cstate="print"/>
          <a:srcRect/>
          <a:stretch>
            <a:fillRect/>
          </a:stretch>
        </p:blipFill>
        <p:spPr bwMode="auto">
          <a:xfrm>
            <a:off x="10145450" y="2740729"/>
            <a:ext cx="1568129" cy="360670"/>
          </a:xfrm>
          <a:prstGeom prst="rect">
            <a:avLst/>
          </a:prstGeom>
          <a:noFill/>
          <a:ln w="9525">
            <a:noFill/>
            <a:miter lim="800000"/>
            <a:headEnd/>
            <a:tailEnd/>
          </a:ln>
        </p:spPr>
      </p:pic>
      <p:pic>
        <p:nvPicPr>
          <p:cNvPr id="94210" name="Picture 2"/>
          <p:cNvPicPr>
            <a:picLocks noChangeAspect="1" noChangeArrowheads="1"/>
          </p:cNvPicPr>
          <p:nvPr/>
        </p:nvPicPr>
        <p:blipFill>
          <a:blip r:embed="rId7" cstate="print"/>
          <a:srcRect/>
          <a:stretch>
            <a:fillRect/>
          </a:stretch>
        </p:blipFill>
        <p:spPr bwMode="auto">
          <a:xfrm>
            <a:off x="1545582" y="1361412"/>
            <a:ext cx="8591550" cy="2352675"/>
          </a:xfrm>
          <a:prstGeom prst="rect">
            <a:avLst/>
          </a:prstGeom>
          <a:noFill/>
          <a:ln w="9525">
            <a:noFill/>
            <a:miter lim="800000"/>
            <a:headEnd/>
            <a:tailEnd/>
          </a:ln>
        </p:spPr>
      </p:pic>
    </p:spTree>
    <p:extLst>
      <p:ext uri="{BB962C8B-B14F-4D97-AF65-F5344CB8AC3E}">
        <p14:creationId xmlns:p14="http://schemas.microsoft.com/office/powerpoint/2010/main" val="38580731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248706" y="132896"/>
            <a:ext cx="5970587" cy="64260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000" b="1" dirty="0">
                <a:latin typeface="Georgia" pitchFamily="18" charset="0"/>
                <a:ea typeface="Verdana" pitchFamily="34" charset="0"/>
                <a:cs typeface="Verdana" pitchFamily="34" charset="0"/>
              </a:rPr>
              <a:t>KSWIFT  </a:t>
            </a:r>
          </a:p>
          <a:p>
            <a:pPr algn="ctr"/>
            <a:r>
              <a:rPr lang="en-US" altLang="en-US" sz="2000" b="1" dirty="0">
                <a:latin typeface="Georgia" pitchFamily="18" charset="0"/>
                <a:ea typeface="Verdana" pitchFamily="34" charset="0"/>
                <a:cs typeface="Verdana" pitchFamily="34" charset="0"/>
              </a:rPr>
              <a:t> </a:t>
            </a:r>
            <a:r>
              <a:rPr lang="en-US" altLang="en-US" sz="2000" b="1" dirty="0">
                <a:latin typeface="Georgia" pitchFamily="18" charset="0"/>
                <a:ea typeface="Verdana" pitchFamily="34" charset="0"/>
                <a:cs typeface="Verdana" pitchFamily="34" charset="0"/>
                <a:hlinkClick r:id="rId2"/>
              </a:rPr>
              <a:t>www.kswift.kerala.gov.in</a:t>
            </a:r>
            <a:r>
              <a:rPr lang="en-US" altLang="en-US" sz="2000" b="1" dirty="0">
                <a:latin typeface="Georgia" pitchFamily="18" charset="0"/>
                <a:ea typeface="Verdana" pitchFamily="34" charset="0"/>
                <a:cs typeface="Verdana" pitchFamily="34" charset="0"/>
              </a:rPr>
              <a:t> </a:t>
            </a:r>
          </a:p>
        </p:txBody>
      </p:sp>
      <p:sp>
        <p:nvSpPr>
          <p:cNvPr id="11" name="Rectangle 10"/>
          <p:cNvSpPr/>
          <p:nvPr/>
        </p:nvSpPr>
        <p:spPr>
          <a:xfrm>
            <a:off x="266217" y="1018572"/>
            <a:ext cx="11655707" cy="830997"/>
          </a:xfrm>
          <a:prstGeom prst="rect">
            <a:avLst/>
          </a:prstGeom>
          <a:noFill/>
        </p:spPr>
        <p:txBody>
          <a:bodyPr wrap="square" lIns="91440" tIns="45720" rIns="91440" bIns="45720">
            <a:spAutoFit/>
          </a:bodyPr>
          <a:lstStyle/>
          <a:p>
            <a:pPr algn="just" eaLnBrk="1" hangingPunct="1"/>
            <a:r>
              <a:rPr lang="en-US" altLang="en-US" sz="2400" b="1" dirty="0">
                <a:ln w="12700">
                  <a:solidFill>
                    <a:schemeClr val="tx2">
                      <a:satMod val="155000"/>
                    </a:schemeClr>
                  </a:solidFill>
                  <a:prstDash val="solid"/>
                </a:ln>
                <a:solidFill>
                  <a:schemeClr val="accent6"/>
                </a:solidFill>
                <a:latin typeface="Rockwell" pitchFamily="18" charset="0"/>
              </a:rPr>
              <a:t>How to upload permit?</a:t>
            </a:r>
          </a:p>
          <a:p>
            <a:pPr algn="just" eaLnBrk="1" hangingPunct="1"/>
            <a:endParaRPr lang="en-US" altLang="en-US" sz="2400" b="1" dirty="0">
              <a:ln w="12700">
                <a:solidFill>
                  <a:schemeClr val="tx2">
                    <a:satMod val="155000"/>
                  </a:schemeClr>
                </a:solidFill>
                <a:prstDash val="solid"/>
              </a:ln>
              <a:solidFill>
                <a:schemeClr val="accent6"/>
              </a:solidFill>
              <a:latin typeface="Rockwell" pitchFamily="18" charset="0"/>
            </a:endParaRPr>
          </a:p>
        </p:txBody>
      </p:sp>
      <p:pic>
        <p:nvPicPr>
          <p:cNvPr id="80899" name="Picture 3"/>
          <p:cNvPicPr>
            <a:picLocks noChangeAspect="1" noChangeArrowheads="1"/>
          </p:cNvPicPr>
          <p:nvPr/>
        </p:nvPicPr>
        <p:blipFill>
          <a:blip r:embed="rId3" cstate="print"/>
          <a:srcRect/>
          <a:stretch>
            <a:fillRect/>
          </a:stretch>
        </p:blipFill>
        <p:spPr bwMode="auto">
          <a:xfrm>
            <a:off x="289368" y="1622464"/>
            <a:ext cx="12041528" cy="4755185"/>
          </a:xfrm>
          <a:prstGeom prst="rect">
            <a:avLst/>
          </a:prstGeom>
          <a:noFill/>
          <a:ln w="9525">
            <a:noFill/>
            <a:miter lim="800000"/>
            <a:headEnd/>
            <a:tailEnd/>
          </a:ln>
        </p:spPr>
      </p:pic>
      <p:sp>
        <p:nvSpPr>
          <p:cNvPr id="8" name="Oval 7"/>
          <p:cNvSpPr/>
          <p:nvPr/>
        </p:nvSpPr>
        <p:spPr>
          <a:xfrm>
            <a:off x="0" y="3102013"/>
            <a:ext cx="1504709" cy="474563"/>
          </a:xfrm>
          <a:prstGeom prst="ellipse">
            <a:avLst/>
          </a:prstGeom>
          <a:noFill/>
          <a:ln w="38100">
            <a:solidFill>
              <a:srgbClr val="A1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416953" y="3588151"/>
            <a:ext cx="1006998" cy="393540"/>
          </a:xfrm>
          <a:prstGeom prst="ellipse">
            <a:avLst/>
          </a:prstGeom>
          <a:noFill/>
          <a:ln w="38100">
            <a:solidFill>
              <a:srgbClr val="A1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Alternate Process 11"/>
          <p:cNvSpPr/>
          <p:nvPr/>
        </p:nvSpPr>
        <p:spPr>
          <a:xfrm>
            <a:off x="7662439" y="2835798"/>
            <a:ext cx="1678331" cy="532435"/>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New Clarification </a:t>
            </a:r>
          </a:p>
        </p:txBody>
      </p:sp>
      <p:sp>
        <p:nvSpPr>
          <p:cNvPr id="14" name="Rounded Rectangular Callout 13"/>
          <p:cNvSpPr/>
          <p:nvPr/>
        </p:nvSpPr>
        <p:spPr>
          <a:xfrm>
            <a:off x="11539961" y="3727049"/>
            <a:ext cx="428264" cy="254642"/>
          </a:xfrm>
          <a:prstGeom prst="wedgeRoundRectCallout">
            <a:avLst>
              <a:gd name="adj1" fmla="val -554949"/>
              <a:gd name="adj2" fmla="val -256636"/>
              <a:gd name="adj3" fmla="val 16667"/>
            </a:avLst>
          </a:prstGeom>
          <a:noFill/>
          <a:ln w="38100" cmpd="sng">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ular Callout 12"/>
          <p:cNvSpPr/>
          <p:nvPr/>
        </p:nvSpPr>
        <p:spPr>
          <a:xfrm>
            <a:off x="9516318" y="2282141"/>
            <a:ext cx="1757423" cy="347241"/>
          </a:xfrm>
          <a:prstGeom prst="wedgeRoundRectCallout">
            <a:avLst>
              <a:gd name="adj1" fmla="val 96671"/>
              <a:gd name="adj2" fmla="val 365787"/>
              <a:gd name="adj3" fmla="val 16667"/>
            </a:avLst>
          </a:prstGeom>
          <a:noFill/>
          <a:ln w="38100" cmpd="sng">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433668" y="2260485"/>
            <a:ext cx="2005677" cy="369332"/>
          </a:xfrm>
          <a:prstGeom prst="rect">
            <a:avLst/>
          </a:prstGeom>
          <a:solidFill>
            <a:schemeClr val="tx2"/>
          </a:solidFill>
        </p:spPr>
        <p:txBody>
          <a:bodyPr wrap="none">
            <a:spAutoFit/>
          </a:bodyPr>
          <a:lstStyle/>
          <a:p>
            <a:r>
              <a:rPr lang="en-US" b="1" dirty="0">
                <a:solidFill>
                  <a:srgbClr val="FFFF00"/>
                </a:solidFill>
              </a:rPr>
              <a:t>History of reply  </a:t>
            </a:r>
          </a:p>
        </p:txBody>
      </p:sp>
      <p:sp>
        <p:nvSpPr>
          <p:cNvPr id="18" name="Rounded Rectangular Callout 17"/>
          <p:cNvSpPr/>
          <p:nvPr/>
        </p:nvSpPr>
        <p:spPr>
          <a:xfrm>
            <a:off x="11565039" y="4157241"/>
            <a:ext cx="428264" cy="254642"/>
          </a:xfrm>
          <a:prstGeom prst="wedgeRoundRectCallout">
            <a:avLst>
              <a:gd name="adj1" fmla="val -714410"/>
              <a:gd name="adj2" fmla="val -29364"/>
              <a:gd name="adj3" fmla="val 16667"/>
            </a:avLst>
          </a:prstGeom>
          <a:noFill/>
          <a:ln w="38100" cmpd="sng">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Alternate Process 18"/>
          <p:cNvSpPr/>
          <p:nvPr/>
        </p:nvSpPr>
        <p:spPr>
          <a:xfrm>
            <a:off x="7143509" y="3995195"/>
            <a:ext cx="1352310" cy="532435"/>
          </a:xfrm>
          <a:prstGeom prst="flowChartAlternateProcess">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Send reply</a:t>
            </a:r>
          </a:p>
        </p:txBody>
      </p:sp>
      <p:pic>
        <p:nvPicPr>
          <p:cNvPr id="86020" name="Picture 4"/>
          <p:cNvPicPr>
            <a:picLocks noChangeAspect="1" noChangeArrowheads="1"/>
          </p:cNvPicPr>
          <p:nvPr/>
        </p:nvPicPr>
        <p:blipFill>
          <a:blip r:embed="rId4" cstate="print"/>
          <a:srcRect/>
          <a:stretch>
            <a:fillRect/>
          </a:stretch>
        </p:blipFill>
        <p:spPr bwMode="auto">
          <a:xfrm>
            <a:off x="2712334" y="5617580"/>
            <a:ext cx="9479666" cy="1066800"/>
          </a:xfrm>
          <a:prstGeom prst="rect">
            <a:avLst/>
          </a:prstGeom>
          <a:noFill/>
          <a:ln w="9525">
            <a:noFill/>
            <a:miter lim="800000"/>
            <a:headEnd/>
            <a:tailEnd/>
          </a:ln>
        </p:spPr>
      </p:pic>
      <p:sp>
        <p:nvSpPr>
          <p:cNvPr id="20" name="Rounded Rectangular Callout 19"/>
          <p:cNvSpPr/>
          <p:nvPr/>
        </p:nvSpPr>
        <p:spPr>
          <a:xfrm>
            <a:off x="8455305" y="5862577"/>
            <a:ext cx="1757423" cy="459129"/>
          </a:xfrm>
          <a:prstGeom prst="wedgeRoundRectCallout">
            <a:avLst>
              <a:gd name="adj1" fmla="val 4465"/>
              <a:gd name="adj2" fmla="val -270935"/>
              <a:gd name="adj3" fmla="val 16667"/>
            </a:avLst>
          </a:prstGeom>
          <a:noFill/>
          <a:ln w="38100" cmpd="sng">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Alternate Process 20"/>
          <p:cNvSpPr/>
          <p:nvPr/>
        </p:nvSpPr>
        <p:spPr>
          <a:xfrm>
            <a:off x="9169077" y="4168816"/>
            <a:ext cx="1678331" cy="532435"/>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Uploading any docs if needed</a:t>
            </a:r>
          </a:p>
        </p:txBody>
      </p:sp>
      <p:sp>
        <p:nvSpPr>
          <p:cNvPr id="22" name="Oval 21"/>
          <p:cNvSpPr/>
          <p:nvPr/>
        </p:nvSpPr>
        <p:spPr>
          <a:xfrm>
            <a:off x="10938076" y="5789269"/>
            <a:ext cx="925976" cy="474563"/>
          </a:xfrm>
          <a:prstGeom prst="ellipse">
            <a:avLst/>
          </a:prstGeom>
          <a:noFill/>
          <a:ln w="38100">
            <a:solidFill>
              <a:srgbClr val="A1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62" name="Picture 2"/>
          <p:cNvPicPr>
            <a:picLocks noChangeAspect="1" noChangeArrowheads="1"/>
          </p:cNvPicPr>
          <p:nvPr/>
        </p:nvPicPr>
        <p:blipFill>
          <a:blip r:embed="rId5" cstate="print"/>
          <a:srcRect/>
          <a:stretch>
            <a:fillRect/>
          </a:stretch>
        </p:blipFill>
        <p:spPr bwMode="auto">
          <a:xfrm>
            <a:off x="2743200" y="1626847"/>
            <a:ext cx="9066836" cy="5543670"/>
          </a:xfrm>
          <a:prstGeom prst="rect">
            <a:avLst/>
          </a:prstGeom>
          <a:noFill/>
          <a:ln w="9525">
            <a:noFill/>
            <a:miter lim="800000"/>
            <a:headEnd/>
            <a:tailEnd/>
          </a:ln>
        </p:spPr>
      </p:pic>
      <p:sp>
        <p:nvSpPr>
          <p:cNvPr id="23" name="Rounded Rectangular Callout 22"/>
          <p:cNvSpPr/>
          <p:nvPr/>
        </p:nvSpPr>
        <p:spPr>
          <a:xfrm>
            <a:off x="11246732" y="3931533"/>
            <a:ext cx="501571" cy="351099"/>
          </a:xfrm>
          <a:prstGeom prst="wedgeRoundRectCallout">
            <a:avLst>
              <a:gd name="adj1" fmla="val -196330"/>
              <a:gd name="adj2" fmla="val -257748"/>
              <a:gd name="adj3" fmla="val 16667"/>
            </a:avLst>
          </a:prstGeom>
          <a:noFill/>
          <a:ln w="38100" cmpd="sng">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5234" name="Picture 2"/>
          <p:cNvPicPr>
            <a:picLocks noChangeAspect="1" noChangeArrowheads="1"/>
          </p:cNvPicPr>
          <p:nvPr/>
        </p:nvPicPr>
        <p:blipFill>
          <a:blip r:embed="rId6" cstate="print"/>
          <a:srcRect/>
          <a:stretch>
            <a:fillRect/>
          </a:stretch>
        </p:blipFill>
        <p:spPr bwMode="auto">
          <a:xfrm>
            <a:off x="1387314" y="844469"/>
            <a:ext cx="8375650" cy="3733800"/>
          </a:xfrm>
          <a:prstGeom prst="rect">
            <a:avLst/>
          </a:prstGeom>
          <a:noFill/>
          <a:ln w="9525">
            <a:noFill/>
            <a:miter lim="800000"/>
            <a:headEnd/>
            <a:tailEnd/>
          </a:ln>
        </p:spPr>
      </p:pic>
      <p:sp>
        <p:nvSpPr>
          <p:cNvPr id="24" name="Flowchart: Alternate Process 23"/>
          <p:cNvSpPr/>
          <p:nvPr/>
        </p:nvSpPr>
        <p:spPr>
          <a:xfrm>
            <a:off x="9784465" y="2677611"/>
            <a:ext cx="1678331" cy="532435"/>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View uploaded</a:t>
            </a:r>
          </a:p>
          <a:p>
            <a:r>
              <a:rPr lang="en-US" b="1" dirty="0">
                <a:solidFill>
                  <a:schemeClr val="tx1"/>
                </a:solidFill>
              </a:rPr>
              <a:t>permit</a:t>
            </a:r>
          </a:p>
        </p:txBody>
      </p:sp>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87314" y="681819"/>
            <a:ext cx="8046354" cy="4713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80731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248706" y="132896"/>
            <a:ext cx="5970587" cy="64260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000" b="1" dirty="0">
                <a:latin typeface="Georgia" pitchFamily="18" charset="0"/>
                <a:ea typeface="Verdana" pitchFamily="34" charset="0"/>
                <a:cs typeface="Verdana" pitchFamily="34" charset="0"/>
              </a:rPr>
              <a:t>KSWIFT  </a:t>
            </a:r>
          </a:p>
          <a:p>
            <a:pPr algn="ctr"/>
            <a:r>
              <a:rPr lang="en-US" altLang="en-US" sz="2000" b="1" dirty="0">
                <a:latin typeface="Georgia" pitchFamily="18" charset="0"/>
                <a:ea typeface="Verdana" pitchFamily="34" charset="0"/>
                <a:cs typeface="Verdana" pitchFamily="34" charset="0"/>
              </a:rPr>
              <a:t> </a:t>
            </a:r>
            <a:r>
              <a:rPr lang="en-US" altLang="en-US" sz="2000" b="1" dirty="0">
                <a:latin typeface="Georgia" pitchFamily="18" charset="0"/>
                <a:ea typeface="Verdana" pitchFamily="34" charset="0"/>
                <a:cs typeface="Verdana" pitchFamily="34" charset="0"/>
                <a:hlinkClick r:id="rId2"/>
              </a:rPr>
              <a:t>www.kswift.kerala.gov.in</a:t>
            </a:r>
            <a:r>
              <a:rPr lang="en-US" altLang="en-US" sz="2000" b="1" dirty="0">
                <a:latin typeface="Georgia" pitchFamily="18" charset="0"/>
                <a:ea typeface="Verdana" pitchFamily="34" charset="0"/>
                <a:cs typeface="Verdana" pitchFamily="34" charset="0"/>
              </a:rPr>
              <a:t> </a:t>
            </a:r>
          </a:p>
        </p:txBody>
      </p:sp>
      <p:sp>
        <p:nvSpPr>
          <p:cNvPr id="11" name="Rectangle 10"/>
          <p:cNvSpPr/>
          <p:nvPr/>
        </p:nvSpPr>
        <p:spPr>
          <a:xfrm>
            <a:off x="266217" y="1018572"/>
            <a:ext cx="11655707" cy="830997"/>
          </a:xfrm>
          <a:prstGeom prst="rect">
            <a:avLst/>
          </a:prstGeom>
          <a:noFill/>
        </p:spPr>
        <p:txBody>
          <a:bodyPr wrap="square" lIns="91440" tIns="45720" rIns="91440" bIns="45720">
            <a:spAutoFit/>
          </a:bodyPr>
          <a:lstStyle/>
          <a:p>
            <a:pPr algn="just" eaLnBrk="1" hangingPunct="1"/>
            <a:r>
              <a:rPr lang="en-US" altLang="en-US" sz="2400" b="1" dirty="0">
                <a:ln w="12700">
                  <a:solidFill>
                    <a:schemeClr val="tx2">
                      <a:satMod val="155000"/>
                    </a:schemeClr>
                  </a:solidFill>
                  <a:prstDash val="solid"/>
                </a:ln>
                <a:solidFill>
                  <a:schemeClr val="accent6"/>
                </a:solidFill>
                <a:latin typeface="Rockwell" pitchFamily="18" charset="0"/>
              </a:rPr>
              <a:t>How to upload permit?</a:t>
            </a:r>
          </a:p>
          <a:p>
            <a:pPr algn="just" eaLnBrk="1" hangingPunct="1"/>
            <a:endParaRPr lang="en-US" altLang="en-US" sz="2400" b="1" dirty="0">
              <a:ln w="12700">
                <a:solidFill>
                  <a:schemeClr val="tx2">
                    <a:satMod val="155000"/>
                  </a:schemeClr>
                </a:solidFill>
                <a:prstDash val="solid"/>
              </a:ln>
              <a:solidFill>
                <a:schemeClr val="accent6"/>
              </a:solidFill>
              <a:latin typeface="Rockwell" pitchFamily="18" charset="0"/>
            </a:endParaRPr>
          </a:p>
        </p:txBody>
      </p:sp>
      <p:pic>
        <p:nvPicPr>
          <p:cNvPr id="80899" name="Picture 3"/>
          <p:cNvPicPr>
            <a:picLocks noChangeAspect="1" noChangeArrowheads="1"/>
          </p:cNvPicPr>
          <p:nvPr/>
        </p:nvPicPr>
        <p:blipFill>
          <a:blip r:embed="rId3" cstate="print"/>
          <a:srcRect/>
          <a:stretch>
            <a:fillRect/>
          </a:stretch>
        </p:blipFill>
        <p:spPr bwMode="auto">
          <a:xfrm>
            <a:off x="289368" y="1622464"/>
            <a:ext cx="12041528" cy="4755185"/>
          </a:xfrm>
          <a:prstGeom prst="rect">
            <a:avLst/>
          </a:prstGeom>
          <a:noFill/>
          <a:ln w="9525">
            <a:noFill/>
            <a:miter lim="800000"/>
            <a:headEnd/>
            <a:tailEnd/>
          </a:ln>
        </p:spPr>
      </p:pic>
      <p:sp>
        <p:nvSpPr>
          <p:cNvPr id="8" name="Oval 7"/>
          <p:cNvSpPr/>
          <p:nvPr/>
        </p:nvSpPr>
        <p:spPr>
          <a:xfrm>
            <a:off x="0" y="3217760"/>
            <a:ext cx="1504709" cy="474563"/>
          </a:xfrm>
          <a:prstGeom prst="ellipse">
            <a:avLst/>
          </a:prstGeom>
          <a:noFill/>
          <a:ln w="38100">
            <a:solidFill>
              <a:srgbClr val="A1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416953" y="3588151"/>
            <a:ext cx="1006998" cy="393540"/>
          </a:xfrm>
          <a:prstGeom prst="ellipse">
            <a:avLst/>
          </a:prstGeom>
          <a:noFill/>
          <a:ln w="38100">
            <a:solidFill>
              <a:srgbClr val="A1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Alternate Process 11"/>
          <p:cNvSpPr/>
          <p:nvPr/>
        </p:nvSpPr>
        <p:spPr>
          <a:xfrm>
            <a:off x="7662439" y="2835798"/>
            <a:ext cx="1678331" cy="532435"/>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New Clarification </a:t>
            </a:r>
          </a:p>
        </p:txBody>
      </p:sp>
      <p:sp>
        <p:nvSpPr>
          <p:cNvPr id="14" name="Rounded Rectangular Callout 13"/>
          <p:cNvSpPr/>
          <p:nvPr/>
        </p:nvSpPr>
        <p:spPr>
          <a:xfrm>
            <a:off x="11539961" y="3727049"/>
            <a:ext cx="428264" cy="254642"/>
          </a:xfrm>
          <a:prstGeom prst="wedgeRoundRectCallout">
            <a:avLst>
              <a:gd name="adj1" fmla="val -554949"/>
              <a:gd name="adj2" fmla="val -256636"/>
              <a:gd name="adj3" fmla="val 16667"/>
            </a:avLst>
          </a:prstGeom>
          <a:noFill/>
          <a:ln w="38100" cmpd="sng">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ular Callout 12"/>
          <p:cNvSpPr/>
          <p:nvPr/>
        </p:nvSpPr>
        <p:spPr>
          <a:xfrm>
            <a:off x="9516318" y="2282141"/>
            <a:ext cx="1757423" cy="347241"/>
          </a:xfrm>
          <a:prstGeom prst="wedgeRoundRectCallout">
            <a:avLst>
              <a:gd name="adj1" fmla="val 96671"/>
              <a:gd name="adj2" fmla="val 365787"/>
              <a:gd name="adj3" fmla="val 16667"/>
            </a:avLst>
          </a:prstGeom>
          <a:noFill/>
          <a:ln w="38100" cmpd="sng">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433668" y="2260485"/>
            <a:ext cx="2005677" cy="369332"/>
          </a:xfrm>
          <a:prstGeom prst="rect">
            <a:avLst/>
          </a:prstGeom>
          <a:solidFill>
            <a:schemeClr val="tx2"/>
          </a:solidFill>
        </p:spPr>
        <p:txBody>
          <a:bodyPr wrap="none">
            <a:spAutoFit/>
          </a:bodyPr>
          <a:lstStyle/>
          <a:p>
            <a:r>
              <a:rPr lang="en-US" b="1" dirty="0">
                <a:solidFill>
                  <a:srgbClr val="FFFF00"/>
                </a:solidFill>
              </a:rPr>
              <a:t>History of reply  </a:t>
            </a:r>
          </a:p>
        </p:txBody>
      </p:sp>
      <p:sp>
        <p:nvSpPr>
          <p:cNvPr id="18" name="Rounded Rectangular Callout 17"/>
          <p:cNvSpPr/>
          <p:nvPr/>
        </p:nvSpPr>
        <p:spPr>
          <a:xfrm>
            <a:off x="11565039" y="4157241"/>
            <a:ext cx="428264" cy="254642"/>
          </a:xfrm>
          <a:prstGeom prst="wedgeRoundRectCallout">
            <a:avLst>
              <a:gd name="adj1" fmla="val -714410"/>
              <a:gd name="adj2" fmla="val -29364"/>
              <a:gd name="adj3" fmla="val 16667"/>
            </a:avLst>
          </a:prstGeom>
          <a:noFill/>
          <a:ln w="38100" cmpd="sng">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Alternate Process 18"/>
          <p:cNvSpPr/>
          <p:nvPr/>
        </p:nvSpPr>
        <p:spPr>
          <a:xfrm>
            <a:off x="7143509" y="3995195"/>
            <a:ext cx="1352310" cy="532435"/>
          </a:xfrm>
          <a:prstGeom prst="flowChartAlternateProcess">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Send reply</a:t>
            </a:r>
          </a:p>
        </p:txBody>
      </p:sp>
      <p:pic>
        <p:nvPicPr>
          <p:cNvPr id="86020" name="Picture 4"/>
          <p:cNvPicPr>
            <a:picLocks noChangeAspect="1" noChangeArrowheads="1"/>
          </p:cNvPicPr>
          <p:nvPr/>
        </p:nvPicPr>
        <p:blipFill>
          <a:blip r:embed="rId4" cstate="print"/>
          <a:srcRect/>
          <a:stretch>
            <a:fillRect/>
          </a:stretch>
        </p:blipFill>
        <p:spPr bwMode="auto">
          <a:xfrm>
            <a:off x="2712334" y="5617580"/>
            <a:ext cx="9479666" cy="1066800"/>
          </a:xfrm>
          <a:prstGeom prst="rect">
            <a:avLst/>
          </a:prstGeom>
          <a:noFill/>
          <a:ln w="9525">
            <a:noFill/>
            <a:miter lim="800000"/>
            <a:headEnd/>
            <a:tailEnd/>
          </a:ln>
        </p:spPr>
      </p:pic>
      <p:sp>
        <p:nvSpPr>
          <p:cNvPr id="20" name="Rounded Rectangular Callout 19"/>
          <p:cNvSpPr/>
          <p:nvPr/>
        </p:nvSpPr>
        <p:spPr>
          <a:xfrm>
            <a:off x="8455305" y="5862577"/>
            <a:ext cx="1757423" cy="459129"/>
          </a:xfrm>
          <a:prstGeom prst="wedgeRoundRectCallout">
            <a:avLst>
              <a:gd name="adj1" fmla="val 4465"/>
              <a:gd name="adj2" fmla="val -270935"/>
              <a:gd name="adj3" fmla="val 16667"/>
            </a:avLst>
          </a:prstGeom>
          <a:noFill/>
          <a:ln w="38100" cmpd="sng">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Alternate Process 20"/>
          <p:cNvSpPr/>
          <p:nvPr/>
        </p:nvSpPr>
        <p:spPr>
          <a:xfrm>
            <a:off x="9169077" y="4168816"/>
            <a:ext cx="1678331" cy="532435"/>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Uploading any docs if needed</a:t>
            </a:r>
          </a:p>
        </p:txBody>
      </p:sp>
      <p:sp>
        <p:nvSpPr>
          <p:cNvPr id="22" name="Oval 21"/>
          <p:cNvSpPr/>
          <p:nvPr/>
        </p:nvSpPr>
        <p:spPr>
          <a:xfrm>
            <a:off x="10938076" y="5789269"/>
            <a:ext cx="925976" cy="474563"/>
          </a:xfrm>
          <a:prstGeom prst="ellipse">
            <a:avLst/>
          </a:prstGeom>
          <a:noFill/>
          <a:ln w="38100">
            <a:solidFill>
              <a:srgbClr val="A1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62" name="Picture 2"/>
          <p:cNvPicPr>
            <a:picLocks noChangeAspect="1" noChangeArrowheads="1"/>
          </p:cNvPicPr>
          <p:nvPr/>
        </p:nvPicPr>
        <p:blipFill>
          <a:blip r:embed="rId5" cstate="print"/>
          <a:srcRect/>
          <a:stretch>
            <a:fillRect/>
          </a:stretch>
        </p:blipFill>
        <p:spPr bwMode="auto">
          <a:xfrm>
            <a:off x="3125165" y="1580548"/>
            <a:ext cx="9066836" cy="5543670"/>
          </a:xfrm>
          <a:prstGeom prst="rect">
            <a:avLst/>
          </a:prstGeom>
          <a:noFill/>
          <a:ln w="9525">
            <a:noFill/>
            <a:miter lim="800000"/>
            <a:headEnd/>
            <a:tailEnd/>
          </a:ln>
        </p:spPr>
      </p:pic>
      <p:sp>
        <p:nvSpPr>
          <p:cNvPr id="23" name="Rounded Rectangular Callout 22"/>
          <p:cNvSpPr/>
          <p:nvPr/>
        </p:nvSpPr>
        <p:spPr>
          <a:xfrm>
            <a:off x="11246732" y="4591290"/>
            <a:ext cx="501571" cy="351099"/>
          </a:xfrm>
          <a:prstGeom prst="wedgeRoundRectCallout">
            <a:avLst>
              <a:gd name="adj1" fmla="val -134022"/>
              <a:gd name="adj2" fmla="val -415990"/>
              <a:gd name="adj3" fmla="val 16667"/>
            </a:avLst>
          </a:prstGeom>
          <a:noFill/>
          <a:ln w="38100" cmpd="sng">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6258" name="Picture 2"/>
          <p:cNvPicPr>
            <a:picLocks noChangeAspect="1" noChangeArrowheads="1"/>
          </p:cNvPicPr>
          <p:nvPr/>
        </p:nvPicPr>
        <p:blipFill>
          <a:blip r:embed="rId6" cstate="print"/>
          <a:srcRect/>
          <a:stretch>
            <a:fillRect/>
          </a:stretch>
        </p:blipFill>
        <p:spPr bwMode="auto">
          <a:xfrm>
            <a:off x="8621142" y="2835797"/>
            <a:ext cx="2293785" cy="583873"/>
          </a:xfrm>
          <a:prstGeom prst="rect">
            <a:avLst/>
          </a:prstGeom>
          <a:noFill/>
          <a:ln w="9525">
            <a:noFill/>
            <a:miter lim="800000"/>
            <a:headEnd/>
            <a:tailEnd/>
          </a:ln>
        </p:spPr>
      </p:pic>
    </p:spTree>
    <p:extLst>
      <p:ext uri="{BB962C8B-B14F-4D97-AF65-F5344CB8AC3E}">
        <p14:creationId xmlns:p14="http://schemas.microsoft.com/office/powerpoint/2010/main" val="38580731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248706" y="132896"/>
            <a:ext cx="5970587" cy="64260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000" b="1" dirty="0">
                <a:latin typeface="Georgia" pitchFamily="18" charset="0"/>
                <a:ea typeface="Verdana" pitchFamily="34" charset="0"/>
                <a:cs typeface="Verdana" pitchFamily="34" charset="0"/>
              </a:rPr>
              <a:t>KSWIFT  </a:t>
            </a:r>
          </a:p>
          <a:p>
            <a:pPr algn="ctr"/>
            <a:r>
              <a:rPr lang="en-US" altLang="en-US" sz="2000" b="1" dirty="0">
                <a:latin typeface="Georgia" pitchFamily="18" charset="0"/>
                <a:ea typeface="Verdana" pitchFamily="34" charset="0"/>
                <a:cs typeface="Verdana" pitchFamily="34" charset="0"/>
              </a:rPr>
              <a:t> </a:t>
            </a:r>
            <a:r>
              <a:rPr lang="en-US" altLang="en-US" sz="2000" b="1" dirty="0">
                <a:latin typeface="Georgia" pitchFamily="18" charset="0"/>
                <a:ea typeface="Verdana" pitchFamily="34" charset="0"/>
                <a:cs typeface="Verdana" pitchFamily="34" charset="0"/>
                <a:hlinkClick r:id="rId2"/>
              </a:rPr>
              <a:t>www.kswift.kerala.gov.in</a:t>
            </a:r>
            <a:r>
              <a:rPr lang="en-US" altLang="en-US" sz="2000" b="1" dirty="0">
                <a:latin typeface="Georgia" pitchFamily="18" charset="0"/>
                <a:ea typeface="Verdana" pitchFamily="34" charset="0"/>
                <a:cs typeface="Verdana" pitchFamily="34" charset="0"/>
              </a:rPr>
              <a:t> </a:t>
            </a:r>
          </a:p>
        </p:txBody>
      </p:sp>
      <p:sp>
        <p:nvSpPr>
          <p:cNvPr id="11" name="Rectangle 10"/>
          <p:cNvSpPr/>
          <p:nvPr/>
        </p:nvSpPr>
        <p:spPr>
          <a:xfrm>
            <a:off x="266217" y="1018572"/>
            <a:ext cx="11655707" cy="830997"/>
          </a:xfrm>
          <a:prstGeom prst="rect">
            <a:avLst/>
          </a:prstGeom>
          <a:noFill/>
        </p:spPr>
        <p:txBody>
          <a:bodyPr wrap="square" lIns="91440" tIns="45720" rIns="91440" bIns="45720">
            <a:spAutoFit/>
          </a:bodyPr>
          <a:lstStyle/>
          <a:p>
            <a:pPr algn="just" eaLnBrk="1" hangingPunct="1"/>
            <a:r>
              <a:rPr lang="en-US" altLang="en-US" sz="2400" b="1" dirty="0">
                <a:ln w="12700">
                  <a:solidFill>
                    <a:schemeClr val="tx2">
                      <a:satMod val="155000"/>
                    </a:schemeClr>
                  </a:solidFill>
                  <a:prstDash val="solid"/>
                </a:ln>
                <a:solidFill>
                  <a:schemeClr val="accent6"/>
                </a:solidFill>
                <a:latin typeface="Rockwell" pitchFamily="18" charset="0"/>
              </a:rPr>
              <a:t>How to upload permit?</a:t>
            </a:r>
          </a:p>
          <a:p>
            <a:pPr algn="just" eaLnBrk="1" hangingPunct="1"/>
            <a:endParaRPr lang="en-US" altLang="en-US" sz="2400" b="1" dirty="0">
              <a:ln w="12700">
                <a:solidFill>
                  <a:schemeClr val="tx2">
                    <a:satMod val="155000"/>
                  </a:schemeClr>
                </a:solidFill>
                <a:prstDash val="solid"/>
              </a:ln>
              <a:solidFill>
                <a:schemeClr val="accent6"/>
              </a:solidFill>
              <a:latin typeface="Rockwell" pitchFamily="18" charset="0"/>
            </a:endParaRPr>
          </a:p>
        </p:txBody>
      </p:sp>
      <p:pic>
        <p:nvPicPr>
          <p:cNvPr id="80899" name="Picture 3"/>
          <p:cNvPicPr>
            <a:picLocks noChangeAspect="1" noChangeArrowheads="1"/>
          </p:cNvPicPr>
          <p:nvPr/>
        </p:nvPicPr>
        <p:blipFill>
          <a:blip r:embed="rId3" cstate="print"/>
          <a:srcRect/>
          <a:stretch>
            <a:fillRect/>
          </a:stretch>
        </p:blipFill>
        <p:spPr bwMode="auto">
          <a:xfrm>
            <a:off x="289368" y="1622464"/>
            <a:ext cx="12041528" cy="4755185"/>
          </a:xfrm>
          <a:prstGeom prst="rect">
            <a:avLst/>
          </a:prstGeom>
          <a:noFill/>
          <a:ln w="9525">
            <a:noFill/>
            <a:miter lim="800000"/>
            <a:headEnd/>
            <a:tailEnd/>
          </a:ln>
        </p:spPr>
      </p:pic>
      <p:sp>
        <p:nvSpPr>
          <p:cNvPr id="8" name="Oval 7"/>
          <p:cNvSpPr/>
          <p:nvPr/>
        </p:nvSpPr>
        <p:spPr>
          <a:xfrm>
            <a:off x="0" y="3217760"/>
            <a:ext cx="1504709" cy="474563"/>
          </a:xfrm>
          <a:prstGeom prst="ellipse">
            <a:avLst/>
          </a:prstGeom>
          <a:noFill/>
          <a:ln w="38100">
            <a:solidFill>
              <a:srgbClr val="A1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416953" y="3588151"/>
            <a:ext cx="1006998" cy="393540"/>
          </a:xfrm>
          <a:prstGeom prst="ellipse">
            <a:avLst/>
          </a:prstGeom>
          <a:noFill/>
          <a:ln w="38100">
            <a:solidFill>
              <a:srgbClr val="A1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Alternate Process 11"/>
          <p:cNvSpPr/>
          <p:nvPr/>
        </p:nvSpPr>
        <p:spPr>
          <a:xfrm>
            <a:off x="7662439" y="2835798"/>
            <a:ext cx="1678331" cy="532435"/>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New Clarification </a:t>
            </a:r>
          </a:p>
        </p:txBody>
      </p:sp>
      <p:sp>
        <p:nvSpPr>
          <p:cNvPr id="14" name="Rounded Rectangular Callout 13"/>
          <p:cNvSpPr/>
          <p:nvPr/>
        </p:nvSpPr>
        <p:spPr>
          <a:xfrm>
            <a:off x="11539961" y="3727049"/>
            <a:ext cx="428264" cy="254642"/>
          </a:xfrm>
          <a:prstGeom prst="wedgeRoundRectCallout">
            <a:avLst>
              <a:gd name="adj1" fmla="val -554949"/>
              <a:gd name="adj2" fmla="val -256636"/>
              <a:gd name="adj3" fmla="val 16667"/>
            </a:avLst>
          </a:prstGeom>
          <a:noFill/>
          <a:ln w="38100" cmpd="sng">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ular Callout 12"/>
          <p:cNvSpPr/>
          <p:nvPr/>
        </p:nvSpPr>
        <p:spPr>
          <a:xfrm>
            <a:off x="9516318" y="2282141"/>
            <a:ext cx="1757423" cy="347241"/>
          </a:xfrm>
          <a:prstGeom prst="wedgeRoundRectCallout">
            <a:avLst>
              <a:gd name="adj1" fmla="val 96671"/>
              <a:gd name="adj2" fmla="val 365787"/>
              <a:gd name="adj3" fmla="val 16667"/>
            </a:avLst>
          </a:prstGeom>
          <a:noFill/>
          <a:ln w="38100" cmpd="sng">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433668" y="2260485"/>
            <a:ext cx="2005677" cy="369332"/>
          </a:xfrm>
          <a:prstGeom prst="rect">
            <a:avLst/>
          </a:prstGeom>
          <a:solidFill>
            <a:schemeClr val="tx2"/>
          </a:solidFill>
        </p:spPr>
        <p:txBody>
          <a:bodyPr wrap="none">
            <a:spAutoFit/>
          </a:bodyPr>
          <a:lstStyle/>
          <a:p>
            <a:r>
              <a:rPr lang="en-US" b="1" dirty="0">
                <a:solidFill>
                  <a:srgbClr val="FFFF00"/>
                </a:solidFill>
              </a:rPr>
              <a:t>History of reply  </a:t>
            </a:r>
          </a:p>
        </p:txBody>
      </p:sp>
      <p:sp>
        <p:nvSpPr>
          <p:cNvPr id="18" name="Rounded Rectangular Callout 17"/>
          <p:cNvSpPr/>
          <p:nvPr/>
        </p:nvSpPr>
        <p:spPr>
          <a:xfrm>
            <a:off x="11565039" y="4157241"/>
            <a:ext cx="428264" cy="254642"/>
          </a:xfrm>
          <a:prstGeom prst="wedgeRoundRectCallout">
            <a:avLst>
              <a:gd name="adj1" fmla="val -714410"/>
              <a:gd name="adj2" fmla="val -29364"/>
              <a:gd name="adj3" fmla="val 16667"/>
            </a:avLst>
          </a:prstGeom>
          <a:noFill/>
          <a:ln w="38100" cmpd="sng">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Alternate Process 18"/>
          <p:cNvSpPr/>
          <p:nvPr/>
        </p:nvSpPr>
        <p:spPr>
          <a:xfrm>
            <a:off x="7143509" y="3995195"/>
            <a:ext cx="1352310" cy="532435"/>
          </a:xfrm>
          <a:prstGeom prst="flowChartAlternateProcess">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Send reply</a:t>
            </a:r>
          </a:p>
        </p:txBody>
      </p:sp>
      <p:pic>
        <p:nvPicPr>
          <p:cNvPr id="86020" name="Picture 4"/>
          <p:cNvPicPr>
            <a:picLocks noChangeAspect="1" noChangeArrowheads="1"/>
          </p:cNvPicPr>
          <p:nvPr/>
        </p:nvPicPr>
        <p:blipFill>
          <a:blip r:embed="rId4" cstate="print"/>
          <a:srcRect/>
          <a:stretch>
            <a:fillRect/>
          </a:stretch>
        </p:blipFill>
        <p:spPr bwMode="auto">
          <a:xfrm>
            <a:off x="2712334" y="5617580"/>
            <a:ext cx="9479666" cy="1066800"/>
          </a:xfrm>
          <a:prstGeom prst="rect">
            <a:avLst/>
          </a:prstGeom>
          <a:noFill/>
          <a:ln w="9525">
            <a:noFill/>
            <a:miter lim="800000"/>
            <a:headEnd/>
            <a:tailEnd/>
          </a:ln>
        </p:spPr>
      </p:pic>
      <p:sp>
        <p:nvSpPr>
          <p:cNvPr id="20" name="Rounded Rectangular Callout 19"/>
          <p:cNvSpPr/>
          <p:nvPr/>
        </p:nvSpPr>
        <p:spPr>
          <a:xfrm>
            <a:off x="8455305" y="5862577"/>
            <a:ext cx="1757423" cy="459129"/>
          </a:xfrm>
          <a:prstGeom prst="wedgeRoundRectCallout">
            <a:avLst>
              <a:gd name="adj1" fmla="val 4465"/>
              <a:gd name="adj2" fmla="val -270935"/>
              <a:gd name="adj3" fmla="val 16667"/>
            </a:avLst>
          </a:prstGeom>
          <a:noFill/>
          <a:ln w="38100" cmpd="sng">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Alternate Process 20"/>
          <p:cNvSpPr/>
          <p:nvPr/>
        </p:nvSpPr>
        <p:spPr>
          <a:xfrm>
            <a:off x="9169077" y="4168816"/>
            <a:ext cx="1678331" cy="532435"/>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Uploading any docs if needed</a:t>
            </a:r>
          </a:p>
        </p:txBody>
      </p:sp>
      <p:sp>
        <p:nvSpPr>
          <p:cNvPr id="22" name="Oval 21"/>
          <p:cNvSpPr/>
          <p:nvPr/>
        </p:nvSpPr>
        <p:spPr>
          <a:xfrm>
            <a:off x="10938076" y="5789269"/>
            <a:ext cx="925976" cy="474563"/>
          </a:xfrm>
          <a:prstGeom prst="ellipse">
            <a:avLst/>
          </a:prstGeom>
          <a:noFill/>
          <a:ln w="38100">
            <a:solidFill>
              <a:srgbClr val="A1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62" name="Picture 2"/>
          <p:cNvPicPr>
            <a:picLocks noChangeAspect="1" noChangeArrowheads="1"/>
          </p:cNvPicPr>
          <p:nvPr/>
        </p:nvPicPr>
        <p:blipFill>
          <a:blip r:embed="rId5" cstate="print"/>
          <a:srcRect/>
          <a:stretch>
            <a:fillRect/>
          </a:stretch>
        </p:blipFill>
        <p:spPr bwMode="auto">
          <a:xfrm>
            <a:off x="3125165" y="1580548"/>
            <a:ext cx="9066836" cy="5543670"/>
          </a:xfrm>
          <a:prstGeom prst="rect">
            <a:avLst/>
          </a:prstGeom>
          <a:noFill/>
          <a:ln w="9525">
            <a:noFill/>
            <a:miter lim="800000"/>
            <a:headEnd/>
            <a:tailEnd/>
          </a:ln>
        </p:spPr>
      </p:pic>
      <p:sp>
        <p:nvSpPr>
          <p:cNvPr id="23" name="Rounded Rectangular Callout 22"/>
          <p:cNvSpPr/>
          <p:nvPr/>
        </p:nvSpPr>
        <p:spPr>
          <a:xfrm>
            <a:off x="11246732" y="4591290"/>
            <a:ext cx="501571" cy="351099"/>
          </a:xfrm>
          <a:prstGeom prst="wedgeRoundRectCallout">
            <a:avLst>
              <a:gd name="adj1" fmla="val -134022"/>
              <a:gd name="adj2" fmla="val -415990"/>
              <a:gd name="adj3" fmla="val 16667"/>
            </a:avLst>
          </a:prstGeom>
          <a:noFill/>
          <a:ln w="38100" cmpd="sng">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6258" name="Picture 2"/>
          <p:cNvPicPr>
            <a:picLocks noChangeAspect="1" noChangeArrowheads="1"/>
          </p:cNvPicPr>
          <p:nvPr/>
        </p:nvPicPr>
        <p:blipFill>
          <a:blip r:embed="rId6" cstate="print"/>
          <a:srcRect/>
          <a:stretch>
            <a:fillRect/>
          </a:stretch>
        </p:blipFill>
        <p:spPr bwMode="auto">
          <a:xfrm>
            <a:off x="8771613" y="2812647"/>
            <a:ext cx="2293785" cy="583873"/>
          </a:xfrm>
          <a:prstGeom prst="rect">
            <a:avLst/>
          </a:prstGeom>
          <a:noFill/>
          <a:ln w="9525">
            <a:noFill/>
            <a:miter lim="800000"/>
            <a:headEnd/>
            <a:tailEnd/>
          </a:ln>
        </p:spPr>
      </p:pic>
      <p:pic>
        <p:nvPicPr>
          <p:cNvPr id="97282" name="Picture 2"/>
          <p:cNvPicPr>
            <a:picLocks noChangeAspect="1" noChangeArrowheads="1"/>
          </p:cNvPicPr>
          <p:nvPr/>
        </p:nvPicPr>
        <p:blipFill>
          <a:blip r:embed="rId7" cstate="print"/>
          <a:srcRect/>
          <a:stretch>
            <a:fillRect/>
          </a:stretch>
        </p:blipFill>
        <p:spPr bwMode="auto">
          <a:xfrm>
            <a:off x="504524" y="1165849"/>
            <a:ext cx="7389410" cy="3762375"/>
          </a:xfrm>
          <a:prstGeom prst="rect">
            <a:avLst/>
          </a:prstGeom>
          <a:noFill/>
          <a:ln w="9525">
            <a:noFill/>
            <a:miter lim="800000"/>
            <a:headEnd/>
            <a:tailEnd/>
          </a:ln>
        </p:spPr>
      </p:pic>
      <p:sp>
        <p:nvSpPr>
          <p:cNvPr id="24" name="Rounded Rectangular Callout 23"/>
          <p:cNvSpPr/>
          <p:nvPr/>
        </p:nvSpPr>
        <p:spPr>
          <a:xfrm>
            <a:off x="8760104" y="2777924"/>
            <a:ext cx="2235846" cy="590309"/>
          </a:xfrm>
          <a:prstGeom prst="wedgeRoundRectCallout">
            <a:avLst>
              <a:gd name="adj1" fmla="val -149553"/>
              <a:gd name="adj2" fmla="val -142364"/>
              <a:gd name="adj3" fmla="val 16667"/>
            </a:avLst>
          </a:prstGeom>
          <a:noFill/>
          <a:ln w="38100" cmpd="sng">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Alternate Process 24"/>
          <p:cNvSpPr/>
          <p:nvPr/>
        </p:nvSpPr>
        <p:spPr>
          <a:xfrm>
            <a:off x="9113133" y="1099595"/>
            <a:ext cx="2507849" cy="1111169"/>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Once entered, it will be available in the entrepreneur home page</a:t>
            </a:r>
          </a:p>
        </p:txBody>
      </p:sp>
    </p:spTree>
    <p:extLst>
      <p:ext uri="{BB962C8B-B14F-4D97-AF65-F5344CB8AC3E}">
        <p14:creationId xmlns:p14="http://schemas.microsoft.com/office/powerpoint/2010/main" val="385807311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248706" y="132896"/>
            <a:ext cx="5970587" cy="64260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000" b="1" dirty="0">
                <a:latin typeface="Georgia" pitchFamily="18" charset="0"/>
                <a:ea typeface="Verdana" pitchFamily="34" charset="0"/>
                <a:cs typeface="Verdana" pitchFamily="34" charset="0"/>
              </a:rPr>
              <a:t>KSWIFT  </a:t>
            </a:r>
          </a:p>
          <a:p>
            <a:pPr algn="ctr"/>
            <a:r>
              <a:rPr lang="en-US" altLang="en-US" sz="2000" b="1" dirty="0">
                <a:latin typeface="Georgia" pitchFamily="18" charset="0"/>
                <a:ea typeface="Verdana" pitchFamily="34" charset="0"/>
                <a:cs typeface="Verdana" pitchFamily="34" charset="0"/>
              </a:rPr>
              <a:t> </a:t>
            </a:r>
            <a:r>
              <a:rPr lang="en-US" altLang="en-US" sz="2000" b="1" dirty="0">
                <a:latin typeface="Georgia" pitchFamily="18" charset="0"/>
                <a:ea typeface="Verdana" pitchFamily="34" charset="0"/>
                <a:cs typeface="Verdana" pitchFamily="34" charset="0"/>
                <a:hlinkClick r:id="rId2"/>
              </a:rPr>
              <a:t>www.kswift.kerala.gov.in</a:t>
            </a:r>
            <a:r>
              <a:rPr lang="en-US" altLang="en-US" sz="2000" b="1" dirty="0">
                <a:latin typeface="Georgia" pitchFamily="18" charset="0"/>
                <a:ea typeface="Verdana" pitchFamily="34" charset="0"/>
                <a:cs typeface="Verdana" pitchFamily="34" charset="0"/>
              </a:rPr>
              <a:t> </a:t>
            </a:r>
          </a:p>
        </p:txBody>
      </p:sp>
      <p:sp>
        <p:nvSpPr>
          <p:cNvPr id="11" name="Rectangle 10"/>
          <p:cNvSpPr/>
          <p:nvPr/>
        </p:nvSpPr>
        <p:spPr>
          <a:xfrm>
            <a:off x="266217" y="1018572"/>
            <a:ext cx="11655707" cy="830997"/>
          </a:xfrm>
          <a:prstGeom prst="rect">
            <a:avLst/>
          </a:prstGeom>
          <a:noFill/>
        </p:spPr>
        <p:txBody>
          <a:bodyPr wrap="square" lIns="91440" tIns="45720" rIns="91440" bIns="45720">
            <a:spAutoFit/>
          </a:bodyPr>
          <a:lstStyle/>
          <a:p>
            <a:pPr algn="just" eaLnBrk="1" hangingPunct="1"/>
            <a:r>
              <a:rPr lang="en-US" altLang="en-US" sz="2400" b="1" dirty="0">
                <a:ln w="12700">
                  <a:solidFill>
                    <a:schemeClr val="tx2">
                      <a:satMod val="155000"/>
                    </a:schemeClr>
                  </a:solidFill>
                  <a:prstDash val="solid"/>
                </a:ln>
                <a:solidFill>
                  <a:schemeClr val="accent6"/>
                </a:solidFill>
                <a:latin typeface="Rockwell" pitchFamily="18" charset="0"/>
              </a:rPr>
              <a:t>How to upload permit?</a:t>
            </a:r>
          </a:p>
          <a:p>
            <a:pPr algn="just" eaLnBrk="1" hangingPunct="1"/>
            <a:endParaRPr lang="en-US" altLang="en-US" sz="2400" b="1" dirty="0">
              <a:ln w="12700">
                <a:solidFill>
                  <a:schemeClr val="tx2">
                    <a:satMod val="155000"/>
                  </a:schemeClr>
                </a:solidFill>
                <a:prstDash val="solid"/>
              </a:ln>
              <a:solidFill>
                <a:schemeClr val="accent6"/>
              </a:solidFill>
              <a:latin typeface="Rockwell" pitchFamily="18" charset="0"/>
            </a:endParaRPr>
          </a:p>
        </p:txBody>
      </p:sp>
      <p:pic>
        <p:nvPicPr>
          <p:cNvPr id="80899" name="Picture 3"/>
          <p:cNvPicPr>
            <a:picLocks noChangeAspect="1" noChangeArrowheads="1"/>
          </p:cNvPicPr>
          <p:nvPr/>
        </p:nvPicPr>
        <p:blipFill>
          <a:blip r:embed="rId3" cstate="print"/>
          <a:srcRect/>
          <a:stretch>
            <a:fillRect/>
          </a:stretch>
        </p:blipFill>
        <p:spPr bwMode="auto">
          <a:xfrm>
            <a:off x="289368" y="1622464"/>
            <a:ext cx="12041528" cy="4755185"/>
          </a:xfrm>
          <a:prstGeom prst="rect">
            <a:avLst/>
          </a:prstGeom>
          <a:noFill/>
          <a:ln w="9525">
            <a:noFill/>
            <a:miter lim="800000"/>
            <a:headEnd/>
            <a:tailEnd/>
          </a:ln>
        </p:spPr>
      </p:pic>
      <p:sp>
        <p:nvSpPr>
          <p:cNvPr id="8" name="Oval 7"/>
          <p:cNvSpPr/>
          <p:nvPr/>
        </p:nvSpPr>
        <p:spPr>
          <a:xfrm>
            <a:off x="0" y="3217760"/>
            <a:ext cx="1504709" cy="474563"/>
          </a:xfrm>
          <a:prstGeom prst="ellipse">
            <a:avLst/>
          </a:prstGeom>
          <a:noFill/>
          <a:ln w="38100">
            <a:solidFill>
              <a:srgbClr val="A1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416953" y="3588151"/>
            <a:ext cx="1006998" cy="393540"/>
          </a:xfrm>
          <a:prstGeom prst="ellipse">
            <a:avLst/>
          </a:prstGeom>
          <a:noFill/>
          <a:ln w="38100">
            <a:solidFill>
              <a:srgbClr val="A1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Alternate Process 11"/>
          <p:cNvSpPr/>
          <p:nvPr/>
        </p:nvSpPr>
        <p:spPr>
          <a:xfrm>
            <a:off x="7662439" y="2835798"/>
            <a:ext cx="1678331" cy="532435"/>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New Clarification </a:t>
            </a:r>
          </a:p>
        </p:txBody>
      </p:sp>
      <p:sp>
        <p:nvSpPr>
          <p:cNvPr id="14" name="Rounded Rectangular Callout 13"/>
          <p:cNvSpPr/>
          <p:nvPr/>
        </p:nvSpPr>
        <p:spPr>
          <a:xfrm>
            <a:off x="11539961" y="3727049"/>
            <a:ext cx="428264" cy="254642"/>
          </a:xfrm>
          <a:prstGeom prst="wedgeRoundRectCallout">
            <a:avLst>
              <a:gd name="adj1" fmla="val -554949"/>
              <a:gd name="adj2" fmla="val -256636"/>
              <a:gd name="adj3" fmla="val 16667"/>
            </a:avLst>
          </a:prstGeom>
          <a:noFill/>
          <a:ln w="38100" cmpd="sng">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ular Callout 12"/>
          <p:cNvSpPr/>
          <p:nvPr/>
        </p:nvSpPr>
        <p:spPr>
          <a:xfrm>
            <a:off x="9516318" y="2282141"/>
            <a:ext cx="1757423" cy="347241"/>
          </a:xfrm>
          <a:prstGeom prst="wedgeRoundRectCallout">
            <a:avLst>
              <a:gd name="adj1" fmla="val 96671"/>
              <a:gd name="adj2" fmla="val 365787"/>
              <a:gd name="adj3" fmla="val 16667"/>
            </a:avLst>
          </a:prstGeom>
          <a:noFill/>
          <a:ln w="38100" cmpd="sng">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433668" y="2260485"/>
            <a:ext cx="2005677" cy="369332"/>
          </a:xfrm>
          <a:prstGeom prst="rect">
            <a:avLst/>
          </a:prstGeom>
          <a:solidFill>
            <a:schemeClr val="tx2"/>
          </a:solidFill>
        </p:spPr>
        <p:txBody>
          <a:bodyPr wrap="none">
            <a:spAutoFit/>
          </a:bodyPr>
          <a:lstStyle/>
          <a:p>
            <a:r>
              <a:rPr lang="en-US" b="1" dirty="0">
                <a:solidFill>
                  <a:srgbClr val="FFFF00"/>
                </a:solidFill>
              </a:rPr>
              <a:t>History of reply  </a:t>
            </a:r>
          </a:p>
        </p:txBody>
      </p:sp>
      <p:sp>
        <p:nvSpPr>
          <p:cNvPr id="18" name="Rounded Rectangular Callout 17"/>
          <p:cNvSpPr/>
          <p:nvPr/>
        </p:nvSpPr>
        <p:spPr>
          <a:xfrm>
            <a:off x="11565039" y="4157241"/>
            <a:ext cx="428264" cy="254642"/>
          </a:xfrm>
          <a:prstGeom prst="wedgeRoundRectCallout">
            <a:avLst>
              <a:gd name="adj1" fmla="val -714410"/>
              <a:gd name="adj2" fmla="val -29364"/>
              <a:gd name="adj3" fmla="val 16667"/>
            </a:avLst>
          </a:prstGeom>
          <a:noFill/>
          <a:ln w="38100" cmpd="sng">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Alternate Process 18"/>
          <p:cNvSpPr/>
          <p:nvPr/>
        </p:nvSpPr>
        <p:spPr>
          <a:xfrm>
            <a:off x="7143509" y="3995195"/>
            <a:ext cx="1352310" cy="532435"/>
          </a:xfrm>
          <a:prstGeom prst="flowChartAlternateProcess">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Send reply</a:t>
            </a:r>
          </a:p>
        </p:txBody>
      </p:sp>
      <p:pic>
        <p:nvPicPr>
          <p:cNvPr id="86020" name="Picture 4"/>
          <p:cNvPicPr>
            <a:picLocks noChangeAspect="1" noChangeArrowheads="1"/>
          </p:cNvPicPr>
          <p:nvPr/>
        </p:nvPicPr>
        <p:blipFill>
          <a:blip r:embed="rId4" cstate="print"/>
          <a:srcRect/>
          <a:stretch>
            <a:fillRect/>
          </a:stretch>
        </p:blipFill>
        <p:spPr bwMode="auto">
          <a:xfrm>
            <a:off x="2712334" y="5617580"/>
            <a:ext cx="9479666" cy="1066800"/>
          </a:xfrm>
          <a:prstGeom prst="rect">
            <a:avLst/>
          </a:prstGeom>
          <a:noFill/>
          <a:ln w="9525">
            <a:noFill/>
            <a:miter lim="800000"/>
            <a:headEnd/>
            <a:tailEnd/>
          </a:ln>
        </p:spPr>
      </p:pic>
      <p:sp>
        <p:nvSpPr>
          <p:cNvPr id="20" name="Rounded Rectangular Callout 19"/>
          <p:cNvSpPr/>
          <p:nvPr/>
        </p:nvSpPr>
        <p:spPr>
          <a:xfrm>
            <a:off x="8455305" y="5862577"/>
            <a:ext cx="1757423" cy="459129"/>
          </a:xfrm>
          <a:prstGeom prst="wedgeRoundRectCallout">
            <a:avLst>
              <a:gd name="adj1" fmla="val 4465"/>
              <a:gd name="adj2" fmla="val -270935"/>
              <a:gd name="adj3" fmla="val 16667"/>
            </a:avLst>
          </a:prstGeom>
          <a:noFill/>
          <a:ln w="38100" cmpd="sng">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Alternate Process 20"/>
          <p:cNvSpPr/>
          <p:nvPr/>
        </p:nvSpPr>
        <p:spPr>
          <a:xfrm>
            <a:off x="9169077" y="4168816"/>
            <a:ext cx="1678331" cy="532435"/>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Uploading any docs if needed</a:t>
            </a:r>
          </a:p>
        </p:txBody>
      </p:sp>
      <p:sp>
        <p:nvSpPr>
          <p:cNvPr id="22" name="Oval 21"/>
          <p:cNvSpPr/>
          <p:nvPr/>
        </p:nvSpPr>
        <p:spPr>
          <a:xfrm>
            <a:off x="10938076" y="5789269"/>
            <a:ext cx="925976" cy="474563"/>
          </a:xfrm>
          <a:prstGeom prst="ellipse">
            <a:avLst/>
          </a:prstGeom>
          <a:noFill/>
          <a:ln w="38100">
            <a:solidFill>
              <a:srgbClr val="A1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62" name="Picture 2"/>
          <p:cNvPicPr>
            <a:picLocks noChangeAspect="1" noChangeArrowheads="1"/>
          </p:cNvPicPr>
          <p:nvPr/>
        </p:nvPicPr>
        <p:blipFill>
          <a:blip r:embed="rId5" cstate="print"/>
          <a:srcRect/>
          <a:stretch>
            <a:fillRect/>
          </a:stretch>
        </p:blipFill>
        <p:spPr bwMode="auto">
          <a:xfrm>
            <a:off x="3125165" y="1580548"/>
            <a:ext cx="9066836" cy="5543670"/>
          </a:xfrm>
          <a:prstGeom prst="rect">
            <a:avLst/>
          </a:prstGeom>
          <a:noFill/>
          <a:ln w="9525">
            <a:noFill/>
            <a:miter lim="800000"/>
            <a:headEnd/>
            <a:tailEnd/>
          </a:ln>
        </p:spPr>
      </p:pic>
      <p:sp>
        <p:nvSpPr>
          <p:cNvPr id="23" name="Rounded Rectangular Callout 22"/>
          <p:cNvSpPr/>
          <p:nvPr/>
        </p:nvSpPr>
        <p:spPr>
          <a:xfrm>
            <a:off x="11246732" y="4591290"/>
            <a:ext cx="501571" cy="351099"/>
          </a:xfrm>
          <a:prstGeom prst="wedgeRoundRectCallout">
            <a:avLst>
              <a:gd name="adj1" fmla="val -134022"/>
              <a:gd name="adj2" fmla="val -415990"/>
              <a:gd name="adj3" fmla="val 16667"/>
            </a:avLst>
          </a:prstGeom>
          <a:noFill/>
          <a:ln w="38100" cmpd="sng">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6258" name="Picture 2"/>
          <p:cNvPicPr>
            <a:picLocks noChangeAspect="1" noChangeArrowheads="1"/>
          </p:cNvPicPr>
          <p:nvPr/>
        </p:nvPicPr>
        <p:blipFill>
          <a:blip r:embed="rId6" cstate="print"/>
          <a:srcRect/>
          <a:stretch>
            <a:fillRect/>
          </a:stretch>
        </p:blipFill>
        <p:spPr bwMode="auto">
          <a:xfrm>
            <a:off x="8771613" y="2812647"/>
            <a:ext cx="2293785" cy="583873"/>
          </a:xfrm>
          <a:prstGeom prst="rect">
            <a:avLst/>
          </a:prstGeom>
          <a:noFill/>
          <a:ln w="9525">
            <a:noFill/>
            <a:miter lim="800000"/>
            <a:headEnd/>
            <a:tailEnd/>
          </a:ln>
        </p:spPr>
      </p:pic>
      <p:pic>
        <p:nvPicPr>
          <p:cNvPr id="97282" name="Picture 2"/>
          <p:cNvPicPr>
            <a:picLocks noChangeAspect="1" noChangeArrowheads="1"/>
          </p:cNvPicPr>
          <p:nvPr/>
        </p:nvPicPr>
        <p:blipFill>
          <a:blip r:embed="rId7" cstate="print"/>
          <a:srcRect/>
          <a:stretch>
            <a:fillRect/>
          </a:stretch>
        </p:blipFill>
        <p:spPr bwMode="auto">
          <a:xfrm>
            <a:off x="504524" y="1165849"/>
            <a:ext cx="7389410" cy="3762375"/>
          </a:xfrm>
          <a:prstGeom prst="rect">
            <a:avLst/>
          </a:prstGeom>
          <a:noFill/>
          <a:ln w="9525">
            <a:noFill/>
            <a:miter lim="800000"/>
            <a:headEnd/>
            <a:tailEnd/>
          </a:ln>
        </p:spPr>
      </p:pic>
      <p:sp>
        <p:nvSpPr>
          <p:cNvPr id="24" name="Rounded Rectangular Callout 23"/>
          <p:cNvSpPr/>
          <p:nvPr/>
        </p:nvSpPr>
        <p:spPr>
          <a:xfrm>
            <a:off x="8760104" y="2777924"/>
            <a:ext cx="2235846" cy="590309"/>
          </a:xfrm>
          <a:prstGeom prst="wedgeRoundRectCallout">
            <a:avLst>
              <a:gd name="adj1" fmla="val -149553"/>
              <a:gd name="adj2" fmla="val -142364"/>
              <a:gd name="adj3" fmla="val 16667"/>
            </a:avLst>
          </a:prstGeom>
          <a:noFill/>
          <a:ln w="38100" cmpd="sng">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8307" name="Picture 3"/>
          <p:cNvPicPr>
            <a:picLocks noChangeAspect="1" noChangeArrowheads="1"/>
          </p:cNvPicPr>
          <p:nvPr/>
        </p:nvPicPr>
        <p:blipFill>
          <a:blip r:embed="rId8" cstate="print"/>
          <a:srcRect/>
          <a:stretch>
            <a:fillRect/>
          </a:stretch>
        </p:blipFill>
        <p:spPr bwMode="auto">
          <a:xfrm>
            <a:off x="536957" y="3859013"/>
            <a:ext cx="7356977" cy="1038225"/>
          </a:xfrm>
          <a:prstGeom prst="rect">
            <a:avLst/>
          </a:prstGeom>
          <a:noFill/>
          <a:ln w="9525">
            <a:noFill/>
            <a:miter lim="800000"/>
            <a:headEnd/>
            <a:tailEnd/>
          </a:ln>
        </p:spPr>
      </p:pic>
      <p:sp>
        <p:nvSpPr>
          <p:cNvPr id="25" name="Flowchart: Alternate Process 24"/>
          <p:cNvSpPr/>
          <p:nvPr/>
        </p:nvSpPr>
        <p:spPr>
          <a:xfrm>
            <a:off x="8661721" y="1485418"/>
            <a:ext cx="2172183" cy="736921"/>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If the payment is not paid , the status will be </a:t>
            </a:r>
          </a:p>
        </p:txBody>
      </p:sp>
      <p:sp>
        <p:nvSpPr>
          <p:cNvPr id="26" name="Rounded Rectangular Callout 25"/>
          <p:cNvSpPr/>
          <p:nvPr/>
        </p:nvSpPr>
        <p:spPr>
          <a:xfrm>
            <a:off x="4247909" y="4224759"/>
            <a:ext cx="891251" cy="418617"/>
          </a:xfrm>
          <a:prstGeom prst="wedgeRoundRectCallout">
            <a:avLst>
              <a:gd name="adj1" fmla="val 439564"/>
              <a:gd name="adj2" fmla="val -527546"/>
              <a:gd name="adj3" fmla="val 16667"/>
            </a:avLst>
          </a:prstGeom>
          <a:noFill/>
          <a:ln w="38100" cmpd="sng">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80731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248706" y="132896"/>
            <a:ext cx="5970587" cy="64260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000" b="1" dirty="0">
                <a:latin typeface="Georgia" pitchFamily="18" charset="0"/>
                <a:ea typeface="Verdana" pitchFamily="34" charset="0"/>
                <a:cs typeface="Verdana" pitchFamily="34" charset="0"/>
              </a:rPr>
              <a:t>KSWIFT  </a:t>
            </a:r>
          </a:p>
          <a:p>
            <a:pPr algn="ctr"/>
            <a:r>
              <a:rPr lang="en-US" altLang="en-US" sz="2000" b="1" dirty="0">
                <a:latin typeface="Georgia" pitchFamily="18" charset="0"/>
                <a:ea typeface="Verdana" pitchFamily="34" charset="0"/>
                <a:cs typeface="Verdana" pitchFamily="34" charset="0"/>
              </a:rPr>
              <a:t> </a:t>
            </a:r>
            <a:r>
              <a:rPr lang="en-US" altLang="en-US" sz="2000" b="1" dirty="0">
                <a:latin typeface="Georgia" pitchFamily="18" charset="0"/>
                <a:ea typeface="Verdana" pitchFamily="34" charset="0"/>
                <a:cs typeface="Verdana" pitchFamily="34" charset="0"/>
                <a:hlinkClick r:id="rId2"/>
              </a:rPr>
              <a:t>www.kswift.kerala.gov.in</a:t>
            </a:r>
            <a:r>
              <a:rPr lang="en-US" altLang="en-US" sz="2000" b="1" dirty="0">
                <a:latin typeface="Georgia" pitchFamily="18" charset="0"/>
                <a:ea typeface="Verdana" pitchFamily="34" charset="0"/>
                <a:cs typeface="Verdana" pitchFamily="34" charset="0"/>
              </a:rPr>
              <a:t> </a:t>
            </a:r>
          </a:p>
        </p:txBody>
      </p:sp>
      <p:sp>
        <p:nvSpPr>
          <p:cNvPr id="11" name="Rectangle 10"/>
          <p:cNvSpPr/>
          <p:nvPr/>
        </p:nvSpPr>
        <p:spPr>
          <a:xfrm>
            <a:off x="266217" y="1018572"/>
            <a:ext cx="11655707" cy="830997"/>
          </a:xfrm>
          <a:prstGeom prst="rect">
            <a:avLst/>
          </a:prstGeom>
          <a:noFill/>
        </p:spPr>
        <p:txBody>
          <a:bodyPr wrap="square" lIns="91440" tIns="45720" rIns="91440" bIns="45720">
            <a:spAutoFit/>
          </a:bodyPr>
          <a:lstStyle/>
          <a:p>
            <a:pPr algn="just" eaLnBrk="1" hangingPunct="1"/>
            <a:r>
              <a:rPr lang="en-US" altLang="en-US" sz="2400" b="1" dirty="0">
                <a:ln w="12700">
                  <a:solidFill>
                    <a:schemeClr val="tx2">
                      <a:satMod val="155000"/>
                    </a:schemeClr>
                  </a:solidFill>
                  <a:prstDash val="solid"/>
                </a:ln>
                <a:solidFill>
                  <a:schemeClr val="accent6"/>
                </a:solidFill>
                <a:latin typeface="Rockwell" pitchFamily="18" charset="0"/>
              </a:rPr>
              <a:t>How to upload permit?</a:t>
            </a:r>
          </a:p>
          <a:p>
            <a:pPr algn="just" eaLnBrk="1" hangingPunct="1"/>
            <a:endParaRPr lang="en-US" altLang="en-US" sz="2400" b="1" dirty="0">
              <a:ln w="12700">
                <a:solidFill>
                  <a:schemeClr val="tx2">
                    <a:satMod val="155000"/>
                  </a:schemeClr>
                </a:solidFill>
                <a:prstDash val="solid"/>
              </a:ln>
              <a:solidFill>
                <a:schemeClr val="accent6"/>
              </a:solidFill>
              <a:latin typeface="Rockwell" pitchFamily="18" charset="0"/>
            </a:endParaRPr>
          </a:p>
        </p:txBody>
      </p:sp>
      <p:pic>
        <p:nvPicPr>
          <p:cNvPr id="80899" name="Picture 3"/>
          <p:cNvPicPr>
            <a:picLocks noChangeAspect="1" noChangeArrowheads="1"/>
          </p:cNvPicPr>
          <p:nvPr/>
        </p:nvPicPr>
        <p:blipFill>
          <a:blip r:embed="rId3" cstate="print"/>
          <a:srcRect/>
          <a:stretch>
            <a:fillRect/>
          </a:stretch>
        </p:blipFill>
        <p:spPr bwMode="auto">
          <a:xfrm>
            <a:off x="289368" y="1622464"/>
            <a:ext cx="12041528" cy="4755185"/>
          </a:xfrm>
          <a:prstGeom prst="rect">
            <a:avLst/>
          </a:prstGeom>
          <a:noFill/>
          <a:ln w="9525">
            <a:noFill/>
            <a:miter lim="800000"/>
            <a:headEnd/>
            <a:tailEnd/>
          </a:ln>
        </p:spPr>
      </p:pic>
      <p:sp>
        <p:nvSpPr>
          <p:cNvPr id="8" name="Oval 7"/>
          <p:cNvSpPr/>
          <p:nvPr/>
        </p:nvSpPr>
        <p:spPr>
          <a:xfrm>
            <a:off x="0" y="3067289"/>
            <a:ext cx="1504709" cy="474563"/>
          </a:xfrm>
          <a:prstGeom prst="ellipse">
            <a:avLst/>
          </a:prstGeom>
          <a:noFill/>
          <a:ln w="38100">
            <a:solidFill>
              <a:srgbClr val="A1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416953" y="3588151"/>
            <a:ext cx="1006998" cy="393540"/>
          </a:xfrm>
          <a:prstGeom prst="ellipse">
            <a:avLst/>
          </a:prstGeom>
          <a:noFill/>
          <a:ln w="38100">
            <a:solidFill>
              <a:srgbClr val="A1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Alternate Process 11"/>
          <p:cNvSpPr/>
          <p:nvPr/>
        </p:nvSpPr>
        <p:spPr>
          <a:xfrm>
            <a:off x="7662439" y="2835798"/>
            <a:ext cx="1678331" cy="532435"/>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New Clarification </a:t>
            </a:r>
          </a:p>
        </p:txBody>
      </p:sp>
      <p:sp>
        <p:nvSpPr>
          <p:cNvPr id="14" name="Rounded Rectangular Callout 13"/>
          <p:cNvSpPr/>
          <p:nvPr/>
        </p:nvSpPr>
        <p:spPr>
          <a:xfrm>
            <a:off x="11539961" y="3727049"/>
            <a:ext cx="428264" cy="254642"/>
          </a:xfrm>
          <a:prstGeom prst="wedgeRoundRectCallout">
            <a:avLst>
              <a:gd name="adj1" fmla="val -554949"/>
              <a:gd name="adj2" fmla="val -256636"/>
              <a:gd name="adj3" fmla="val 16667"/>
            </a:avLst>
          </a:prstGeom>
          <a:noFill/>
          <a:ln w="38100" cmpd="sng">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ular Callout 12"/>
          <p:cNvSpPr/>
          <p:nvPr/>
        </p:nvSpPr>
        <p:spPr>
          <a:xfrm>
            <a:off x="9516318" y="2282141"/>
            <a:ext cx="1757423" cy="347241"/>
          </a:xfrm>
          <a:prstGeom prst="wedgeRoundRectCallout">
            <a:avLst>
              <a:gd name="adj1" fmla="val 96671"/>
              <a:gd name="adj2" fmla="val 365787"/>
              <a:gd name="adj3" fmla="val 16667"/>
            </a:avLst>
          </a:prstGeom>
          <a:noFill/>
          <a:ln w="38100" cmpd="sng">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433668" y="2260485"/>
            <a:ext cx="2005677" cy="369332"/>
          </a:xfrm>
          <a:prstGeom prst="rect">
            <a:avLst/>
          </a:prstGeom>
          <a:solidFill>
            <a:schemeClr val="tx2"/>
          </a:solidFill>
        </p:spPr>
        <p:txBody>
          <a:bodyPr wrap="none">
            <a:spAutoFit/>
          </a:bodyPr>
          <a:lstStyle/>
          <a:p>
            <a:r>
              <a:rPr lang="en-US" b="1" dirty="0">
                <a:solidFill>
                  <a:srgbClr val="FFFF00"/>
                </a:solidFill>
              </a:rPr>
              <a:t>History of reply  </a:t>
            </a:r>
          </a:p>
        </p:txBody>
      </p:sp>
      <p:sp>
        <p:nvSpPr>
          <p:cNvPr id="18" name="Rounded Rectangular Callout 17"/>
          <p:cNvSpPr/>
          <p:nvPr/>
        </p:nvSpPr>
        <p:spPr>
          <a:xfrm>
            <a:off x="11565039" y="4157241"/>
            <a:ext cx="428264" cy="254642"/>
          </a:xfrm>
          <a:prstGeom prst="wedgeRoundRectCallout">
            <a:avLst>
              <a:gd name="adj1" fmla="val -714410"/>
              <a:gd name="adj2" fmla="val -29364"/>
              <a:gd name="adj3" fmla="val 16667"/>
            </a:avLst>
          </a:prstGeom>
          <a:noFill/>
          <a:ln w="38100" cmpd="sng">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Alternate Process 18"/>
          <p:cNvSpPr/>
          <p:nvPr/>
        </p:nvSpPr>
        <p:spPr>
          <a:xfrm>
            <a:off x="7143509" y="3995195"/>
            <a:ext cx="1352310" cy="532435"/>
          </a:xfrm>
          <a:prstGeom prst="flowChartAlternateProcess">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Send reply</a:t>
            </a:r>
          </a:p>
        </p:txBody>
      </p:sp>
      <p:pic>
        <p:nvPicPr>
          <p:cNvPr id="86020" name="Picture 4"/>
          <p:cNvPicPr>
            <a:picLocks noChangeAspect="1" noChangeArrowheads="1"/>
          </p:cNvPicPr>
          <p:nvPr/>
        </p:nvPicPr>
        <p:blipFill>
          <a:blip r:embed="rId4" cstate="print"/>
          <a:srcRect/>
          <a:stretch>
            <a:fillRect/>
          </a:stretch>
        </p:blipFill>
        <p:spPr bwMode="auto">
          <a:xfrm>
            <a:off x="2712334" y="5617580"/>
            <a:ext cx="9479666" cy="1066800"/>
          </a:xfrm>
          <a:prstGeom prst="rect">
            <a:avLst/>
          </a:prstGeom>
          <a:noFill/>
          <a:ln w="9525">
            <a:noFill/>
            <a:miter lim="800000"/>
            <a:headEnd/>
            <a:tailEnd/>
          </a:ln>
        </p:spPr>
      </p:pic>
      <p:sp>
        <p:nvSpPr>
          <p:cNvPr id="20" name="Rounded Rectangular Callout 19"/>
          <p:cNvSpPr/>
          <p:nvPr/>
        </p:nvSpPr>
        <p:spPr>
          <a:xfrm>
            <a:off x="8455305" y="5862577"/>
            <a:ext cx="1757423" cy="459129"/>
          </a:xfrm>
          <a:prstGeom prst="wedgeRoundRectCallout">
            <a:avLst>
              <a:gd name="adj1" fmla="val 4465"/>
              <a:gd name="adj2" fmla="val -270935"/>
              <a:gd name="adj3" fmla="val 16667"/>
            </a:avLst>
          </a:prstGeom>
          <a:noFill/>
          <a:ln w="38100" cmpd="sng">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Alternate Process 20"/>
          <p:cNvSpPr/>
          <p:nvPr/>
        </p:nvSpPr>
        <p:spPr>
          <a:xfrm>
            <a:off x="9169077" y="4168816"/>
            <a:ext cx="1678331" cy="532435"/>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Uploading any docs if needed</a:t>
            </a:r>
          </a:p>
        </p:txBody>
      </p:sp>
      <p:sp>
        <p:nvSpPr>
          <p:cNvPr id="22" name="Oval 21"/>
          <p:cNvSpPr/>
          <p:nvPr/>
        </p:nvSpPr>
        <p:spPr>
          <a:xfrm>
            <a:off x="10938076" y="5789269"/>
            <a:ext cx="925976" cy="474563"/>
          </a:xfrm>
          <a:prstGeom prst="ellipse">
            <a:avLst/>
          </a:prstGeom>
          <a:noFill/>
          <a:ln w="38100">
            <a:solidFill>
              <a:srgbClr val="A1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62" name="Picture 2"/>
          <p:cNvPicPr>
            <a:picLocks noChangeAspect="1" noChangeArrowheads="1"/>
          </p:cNvPicPr>
          <p:nvPr/>
        </p:nvPicPr>
        <p:blipFill>
          <a:blip r:embed="rId5" cstate="print"/>
          <a:srcRect/>
          <a:stretch>
            <a:fillRect/>
          </a:stretch>
        </p:blipFill>
        <p:spPr bwMode="auto">
          <a:xfrm>
            <a:off x="2858947" y="2136133"/>
            <a:ext cx="9066836" cy="5543670"/>
          </a:xfrm>
          <a:prstGeom prst="rect">
            <a:avLst/>
          </a:prstGeom>
          <a:noFill/>
          <a:ln w="9525">
            <a:noFill/>
            <a:miter lim="800000"/>
            <a:headEnd/>
            <a:tailEnd/>
          </a:ln>
        </p:spPr>
      </p:pic>
      <p:pic>
        <p:nvPicPr>
          <p:cNvPr id="99330" name="Picture 2"/>
          <p:cNvPicPr>
            <a:picLocks noChangeAspect="1" noChangeArrowheads="1"/>
          </p:cNvPicPr>
          <p:nvPr/>
        </p:nvPicPr>
        <p:blipFill>
          <a:blip r:embed="rId6" cstate="print"/>
          <a:srcRect/>
          <a:stretch>
            <a:fillRect/>
          </a:stretch>
        </p:blipFill>
        <p:spPr bwMode="auto">
          <a:xfrm>
            <a:off x="2974694" y="3376372"/>
            <a:ext cx="9390024" cy="3799932"/>
          </a:xfrm>
          <a:prstGeom prst="rect">
            <a:avLst/>
          </a:prstGeom>
          <a:noFill/>
          <a:ln w="9525">
            <a:noFill/>
            <a:miter lim="800000"/>
            <a:headEnd/>
            <a:tailEnd/>
          </a:ln>
        </p:spPr>
      </p:pic>
      <p:sp>
        <p:nvSpPr>
          <p:cNvPr id="23" name="Rounded Rectangular Callout 22"/>
          <p:cNvSpPr/>
          <p:nvPr/>
        </p:nvSpPr>
        <p:spPr>
          <a:xfrm>
            <a:off x="3225477" y="5401516"/>
            <a:ext cx="1531718" cy="489997"/>
          </a:xfrm>
          <a:prstGeom prst="wedgeRoundRectCallout">
            <a:avLst>
              <a:gd name="adj1" fmla="val 364561"/>
              <a:gd name="adj2" fmla="val -652394"/>
              <a:gd name="adj3" fmla="val 16667"/>
            </a:avLst>
          </a:prstGeom>
          <a:noFill/>
          <a:ln w="38100" cmpd="sng">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Alternate Process 26"/>
          <p:cNvSpPr/>
          <p:nvPr/>
        </p:nvSpPr>
        <p:spPr>
          <a:xfrm>
            <a:off x="9715018" y="1655180"/>
            <a:ext cx="2476982" cy="1342663"/>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Application will be disabled , Once payment made it will be enabled  for taking action </a:t>
            </a:r>
          </a:p>
        </p:txBody>
      </p:sp>
    </p:spTree>
    <p:extLst>
      <p:ext uri="{BB962C8B-B14F-4D97-AF65-F5344CB8AC3E}">
        <p14:creationId xmlns:p14="http://schemas.microsoft.com/office/powerpoint/2010/main" val="38580731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ChangeArrowheads="1"/>
          </p:cNvSpPr>
          <p:nvPr/>
        </p:nvSpPr>
        <p:spPr bwMode="auto">
          <a:xfrm>
            <a:off x="222250" y="981389"/>
            <a:ext cx="2720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IN" altLang="en-US" sz="2800" b="1" dirty="0">
                <a:solidFill>
                  <a:srgbClr val="C00000"/>
                </a:solidFill>
                <a:latin typeface="Arial" panose="020B0604020202020204" pitchFamily="34" charset="0"/>
                <a:cs typeface="Arial" panose="020B0604020202020204" pitchFamily="34" charset="0"/>
              </a:rPr>
              <a:t>Functionalities</a:t>
            </a:r>
            <a:endParaRPr lang="en-IN" altLang="en-US" dirty="0">
              <a:solidFill>
                <a:srgbClr val="C00000"/>
              </a:solidFill>
              <a:latin typeface="Arial" panose="020B0604020202020204" pitchFamily="34" charset="0"/>
              <a:cs typeface="Arial" panose="020B0604020202020204" pitchFamily="34" charset="0"/>
            </a:endParaRPr>
          </a:p>
        </p:txBody>
      </p:sp>
      <p:sp>
        <p:nvSpPr>
          <p:cNvPr id="17411" name="Title 1"/>
          <p:cNvSpPr txBox="1">
            <a:spLocks/>
          </p:cNvSpPr>
          <p:nvPr/>
        </p:nvSpPr>
        <p:spPr bwMode="auto">
          <a:xfrm>
            <a:off x="3248025" y="133350"/>
            <a:ext cx="597058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90000"/>
              </a:lnSpc>
            </a:pPr>
            <a:r>
              <a:rPr lang="en-US" altLang="en-US" sz="2000" b="1">
                <a:latin typeface="Georgia" pitchFamily="18" charset="0"/>
              </a:rPr>
              <a:t>K-SWIFT  </a:t>
            </a:r>
          </a:p>
          <a:p>
            <a:pPr algn="ctr" eaLnBrk="1" hangingPunct="1">
              <a:lnSpc>
                <a:spcPct val="90000"/>
              </a:lnSpc>
            </a:pPr>
            <a:r>
              <a:rPr lang="en-US" altLang="en-US" sz="2000" b="1">
                <a:latin typeface="Georgia" pitchFamily="18" charset="0"/>
              </a:rPr>
              <a:t> </a:t>
            </a:r>
            <a:r>
              <a:rPr lang="en-US" altLang="en-US" sz="2000" b="1">
                <a:latin typeface="Georgia" pitchFamily="18" charset="0"/>
                <a:hlinkClick r:id="rId2"/>
              </a:rPr>
              <a:t>www.kswift.kerala.gov.in</a:t>
            </a:r>
            <a:r>
              <a:rPr lang="en-US" altLang="en-US" sz="2000" b="1">
                <a:latin typeface="Georgia" pitchFamily="18" charset="0"/>
              </a:rPr>
              <a:t> </a:t>
            </a:r>
          </a:p>
        </p:txBody>
      </p:sp>
      <p:graphicFrame>
        <p:nvGraphicFramePr>
          <p:cNvPr id="2" name="Diagram 1"/>
          <p:cNvGraphicFramePr/>
          <p:nvPr>
            <p:extLst>
              <p:ext uri="{D42A27DB-BD31-4B8C-83A1-F6EECF244321}">
                <p14:modId xmlns:p14="http://schemas.microsoft.com/office/powerpoint/2010/main" val="163772199"/>
              </p:ext>
            </p:extLst>
          </p:nvPr>
        </p:nvGraphicFramePr>
        <p:xfrm>
          <a:off x="222250" y="1505264"/>
          <a:ext cx="11393714" cy="49819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584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250" y="5165272"/>
            <a:ext cx="626836"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784855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248706" y="132896"/>
            <a:ext cx="5970587" cy="64260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000" b="1" dirty="0">
                <a:latin typeface="Georgia" pitchFamily="18" charset="0"/>
                <a:ea typeface="Verdana" pitchFamily="34" charset="0"/>
                <a:cs typeface="Verdana" pitchFamily="34" charset="0"/>
              </a:rPr>
              <a:t>KSWIFT  </a:t>
            </a:r>
          </a:p>
          <a:p>
            <a:pPr algn="ctr"/>
            <a:r>
              <a:rPr lang="en-US" altLang="en-US" sz="2000" b="1" dirty="0">
                <a:latin typeface="Georgia" pitchFamily="18" charset="0"/>
                <a:ea typeface="Verdana" pitchFamily="34" charset="0"/>
                <a:cs typeface="Verdana" pitchFamily="34" charset="0"/>
              </a:rPr>
              <a:t> </a:t>
            </a:r>
            <a:r>
              <a:rPr lang="en-US" altLang="en-US" sz="2000" b="1" dirty="0">
                <a:latin typeface="Georgia" pitchFamily="18" charset="0"/>
                <a:ea typeface="Verdana" pitchFamily="34" charset="0"/>
                <a:cs typeface="Verdana" pitchFamily="34" charset="0"/>
                <a:hlinkClick r:id="rId2"/>
              </a:rPr>
              <a:t>www.kswift.kerala.gov.in</a:t>
            </a:r>
            <a:r>
              <a:rPr lang="en-US" altLang="en-US" sz="2000" b="1" dirty="0">
                <a:latin typeface="Georgia" pitchFamily="18" charset="0"/>
                <a:ea typeface="Verdana" pitchFamily="34" charset="0"/>
                <a:cs typeface="Verdana" pitchFamily="34" charset="0"/>
              </a:rPr>
              <a:t> </a:t>
            </a:r>
          </a:p>
        </p:txBody>
      </p:sp>
      <p:sp>
        <p:nvSpPr>
          <p:cNvPr id="11" name="Rectangle 10"/>
          <p:cNvSpPr/>
          <p:nvPr/>
        </p:nvSpPr>
        <p:spPr>
          <a:xfrm>
            <a:off x="266217" y="1018572"/>
            <a:ext cx="11655707" cy="830997"/>
          </a:xfrm>
          <a:prstGeom prst="rect">
            <a:avLst/>
          </a:prstGeom>
          <a:noFill/>
        </p:spPr>
        <p:txBody>
          <a:bodyPr wrap="square" lIns="91440" tIns="45720" rIns="91440" bIns="45720">
            <a:spAutoFit/>
          </a:bodyPr>
          <a:lstStyle/>
          <a:p>
            <a:pPr algn="just" eaLnBrk="1" hangingPunct="1"/>
            <a:r>
              <a:rPr lang="en-US" altLang="en-US" sz="2400" b="1" dirty="0">
                <a:ln w="12700">
                  <a:solidFill>
                    <a:schemeClr val="tx2">
                      <a:satMod val="155000"/>
                    </a:schemeClr>
                  </a:solidFill>
                  <a:prstDash val="solid"/>
                </a:ln>
                <a:solidFill>
                  <a:schemeClr val="accent6"/>
                </a:solidFill>
                <a:latin typeface="Rockwell" pitchFamily="18" charset="0"/>
              </a:rPr>
              <a:t>How to take Action ?</a:t>
            </a:r>
          </a:p>
          <a:p>
            <a:pPr algn="just" eaLnBrk="1" hangingPunct="1"/>
            <a:endParaRPr lang="en-US" altLang="en-US" sz="2400" b="1" dirty="0">
              <a:ln w="12700">
                <a:solidFill>
                  <a:schemeClr val="tx2">
                    <a:satMod val="155000"/>
                  </a:schemeClr>
                </a:solidFill>
                <a:prstDash val="solid"/>
              </a:ln>
              <a:solidFill>
                <a:schemeClr val="accent6"/>
              </a:solidFill>
              <a:latin typeface="Rockwell" pitchFamily="18" charset="0"/>
            </a:endParaRPr>
          </a:p>
        </p:txBody>
      </p:sp>
      <p:pic>
        <p:nvPicPr>
          <p:cNvPr id="80899" name="Picture 3"/>
          <p:cNvPicPr>
            <a:picLocks noChangeAspect="1" noChangeArrowheads="1"/>
          </p:cNvPicPr>
          <p:nvPr/>
        </p:nvPicPr>
        <p:blipFill>
          <a:blip r:embed="rId3" cstate="print"/>
          <a:srcRect/>
          <a:stretch>
            <a:fillRect/>
          </a:stretch>
        </p:blipFill>
        <p:spPr bwMode="auto">
          <a:xfrm>
            <a:off x="150472" y="1934980"/>
            <a:ext cx="12041528" cy="4755185"/>
          </a:xfrm>
          <a:prstGeom prst="rect">
            <a:avLst/>
          </a:prstGeom>
          <a:noFill/>
          <a:ln w="9525">
            <a:noFill/>
            <a:miter lim="800000"/>
            <a:headEnd/>
            <a:tailEnd/>
          </a:ln>
        </p:spPr>
      </p:pic>
      <p:sp>
        <p:nvSpPr>
          <p:cNvPr id="8" name="Oval 7"/>
          <p:cNvSpPr/>
          <p:nvPr/>
        </p:nvSpPr>
        <p:spPr>
          <a:xfrm>
            <a:off x="0" y="3217760"/>
            <a:ext cx="1504709" cy="474563"/>
          </a:xfrm>
          <a:prstGeom prst="ellipse">
            <a:avLst/>
          </a:prstGeom>
          <a:noFill/>
          <a:ln w="38100">
            <a:solidFill>
              <a:srgbClr val="A1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416953" y="3588151"/>
            <a:ext cx="1006998" cy="393540"/>
          </a:xfrm>
          <a:prstGeom prst="ellipse">
            <a:avLst/>
          </a:prstGeom>
          <a:noFill/>
          <a:ln w="38100">
            <a:solidFill>
              <a:srgbClr val="A1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Alternate Process 11"/>
          <p:cNvSpPr/>
          <p:nvPr/>
        </p:nvSpPr>
        <p:spPr>
          <a:xfrm>
            <a:off x="7662439" y="2835798"/>
            <a:ext cx="1678331" cy="532435"/>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New Clarification </a:t>
            </a:r>
          </a:p>
        </p:txBody>
      </p:sp>
      <p:sp>
        <p:nvSpPr>
          <p:cNvPr id="14" name="Rounded Rectangular Callout 13"/>
          <p:cNvSpPr/>
          <p:nvPr/>
        </p:nvSpPr>
        <p:spPr>
          <a:xfrm>
            <a:off x="11539961" y="3727049"/>
            <a:ext cx="428264" cy="254642"/>
          </a:xfrm>
          <a:prstGeom prst="wedgeRoundRectCallout">
            <a:avLst>
              <a:gd name="adj1" fmla="val -554949"/>
              <a:gd name="adj2" fmla="val -256636"/>
              <a:gd name="adj3" fmla="val 16667"/>
            </a:avLst>
          </a:prstGeom>
          <a:noFill/>
          <a:ln w="38100" cmpd="sng">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ular Callout 12"/>
          <p:cNvSpPr/>
          <p:nvPr/>
        </p:nvSpPr>
        <p:spPr>
          <a:xfrm>
            <a:off x="9516318" y="2282141"/>
            <a:ext cx="1757423" cy="347241"/>
          </a:xfrm>
          <a:prstGeom prst="wedgeRoundRectCallout">
            <a:avLst>
              <a:gd name="adj1" fmla="val 96671"/>
              <a:gd name="adj2" fmla="val 365787"/>
              <a:gd name="adj3" fmla="val 16667"/>
            </a:avLst>
          </a:prstGeom>
          <a:noFill/>
          <a:ln w="38100" cmpd="sng">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433668" y="2260485"/>
            <a:ext cx="2005677" cy="369332"/>
          </a:xfrm>
          <a:prstGeom prst="rect">
            <a:avLst/>
          </a:prstGeom>
          <a:solidFill>
            <a:schemeClr val="tx2"/>
          </a:solidFill>
        </p:spPr>
        <p:txBody>
          <a:bodyPr wrap="none">
            <a:spAutoFit/>
          </a:bodyPr>
          <a:lstStyle/>
          <a:p>
            <a:r>
              <a:rPr lang="en-US" b="1" dirty="0">
                <a:solidFill>
                  <a:srgbClr val="FFFF00"/>
                </a:solidFill>
              </a:rPr>
              <a:t>History of reply  </a:t>
            </a:r>
          </a:p>
        </p:txBody>
      </p:sp>
      <p:sp>
        <p:nvSpPr>
          <p:cNvPr id="18" name="Rounded Rectangular Callout 17"/>
          <p:cNvSpPr/>
          <p:nvPr/>
        </p:nvSpPr>
        <p:spPr>
          <a:xfrm>
            <a:off x="11565039" y="4157241"/>
            <a:ext cx="428264" cy="254642"/>
          </a:xfrm>
          <a:prstGeom prst="wedgeRoundRectCallout">
            <a:avLst>
              <a:gd name="adj1" fmla="val -714410"/>
              <a:gd name="adj2" fmla="val -29364"/>
              <a:gd name="adj3" fmla="val 16667"/>
            </a:avLst>
          </a:prstGeom>
          <a:noFill/>
          <a:ln w="38100" cmpd="sng">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Alternate Process 18"/>
          <p:cNvSpPr/>
          <p:nvPr/>
        </p:nvSpPr>
        <p:spPr>
          <a:xfrm>
            <a:off x="7143509" y="3995195"/>
            <a:ext cx="1352310" cy="532435"/>
          </a:xfrm>
          <a:prstGeom prst="flowChartAlternateProcess">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Send reply</a:t>
            </a:r>
          </a:p>
        </p:txBody>
      </p:sp>
      <p:pic>
        <p:nvPicPr>
          <p:cNvPr id="86018" name="Picture 2"/>
          <p:cNvPicPr>
            <a:picLocks noChangeAspect="1" noChangeArrowheads="1"/>
          </p:cNvPicPr>
          <p:nvPr/>
        </p:nvPicPr>
        <p:blipFill>
          <a:blip r:embed="rId4" cstate="print"/>
          <a:srcRect/>
          <a:stretch>
            <a:fillRect/>
          </a:stretch>
        </p:blipFill>
        <p:spPr bwMode="auto">
          <a:xfrm>
            <a:off x="2673752" y="1956122"/>
            <a:ext cx="9518248" cy="3865944"/>
          </a:xfrm>
          <a:prstGeom prst="rect">
            <a:avLst/>
          </a:prstGeom>
          <a:noFill/>
          <a:ln w="9525">
            <a:noFill/>
            <a:miter lim="800000"/>
            <a:headEnd/>
            <a:tailEnd/>
          </a:ln>
        </p:spPr>
      </p:pic>
      <p:pic>
        <p:nvPicPr>
          <p:cNvPr id="86020" name="Picture 4"/>
          <p:cNvPicPr>
            <a:picLocks noChangeAspect="1" noChangeArrowheads="1"/>
          </p:cNvPicPr>
          <p:nvPr/>
        </p:nvPicPr>
        <p:blipFill>
          <a:blip r:embed="rId5" cstate="print"/>
          <a:srcRect/>
          <a:stretch>
            <a:fillRect/>
          </a:stretch>
        </p:blipFill>
        <p:spPr bwMode="auto">
          <a:xfrm>
            <a:off x="2712334" y="5617580"/>
            <a:ext cx="9479666" cy="1066800"/>
          </a:xfrm>
          <a:prstGeom prst="rect">
            <a:avLst/>
          </a:prstGeom>
          <a:noFill/>
          <a:ln w="9525">
            <a:noFill/>
            <a:miter lim="800000"/>
            <a:headEnd/>
            <a:tailEnd/>
          </a:ln>
        </p:spPr>
      </p:pic>
      <p:sp>
        <p:nvSpPr>
          <p:cNvPr id="17" name="Rounded Rectangular Callout 16"/>
          <p:cNvSpPr/>
          <p:nvPr/>
        </p:nvSpPr>
        <p:spPr>
          <a:xfrm>
            <a:off x="2689183" y="5756476"/>
            <a:ext cx="1757423" cy="459129"/>
          </a:xfrm>
          <a:prstGeom prst="wedgeRoundRectCallout">
            <a:avLst>
              <a:gd name="adj1" fmla="val 122357"/>
              <a:gd name="adj2" fmla="val -364212"/>
              <a:gd name="adj3" fmla="val 16667"/>
            </a:avLst>
          </a:prstGeom>
          <a:noFill/>
          <a:ln w="38100" cmpd="sng">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ular Callout 19"/>
          <p:cNvSpPr/>
          <p:nvPr/>
        </p:nvSpPr>
        <p:spPr>
          <a:xfrm>
            <a:off x="8455305" y="5862577"/>
            <a:ext cx="1757423" cy="459129"/>
          </a:xfrm>
          <a:prstGeom prst="wedgeRoundRectCallout">
            <a:avLst>
              <a:gd name="adj1" fmla="val 4465"/>
              <a:gd name="adj2" fmla="val -270935"/>
              <a:gd name="adj3" fmla="val 16667"/>
            </a:avLst>
          </a:prstGeom>
          <a:noFill/>
          <a:ln w="38100" cmpd="sng">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Alternate Process 20"/>
          <p:cNvSpPr/>
          <p:nvPr/>
        </p:nvSpPr>
        <p:spPr>
          <a:xfrm>
            <a:off x="9169077" y="4168816"/>
            <a:ext cx="1678331" cy="532435"/>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Uploading any docs if needed</a:t>
            </a:r>
          </a:p>
        </p:txBody>
      </p:sp>
      <p:sp>
        <p:nvSpPr>
          <p:cNvPr id="22" name="Oval 21"/>
          <p:cNvSpPr/>
          <p:nvPr/>
        </p:nvSpPr>
        <p:spPr>
          <a:xfrm>
            <a:off x="10938076" y="5789269"/>
            <a:ext cx="925976" cy="474563"/>
          </a:xfrm>
          <a:prstGeom prst="ellipse">
            <a:avLst/>
          </a:prstGeom>
          <a:noFill/>
          <a:ln w="38100">
            <a:solidFill>
              <a:srgbClr val="A1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6021" name="Picture 5"/>
          <p:cNvPicPr>
            <a:picLocks noChangeAspect="1" noChangeArrowheads="1"/>
          </p:cNvPicPr>
          <p:nvPr/>
        </p:nvPicPr>
        <p:blipFill>
          <a:blip r:embed="rId6" cstate="print"/>
          <a:srcRect/>
          <a:stretch>
            <a:fillRect/>
          </a:stretch>
        </p:blipFill>
        <p:spPr bwMode="auto">
          <a:xfrm>
            <a:off x="5489173" y="3220414"/>
            <a:ext cx="3181350" cy="1181100"/>
          </a:xfrm>
          <a:prstGeom prst="rect">
            <a:avLst/>
          </a:prstGeom>
          <a:noFill/>
          <a:ln w="9525">
            <a:solidFill>
              <a:schemeClr val="accent2">
                <a:lumMod val="75000"/>
              </a:schemeClr>
            </a:solidFill>
            <a:miter lim="800000"/>
            <a:headEnd/>
            <a:tailEnd/>
          </a:ln>
        </p:spPr>
      </p:pic>
      <p:sp>
        <p:nvSpPr>
          <p:cNvPr id="23" name="Oval 22"/>
          <p:cNvSpPr/>
          <p:nvPr/>
        </p:nvSpPr>
        <p:spPr>
          <a:xfrm>
            <a:off x="2106592" y="5335929"/>
            <a:ext cx="8993530" cy="1522071"/>
          </a:xfrm>
          <a:prstGeom prst="ellipse">
            <a:avLst/>
          </a:prstGeom>
          <a:noFill/>
          <a:ln w="38100">
            <a:solidFill>
              <a:srgbClr val="A12F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6" descr="home1.png">
            <a:hlinkClick r:id="rId7" action="ppaction://hlinksldjump"/>
          </p:cNvPr>
          <p:cNvPicPr>
            <a:picLocks noChangeAspect="1"/>
          </p:cNvPicPr>
          <p:nvPr/>
        </p:nvPicPr>
        <p:blipFill>
          <a:blip r:embed="rId8" cstate="print"/>
          <a:srcRect/>
          <a:stretch>
            <a:fillRect/>
          </a:stretch>
        </p:blipFill>
        <p:spPr bwMode="auto">
          <a:xfrm>
            <a:off x="254643" y="5876925"/>
            <a:ext cx="457200" cy="457200"/>
          </a:xfrm>
          <a:prstGeom prst="rect">
            <a:avLst/>
          </a:prstGeom>
          <a:noFill/>
          <a:ln w="9525">
            <a:noFill/>
            <a:miter lim="800000"/>
            <a:headEnd/>
            <a:tailEnd/>
          </a:ln>
        </p:spPr>
      </p:pic>
    </p:spTree>
    <p:extLst>
      <p:ext uri="{BB962C8B-B14F-4D97-AF65-F5344CB8AC3E}">
        <p14:creationId xmlns:p14="http://schemas.microsoft.com/office/powerpoint/2010/main" val="38580731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1"/>
          <p:cNvSpPr txBox="1">
            <a:spLocks noChangeArrowheads="1"/>
          </p:cNvSpPr>
          <p:nvPr/>
        </p:nvSpPr>
        <p:spPr bwMode="auto">
          <a:xfrm>
            <a:off x="982177" y="1117600"/>
            <a:ext cx="4648156" cy="523220"/>
          </a:xfrm>
          <a:prstGeom prst="rect">
            <a:avLst/>
          </a:prstGeom>
          <a:noFill/>
          <a:ln w="9525">
            <a:noFill/>
            <a:miter lim="800000"/>
            <a:headEnd/>
            <a:tailEnd/>
          </a:ln>
        </p:spPr>
        <p:txBody>
          <a:bodyPr wrap="square">
            <a:spAutoFit/>
          </a:bodyPr>
          <a:lstStyle/>
          <a:p>
            <a:pPr algn="just" eaLnBrk="1" hangingPunct="1"/>
            <a:endParaRPr lang="en-US" altLang="en-US" sz="2800" dirty="0">
              <a:solidFill>
                <a:srgbClr val="C00000"/>
              </a:solidFill>
              <a:latin typeface="Arial" pitchFamily="34" charset="0"/>
              <a:cs typeface="Arial" pitchFamily="34" charset="0"/>
            </a:endParaRPr>
          </a:p>
        </p:txBody>
      </p:sp>
      <p:sp>
        <p:nvSpPr>
          <p:cNvPr id="9" name="Title 1"/>
          <p:cNvSpPr txBox="1">
            <a:spLocks/>
          </p:cNvSpPr>
          <p:nvPr/>
        </p:nvSpPr>
        <p:spPr>
          <a:xfrm>
            <a:off x="3248706" y="132896"/>
            <a:ext cx="5970587" cy="64260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000" b="1" dirty="0">
                <a:latin typeface="Georgia" pitchFamily="18" charset="0"/>
                <a:ea typeface="Verdana" pitchFamily="34" charset="0"/>
                <a:cs typeface="Verdana" pitchFamily="34" charset="0"/>
              </a:rPr>
              <a:t>KSWIFT  </a:t>
            </a:r>
          </a:p>
          <a:p>
            <a:pPr algn="ctr"/>
            <a:r>
              <a:rPr lang="en-US" altLang="en-US" sz="2000" b="1" dirty="0">
                <a:latin typeface="Georgia" pitchFamily="18" charset="0"/>
                <a:ea typeface="Verdana" pitchFamily="34" charset="0"/>
                <a:cs typeface="Verdana" pitchFamily="34" charset="0"/>
              </a:rPr>
              <a:t> </a:t>
            </a:r>
            <a:r>
              <a:rPr lang="en-US" altLang="en-US" sz="2000" b="1" dirty="0">
                <a:latin typeface="Georgia" pitchFamily="18" charset="0"/>
                <a:ea typeface="Verdana" pitchFamily="34" charset="0"/>
                <a:cs typeface="Verdana" pitchFamily="34" charset="0"/>
                <a:hlinkClick r:id="rId2"/>
              </a:rPr>
              <a:t>www.kswift.kerala.gov.in</a:t>
            </a:r>
            <a:r>
              <a:rPr lang="en-US" altLang="en-US" sz="2000" b="1" dirty="0">
                <a:latin typeface="Georgia" pitchFamily="18" charset="0"/>
                <a:ea typeface="Verdana" pitchFamily="34" charset="0"/>
                <a:cs typeface="Verdana" pitchFamily="34" charset="0"/>
              </a:rPr>
              <a:t> </a:t>
            </a:r>
          </a:p>
        </p:txBody>
      </p:sp>
      <p:sp>
        <p:nvSpPr>
          <p:cNvPr id="60418" name="AutoShape 2" descr="Image result for dem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 name="Rectangle 10"/>
          <p:cNvSpPr/>
          <p:nvPr/>
        </p:nvSpPr>
        <p:spPr>
          <a:xfrm>
            <a:off x="238337" y="895467"/>
            <a:ext cx="5673348" cy="175432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Attention please</a:t>
            </a:r>
          </a:p>
          <a:p>
            <a:pPr algn="ct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2" name="TextBox 11"/>
          <p:cNvSpPr txBox="1"/>
          <p:nvPr/>
        </p:nvSpPr>
        <p:spPr>
          <a:xfrm>
            <a:off x="196770" y="2650603"/>
            <a:ext cx="1898248" cy="1323439"/>
          </a:xfrm>
          <a:prstGeom prst="rect">
            <a:avLst/>
          </a:prstGeom>
          <a:noFill/>
        </p:spPr>
        <p:txBody>
          <a:bodyPr wrap="square" rtlCol="0">
            <a:spAutoFit/>
          </a:bodyPr>
          <a:lstStyle/>
          <a:p>
            <a:r>
              <a:rPr lang="en-US" sz="2000" dirty="0"/>
              <a:t>Send your feed back  using this option </a:t>
            </a:r>
          </a:p>
        </p:txBody>
      </p:sp>
      <p:pic>
        <p:nvPicPr>
          <p:cNvPr id="56323" name="Picture 3"/>
          <p:cNvPicPr>
            <a:picLocks noChangeAspect="1" noChangeArrowheads="1"/>
          </p:cNvPicPr>
          <p:nvPr/>
        </p:nvPicPr>
        <p:blipFill>
          <a:blip r:embed="rId3" cstate="print"/>
          <a:srcRect/>
          <a:stretch>
            <a:fillRect/>
          </a:stretch>
        </p:blipFill>
        <p:spPr bwMode="auto">
          <a:xfrm>
            <a:off x="1886915" y="1928269"/>
            <a:ext cx="9182100" cy="4657725"/>
          </a:xfrm>
          <a:prstGeom prst="rect">
            <a:avLst/>
          </a:prstGeom>
          <a:noFill/>
          <a:ln w="9525">
            <a:noFill/>
            <a:miter lim="800000"/>
            <a:headEnd/>
            <a:tailEnd/>
          </a:ln>
        </p:spPr>
      </p:pic>
      <p:sp>
        <p:nvSpPr>
          <p:cNvPr id="13" name="Right Arrow 12"/>
          <p:cNvSpPr/>
          <p:nvPr/>
        </p:nvSpPr>
        <p:spPr>
          <a:xfrm>
            <a:off x="1169044" y="3483980"/>
            <a:ext cx="2141316" cy="659757"/>
          </a:xfrm>
          <a:prstGeom prst="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8073114"/>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1"/>
          <p:cNvSpPr txBox="1">
            <a:spLocks noChangeArrowheads="1"/>
          </p:cNvSpPr>
          <p:nvPr/>
        </p:nvSpPr>
        <p:spPr bwMode="auto">
          <a:xfrm>
            <a:off x="982177" y="1117600"/>
            <a:ext cx="4648156" cy="523220"/>
          </a:xfrm>
          <a:prstGeom prst="rect">
            <a:avLst/>
          </a:prstGeom>
          <a:noFill/>
          <a:ln w="9525">
            <a:noFill/>
            <a:miter lim="800000"/>
            <a:headEnd/>
            <a:tailEnd/>
          </a:ln>
        </p:spPr>
        <p:txBody>
          <a:bodyPr wrap="square">
            <a:spAutoFit/>
          </a:bodyPr>
          <a:lstStyle/>
          <a:p>
            <a:pPr algn="just" eaLnBrk="1" hangingPunct="1"/>
            <a:endParaRPr lang="en-US" altLang="en-US" sz="2800" dirty="0">
              <a:solidFill>
                <a:srgbClr val="C00000"/>
              </a:solidFill>
              <a:latin typeface="Arial" pitchFamily="34" charset="0"/>
              <a:cs typeface="Arial" pitchFamily="34" charset="0"/>
            </a:endParaRPr>
          </a:p>
        </p:txBody>
      </p:sp>
      <p:sp>
        <p:nvSpPr>
          <p:cNvPr id="10" name="TextBox 9"/>
          <p:cNvSpPr txBox="1"/>
          <p:nvPr/>
        </p:nvSpPr>
        <p:spPr>
          <a:xfrm>
            <a:off x="445518" y="2195185"/>
            <a:ext cx="10087444" cy="1384995"/>
          </a:xfrm>
          <a:prstGeom prst="rect">
            <a:avLst/>
          </a:prstGeom>
          <a:noFill/>
        </p:spPr>
        <p:txBody>
          <a:bodyPr wrap="square" rtlCol="0">
            <a:spAutoFit/>
          </a:bodyPr>
          <a:lstStyle/>
          <a:p>
            <a:pPr indent="-457200">
              <a:lnSpc>
                <a:spcPct val="150000"/>
              </a:lnSpc>
              <a:buFont typeface="Wingdings" pitchFamily="2" charset="2"/>
              <a:buChar char="v"/>
            </a:pPr>
            <a:r>
              <a:rPr lang="en-US" sz="2800" b="1" dirty="0"/>
              <a:t>Demo site   </a:t>
            </a:r>
            <a:r>
              <a:rPr lang="en-US" sz="2800" b="1" dirty="0">
                <a:hlinkClick r:id="rId2"/>
              </a:rPr>
              <a:t>http://demo.kswift.kerala.gov.in</a:t>
            </a:r>
            <a:endParaRPr lang="en-US" sz="2800" b="1" dirty="0"/>
          </a:p>
          <a:p>
            <a:pPr>
              <a:lnSpc>
                <a:spcPct val="150000"/>
              </a:lnSpc>
            </a:pPr>
            <a:r>
              <a:rPr lang="en-US" sz="2800" b="1" dirty="0" smtClean="0"/>
              <a:t> </a:t>
            </a:r>
            <a:endParaRPr lang="en-US" dirty="0"/>
          </a:p>
        </p:txBody>
      </p:sp>
      <p:sp>
        <p:nvSpPr>
          <p:cNvPr id="9" name="Title 1"/>
          <p:cNvSpPr txBox="1">
            <a:spLocks/>
          </p:cNvSpPr>
          <p:nvPr/>
        </p:nvSpPr>
        <p:spPr>
          <a:xfrm>
            <a:off x="3248706" y="132896"/>
            <a:ext cx="5970587" cy="64260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000" b="1" dirty="0">
                <a:latin typeface="Georgia" pitchFamily="18" charset="0"/>
                <a:ea typeface="Verdana" pitchFamily="34" charset="0"/>
                <a:cs typeface="Verdana" pitchFamily="34" charset="0"/>
              </a:rPr>
              <a:t>KSWIFT  </a:t>
            </a:r>
          </a:p>
          <a:p>
            <a:pPr algn="ctr"/>
            <a:r>
              <a:rPr lang="en-US" altLang="en-US" sz="2000" b="1" dirty="0">
                <a:latin typeface="Georgia" pitchFamily="18" charset="0"/>
                <a:ea typeface="Verdana" pitchFamily="34" charset="0"/>
                <a:cs typeface="Verdana" pitchFamily="34" charset="0"/>
              </a:rPr>
              <a:t> </a:t>
            </a:r>
            <a:r>
              <a:rPr lang="en-US" altLang="en-US" sz="2000" b="1" dirty="0">
                <a:latin typeface="Georgia" pitchFamily="18" charset="0"/>
                <a:ea typeface="Verdana" pitchFamily="34" charset="0"/>
                <a:cs typeface="Verdana" pitchFamily="34" charset="0"/>
                <a:hlinkClick r:id="rId3"/>
              </a:rPr>
              <a:t>www.kswift.kerala.gov.in</a:t>
            </a:r>
            <a:r>
              <a:rPr lang="en-US" altLang="en-US" sz="2000" b="1" dirty="0">
                <a:latin typeface="Georgia" pitchFamily="18" charset="0"/>
                <a:ea typeface="Verdana" pitchFamily="34" charset="0"/>
                <a:cs typeface="Verdana" pitchFamily="34" charset="0"/>
              </a:rPr>
              <a:t> </a:t>
            </a:r>
          </a:p>
        </p:txBody>
      </p:sp>
      <p:sp>
        <p:nvSpPr>
          <p:cNvPr id="60418" name="AutoShape 2" descr="Image result for dem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 name="Picture 7" descr="index.jpg"/>
          <p:cNvPicPr>
            <a:picLocks noChangeAspect="1"/>
          </p:cNvPicPr>
          <p:nvPr/>
        </p:nvPicPr>
        <p:blipFill>
          <a:blip r:embed="rId4" cstate="print"/>
          <a:stretch>
            <a:fillRect/>
          </a:stretch>
        </p:blipFill>
        <p:spPr>
          <a:xfrm>
            <a:off x="8397037" y="1077024"/>
            <a:ext cx="3794963" cy="3113012"/>
          </a:xfrm>
          <a:prstGeom prst="rect">
            <a:avLst/>
          </a:prstGeom>
        </p:spPr>
      </p:pic>
      <p:sp>
        <p:nvSpPr>
          <p:cNvPr id="11" name="Rectangle 10"/>
          <p:cNvSpPr/>
          <p:nvPr/>
        </p:nvSpPr>
        <p:spPr>
          <a:xfrm>
            <a:off x="3311555" y="1080662"/>
            <a:ext cx="383438" cy="175432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858073114"/>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Picture1"/>
          <p:cNvPicPr>
            <a:picLocks noChangeAspect="1" noChangeArrowheads="1"/>
          </p:cNvPicPr>
          <p:nvPr/>
        </p:nvPicPr>
        <p:blipFill>
          <a:blip r:embed="rId2" cstate="print"/>
          <a:srcRect/>
          <a:stretch>
            <a:fillRect/>
          </a:stretch>
        </p:blipFill>
        <p:spPr bwMode="auto">
          <a:xfrm>
            <a:off x="1397055" y="1273222"/>
            <a:ext cx="8568220" cy="5783548"/>
          </a:xfrm>
          <a:prstGeom prst="rect">
            <a:avLst/>
          </a:prstGeom>
          <a:noFill/>
          <a:ln w="9525">
            <a:noFill/>
            <a:miter lim="800000"/>
            <a:headEnd/>
            <a:tailEnd/>
          </a:ln>
        </p:spPr>
      </p:pic>
      <p:sp>
        <p:nvSpPr>
          <p:cNvPr id="5" name="TextBox 4"/>
          <p:cNvSpPr txBox="1"/>
          <p:nvPr/>
        </p:nvSpPr>
        <p:spPr>
          <a:xfrm>
            <a:off x="1264026" y="542830"/>
            <a:ext cx="10394575" cy="2554545"/>
          </a:xfrm>
          <a:prstGeom prst="rect">
            <a:avLst/>
          </a:prstGeom>
          <a:noFill/>
        </p:spPr>
        <p:txBody>
          <a:bodyPr wrap="square" rtlCol="0">
            <a:spAutoFit/>
          </a:bodyPr>
          <a:lstStyle/>
          <a:p>
            <a:pPr algn="ctr"/>
            <a:endParaRPr lang="en-US" sz="4000" dirty="0"/>
          </a:p>
          <a:p>
            <a:pPr algn="ctr"/>
            <a:endParaRPr lang="en-US" sz="4000" dirty="0"/>
          </a:p>
          <a:p>
            <a:pPr algn="ctr"/>
            <a:r>
              <a:rPr lang="en-US" sz="4000" dirty="0"/>
              <a:t>Thank You all for </a:t>
            </a:r>
          </a:p>
          <a:p>
            <a:pPr algn="ctr"/>
            <a:r>
              <a:rPr lang="en-US" sz="4000" dirty="0"/>
              <a:t>your kind patience</a:t>
            </a:r>
          </a:p>
        </p:txBody>
      </p:sp>
      <p:sp>
        <p:nvSpPr>
          <p:cNvPr id="7" name="TextBox 6"/>
          <p:cNvSpPr txBox="1"/>
          <p:nvPr/>
        </p:nvSpPr>
        <p:spPr>
          <a:xfrm>
            <a:off x="4756155" y="4791472"/>
            <a:ext cx="5342149" cy="1754326"/>
          </a:xfrm>
          <a:prstGeom prst="rect">
            <a:avLst/>
          </a:prstGeom>
          <a:noFill/>
        </p:spPr>
        <p:txBody>
          <a:bodyPr wrap="square" rtlCol="0">
            <a:spAutoFit/>
          </a:bodyPr>
          <a:lstStyle/>
          <a:p>
            <a:pPr algn="ctr"/>
            <a:r>
              <a:rPr lang="en-US" b="1" dirty="0">
                <a:solidFill>
                  <a:schemeClr val="bg2"/>
                </a:solidFill>
              </a:rPr>
              <a:t>M. </a:t>
            </a:r>
            <a:r>
              <a:rPr lang="en-US" b="1" dirty="0" err="1">
                <a:solidFill>
                  <a:schemeClr val="bg2"/>
                </a:solidFill>
              </a:rPr>
              <a:t>Kasthuri</a:t>
            </a:r>
            <a:endParaRPr lang="en-US" b="1" dirty="0">
              <a:solidFill>
                <a:schemeClr val="bg2"/>
              </a:solidFill>
            </a:endParaRPr>
          </a:p>
          <a:p>
            <a:pPr algn="ctr"/>
            <a:r>
              <a:rPr lang="en-US" b="1" dirty="0">
                <a:solidFill>
                  <a:schemeClr val="bg2"/>
                </a:solidFill>
              </a:rPr>
              <a:t>Senior Technical Director &amp; Scientist-F</a:t>
            </a:r>
          </a:p>
          <a:p>
            <a:pPr algn="ctr"/>
            <a:r>
              <a:rPr lang="en-US" b="1" dirty="0">
                <a:solidFill>
                  <a:schemeClr val="bg2"/>
                </a:solidFill>
              </a:rPr>
              <a:t>National Informatics Centre</a:t>
            </a:r>
          </a:p>
          <a:p>
            <a:pPr algn="ctr"/>
            <a:r>
              <a:rPr lang="en-US" b="1" dirty="0">
                <a:solidFill>
                  <a:schemeClr val="bg2"/>
                </a:solidFill>
              </a:rPr>
              <a:t>(Kerala State Centre)</a:t>
            </a:r>
          </a:p>
          <a:p>
            <a:pPr algn="ctr"/>
            <a:r>
              <a:rPr lang="en-US" b="1" dirty="0">
                <a:solidFill>
                  <a:schemeClr val="bg2"/>
                </a:solidFill>
              </a:rPr>
              <a:t>Thiruvananthapuram</a:t>
            </a:r>
          </a:p>
          <a:p>
            <a:pPr algn="ctr"/>
            <a:r>
              <a:rPr lang="en-US" b="1" dirty="0">
                <a:solidFill>
                  <a:schemeClr val="bg2"/>
                </a:solidFill>
              </a:rPr>
              <a:t>Kasthuri.m@nic.in</a:t>
            </a:r>
          </a:p>
        </p:txBody>
      </p:sp>
      <p:sp>
        <p:nvSpPr>
          <p:cNvPr id="8" name="Title 1"/>
          <p:cNvSpPr txBox="1">
            <a:spLocks/>
          </p:cNvSpPr>
          <p:nvPr/>
        </p:nvSpPr>
        <p:spPr>
          <a:xfrm>
            <a:off x="3248706" y="132896"/>
            <a:ext cx="5970587" cy="64260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000" b="1" dirty="0">
                <a:latin typeface="Georgia" pitchFamily="18" charset="0"/>
                <a:ea typeface="Verdana" pitchFamily="34" charset="0"/>
                <a:cs typeface="Verdana" pitchFamily="34" charset="0"/>
              </a:rPr>
              <a:t>KSWIFT  </a:t>
            </a:r>
          </a:p>
          <a:p>
            <a:pPr algn="ctr"/>
            <a:r>
              <a:rPr lang="en-US" altLang="en-US" sz="2000" b="1" dirty="0">
                <a:latin typeface="Georgia" pitchFamily="18" charset="0"/>
                <a:ea typeface="Verdana" pitchFamily="34" charset="0"/>
                <a:cs typeface="Verdana" pitchFamily="34" charset="0"/>
              </a:rPr>
              <a:t> </a:t>
            </a:r>
            <a:r>
              <a:rPr lang="en-US" altLang="en-US" sz="2000" b="1" dirty="0">
                <a:latin typeface="Georgia" pitchFamily="18" charset="0"/>
                <a:ea typeface="Verdana" pitchFamily="34" charset="0"/>
                <a:cs typeface="Verdana" pitchFamily="34" charset="0"/>
                <a:hlinkClick r:id="rId3"/>
              </a:rPr>
              <a:t>www.kswift.kerala.gov.in</a:t>
            </a:r>
            <a:r>
              <a:rPr lang="en-US" altLang="en-US" sz="2000" b="1" dirty="0">
                <a:latin typeface="Georgia" pitchFamily="18" charset="0"/>
                <a:ea typeface="Verdana" pitchFamily="34" charset="0"/>
                <a:cs typeface="Verdana" pitchFamily="34" charset="0"/>
              </a:rPr>
              <a:t> </a:t>
            </a:r>
          </a:p>
        </p:txBody>
      </p:sp>
    </p:spTree>
    <p:extLst>
      <p:ext uri="{BB962C8B-B14F-4D97-AF65-F5344CB8AC3E}">
        <p14:creationId xmlns:p14="http://schemas.microsoft.com/office/powerpoint/2010/main" val="3858073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ChangeArrowheads="1"/>
          </p:cNvSpPr>
          <p:nvPr/>
        </p:nvSpPr>
        <p:spPr bwMode="auto">
          <a:xfrm>
            <a:off x="2009775" y="1066800"/>
            <a:ext cx="826489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IN" altLang="en-US" sz="2800" b="1" dirty="0">
                <a:solidFill>
                  <a:srgbClr val="C00000"/>
                </a:solidFill>
                <a:latin typeface="Arial" panose="020B0604020202020204" pitchFamily="34" charset="0"/>
                <a:cs typeface="Arial" panose="020B0604020202020204" pitchFamily="34" charset="0"/>
              </a:rPr>
              <a:t>Integrated 14 Departments / Agencies in </a:t>
            </a:r>
            <a:r>
              <a:rPr lang="en-IN" altLang="en-US" sz="2800" b="1" dirty="0" err="1">
                <a:solidFill>
                  <a:srgbClr val="C00000"/>
                </a:solidFill>
                <a:latin typeface="Arial" panose="020B0604020202020204" pitchFamily="34" charset="0"/>
                <a:cs typeface="Arial" panose="020B0604020202020204" pitchFamily="34" charset="0"/>
              </a:rPr>
              <a:t>Ver</a:t>
            </a:r>
            <a:r>
              <a:rPr lang="en-IN" altLang="en-US" sz="2800" b="1" dirty="0">
                <a:solidFill>
                  <a:srgbClr val="C00000"/>
                </a:solidFill>
                <a:latin typeface="Arial" panose="020B0604020202020204" pitchFamily="34" charset="0"/>
                <a:cs typeface="Arial" panose="020B0604020202020204" pitchFamily="34" charset="0"/>
              </a:rPr>
              <a:t> 1.0</a:t>
            </a:r>
            <a:endParaRPr lang="en-IN" altLang="en-US" sz="2800" dirty="0">
              <a:solidFill>
                <a:srgbClr val="C00000"/>
              </a:solidFill>
              <a:latin typeface="Arial" panose="020B0604020202020204" pitchFamily="34" charset="0"/>
              <a:cs typeface="Arial" panose="020B0604020202020204" pitchFamily="34" charset="0"/>
            </a:endParaRPr>
          </a:p>
        </p:txBody>
      </p:sp>
      <p:sp>
        <p:nvSpPr>
          <p:cNvPr id="6" name="Rectangle 5"/>
          <p:cNvSpPr/>
          <p:nvPr/>
        </p:nvSpPr>
        <p:spPr>
          <a:xfrm>
            <a:off x="1070496" y="1745882"/>
            <a:ext cx="9410217" cy="4801314"/>
          </a:xfrm>
          <a:prstGeom prst="rect">
            <a:avLst/>
          </a:prstGeom>
        </p:spPr>
        <p:txBody>
          <a:bodyPr>
            <a:spAutoFit/>
          </a:bodyPr>
          <a:lstStyle/>
          <a:p>
            <a:pPr marL="285750" indent="-285750" algn="just" eaLnBrk="1" fontAlgn="auto" hangingPunct="1">
              <a:spcBef>
                <a:spcPts val="0"/>
              </a:spcBef>
              <a:spcAft>
                <a:spcPts val="0"/>
              </a:spcAft>
              <a:buFont typeface="Wingdings" panose="05000000000000000000" pitchFamily="2" charset="2"/>
              <a:buChar char="v"/>
              <a:defRPr/>
            </a:pPr>
            <a:r>
              <a:rPr lang="en-US" alt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Single Sign On </a:t>
            </a:r>
            <a:r>
              <a:rPr lang="en-US" altLang="en-US" b="1" dirty="0">
                <a:latin typeface="Arial" panose="020B0604020202020204" pitchFamily="34" charset="0"/>
                <a:cs typeface="Arial" panose="020B0604020202020204" pitchFamily="34" charset="0"/>
              </a:rPr>
              <a:t>(</a:t>
            </a:r>
            <a:r>
              <a:rPr lang="en-US" altLang="en-US" b="1" dirty="0">
                <a:solidFill>
                  <a:srgbClr val="00B050"/>
                </a:solidFill>
                <a:latin typeface="Arial" panose="020B0604020202020204" pitchFamily="34" charset="0"/>
                <a:cs typeface="Arial" panose="020B0604020202020204" pitchFamily="34" charset="0"/>
              </a:rPr>
              <a:t>ICT Depts. having On line Appl.</a:t>
            </a:r>
            <a:r>
              <a:rPr lang="en-US" altLang="en-US" b="1" dirty="0">
                <a:latin typeface="Arial" panose="020B0604020202020204" pitchFamily="34" charset="0"/>
                <a:cs typeface="Arial" panose="020B0604020202020204" pitchFamily="34" charset="0"/>
              </a:rPr>
              <a:t>)</a:t>
            </a:r>
          </a:p>
          <a:p>
            <a:pPr marL="914400" lvl="1" indent="-457200" algn="just" eaLnBrk="1" fontAlgn="auto" hangingPunct="1">
              <a:spcBef>
                <a:spcPts val="0"/>
              </a:spcBef>
              <a:spcAft>
                <a:spcPts val="0"/>
              </a:spcAft>
              <a:buFont typeface="+mj-lt"/>
              <a:buAutoNum type="arabicPeriod"/>
              <a:defRPr/>
            </a:pPr>
            <a:r>
              <a:rPr lang="en-US" altLang="en-US" b="1" dirty="0">
                <a:latin typeface="Arial" panose="020B0604020202020204" pitchFamily="34" charset="0"/>
                <a:cs typeface="Arial" panose="020B0604020202020204" pitchFamily="34" charset="0"/>
              </a:rPr>
              <a:t>Electrical Inspectorate</a:t>
            </a:r>
          </a:p>
          <a:p>
            <a:pPr marL="914400" lvl="1" indent="-457200" algn="just" eaLnBrk="1" fontAlgn="auto" hangingPunct="1">
              <a:spcBef>
                <a:spcPts val="0"/>
              </a:spcBef>
              <a:spcAft>
                <a:spcPts val="0"/>
              </a:spcAft>
              <a:buFont typeface="+mj-lt"/>
              <a:buAutoNum type="arabicPeriod"/>
              <a:defRPr/>
            </a:pPr>
            <a:r>
              <a:rPr lang="en-US" altLang="en-US" b="1" dirty="0">
                <a:latin typeface="Arial" panose="020B0604020202020204" pitchFamily="34" charset="0"/>
                <a:cs typeface="Arial" panose="020B0604020202020204" pitchFamily="34" charset="0"/>
              </a:rPr>
              <a:t>Pollution Control Board</a:t>
            </a:r>
          </a:p>
          <a:p>
            <a:pPr marL="914400" lvl="1" indent="-457200" algn="just" eaLnBrk="1" fontAlgn="auto" hangingPunct="1">
              <a:spcBef>
                <a:spcPts val="0"/>
              </a:spcBef>
              <a:spcAft>
                <a:spcPts val="0"/>
              </a:spcAft>
              <a:buFont typeface="+mj-lt"/>
              <a:buAutoNum type="arabicPeriod"/>
              <a:defRPr/>
            </a:pPr>
            <a:r>
              <a:rPr lang="en-US" altLang="en-US" b="1" dirty="0">
                <a:latin typeface="Arial" panose="020B0604020202020204" pitchFamily="34" charset="0"/>
                <a:cs typeface="Arial" panose="020B0604020202020204" pitchFamily="34" charset="0"/>
              </a:rPr>
              <a:t>Factories &amp; Boilers</a:t>
            </a:r>
          </a:p>
          <a:p>
            <a:pPr marL="914400" lvl="1" indent="-457200" algn="just" eaLnBrk="1" fontAlgn="auto" hangingPunct="1">
              <a:spcBef>
                <a:spcPts val="0"/>
              </a:spcBef>
              <a:spcAft>
                <a:spcPts val="0"/>
              </a:spcAft>
              <a:buFont typeface="+mj-lt"/>
              <a:buAutoNum type="arabicPeriod"/>
              <a:defRPr/>
            </a:pPr>
            <a:r>
              <a:rPr lang="en-US" altLang="en-US" b="1" dirty="0">
                <a:latin typeface="Arial" panose="020B0604020202020204" pitchFamily="34" charset="0"/>
                <a:cs typeface="Arial" panose="020B0604020202020204" pitchFamily="34" charset="0"/>
              </a:rPr>
              <a:t>Labour</a:t>
            </a:r>
          </a:p>
          <a:p>
            <a:pPr marL="914400" lvl="1" indent="-457200" algn="just" eaLnBrk="1" fontAlgn="auto" hangingPunct="1">
              <a:spcBef>
                <a:spcPts val="0"/>
              </a:spcBef>
              <a:spcAft>
                <a:spcPts val="0"/>
              </a:spcAft>
              <a:buFont typeface="+mj-lt"/>
              <a:buAutoNum type="arabicPeriod"/>
              <a:defRPr/>
            </a:pPr>
            <a:r>
              <a:rPr lang="en-US" altLang="en-US" b="1" dirty="0">
                <a:latin typeface="Arial" panose="020B0604020202020204" pitchFamily="34" charset="0"/>
                <a:cs typeface="Arial" panose="020B0604020202020204" pitchFamily="34" charset="0"/>
              </a:rPr>
              <a:t>Mining &amp; Geology</a:t>
            </a:r>
          </a:p>
          <a:p>
            <a:pPr marL="914400" lvl="1" indent="-457200" algn="just" eaLnBrk="1" fontAlgn="auto" hangingPunct="1">
              <a:spcBef>
                <a:spcPts val="0"/>
              </a:spcBef>
              <a:spcAft>
                <a:spcPts val="0"/>
              </a:spcAft>
              <a:buFont typeface="+mj-lt"/>
              <a:buAutoNum type="arabicPeriod"/>
              <a:defRPr/>
            </a:pPr>
            <a:r>
              <a:rPr lang="en-US" altLang="en-US" b="1" dirty="0">
                <a:latin typeface="Arial" panose="020B0604020202020204" pitchFamily="34" charset="0"/>
                <a:cs typeface="Arial" panose="020B0604020202020204" pitchFamily="34" charset="0"/>
              </a:rPr>
              <a:t>Fire &amp; Rescue</a:t>
            </a:r>
          </a:p>
          <a:p>
            <a:pPr marL="914400" lvl="1" indent="-457200" algn="just" eaLnBrk="1" fontAlgn="auto" hangingPunct="1">
              <a:spcBef>
                <a:spcPts val="0"/>
              </a:spcBef>
              <a:spcAft>
                <a:spcPts val="0"/>
              </a:spcAft>
              <a:buFont typeface="+mj-lt"/>
              <a:buAutoNum type="arabicPeriod"/>
              <a:defRPr/>
            </a:pPr>
            <a:r>
              <a:rPr lang="en-US" altLang="en-US" b="1" dirty="0">
                <a:latin typeface="Arial" panose="020B0604020202020204" pitchFamily="34" charset="0"/>
                <a:cs typeface="Arial" panose="020B0604020202020204" pitchFamily="34" charset="0"/>
              </a:rPr>
              <a:t>State Environment Impact Assessment Authority (SEIAA)</a:t>
            </a:r>
          </a:p>
          <a:p>
            <a:pPr marL="285750" indent="-285750" algn="just" eaLnBrk="1" fontAlgn="auto" hangingPunct="1">
              <a:spcBef>
                <a:spcPts val="0"/>
              </a:spcBef>
              <a:spcAft>
                <a:spcPts val="0"/>
              </a:spcAft>
              <a:buFont typeface="Wingdings" panose="05000000000000000000" pitchFamily="2" charset="2"/>
              <a:buChar char="v"/>
              <a:defRPr/>
            </a:pPr>
            <a:r>
              <a:rPr lang="en-US" altLang="en-US" b="1" dirty="0">
                <a:ln w="1905"/>
                <a:solidFill>
                  <a:schemeClr val="accent2">
                    <a:lumMod val="75000"/>
                  </a:schemeClr>
                </a:solidFill>
                <a:effectLst>
                  <a:innerShdw blurRad="69850" dist="43180" dir="5400000">
                    <a:srgbClr val="000000">
                      <a:alpha val="65000"/>
                    </a:srgbClr>
                  </a:innerShdw>
                </a:effectLst>
                <a:latin typeface="Arial" panose="020B0604020202020204" pitchFamily="34" charset="0"/>
                <a:cs typeface="Arial" panose="020B0604020202020204" pitchFamily="34" charset="0"/>
              </a:rPr>
              <a:t>Web Services </a:t>
            </a:r>
            <a:r>
              <a:rPr lang="en-US" altLang="en-US" b="1" dirty="0">
                <a:latin typeface="Arial" panose="020B0604020202020204" pitchFamily="34" charset="0"/>
                <a:cs typeface="Arial" panose="020B0604020202020204" pitchFamily="34" charset="0"/>
              </a:rPr>
              <a:t>(</a:t>
            </a:r>
            <a:r>
              <a:rPr lang="en-US" altLang="en-US" b="1" dirty="0">
                <a:solidFill>
                  <a:srgbClr val="DA790E"/>
                </a:solidFill>
                <a:latin typeface="Arial" panose="020B0604020202020204" pitchFamily="34" charset="0"/>
                <a:cs typeface="Arial" panose="020B0604020202020204" pitchFamily="34" charset="0"/>
              </a:rPr>
              <a:t>ICT Depts. sharing the Data</a:t>
            </a:r>
            <a:r>
              <a:rPr lang="en-US" altLang="en-US" b="1" dirty="0">
                <a:latin typeface="Arial" panose="020B0604020202020204" pitchFamily="34" charset="0"/>
                <a:cs typeface="Arial" panose="020B0604020202020204" pitchFamily="34" charset="0"/>
              </a:rPr>
              <a:t>)</a:t>
            </a:r>
          </a:p>
          <a:p>
            <a:pPr marL="914400" lvl="1" indent="-457200" algn="just" eaLnBrk="1" fontAlgn="auto" hangingPunct="1">
              <a:spcBef>
                <a:spcPts val="0"/>
              </a:spcBef>
              <a:spcAft>
                <a:spcPts val="0"/>
              </a:spcAft>
              <a:buFont typeface="+mj-lt"/>
              <a:buAutoNum type="arabicPeriod"/>
              <a:defRPr/>
            </a:pPr>
            <a:r>
              <a:rPr lang="en-US" altLang="en-US" b="1" dirty="0">
                <a:latin typeface="Arial" panose="020B0604020202020204" pitchFamily="34" charset="0"/>
                <a:cs typeface="Arial" panose="020B0604020202020204" pitchFamily="34" charset="0"/>
              </a:rPr>
              <a:t>KSEB</a:t>
            </a:r>
          </a:p>
          <a:p>
            <a:pPr marL="914400" lvl="1" indent="-457200" algn="just" eaLnBrk="1" fontAlgn="auto" hangingPunct="1">
              <a:spcBef>
                <a:spcPts val="0"/>
              </a:spcBef>
              <a:spcAft>
                <a:spcPts val="0"/>
              </a:spcAft>
              <a:buFont typeface="+mj-lt"/>
              <a:buAutoNum type="arabicPeriod"/>
              <a:defRPr/>
            </a:pPr>
            <a:r>
              <a:rPr lang="en-US" altLang="en-US" b="1" dirty="0">
                <a:latin typeface="Arial" panose="020B0604020202020204" pitchFamily="34" charset="0"/>
                <a:cs typeface="Arial" panose="020B0604020202020204" pitchFamily="34" charset="0"/>
              </a:rPr>
              <a:t>KWA</a:t>
            </a:r>
          </a:p>
          <a:p>
            <a:pPr marL="285750" indent="-285750" algn="just" eaLnBrk="1" fontAlgn="auto" hangingPunct="1">
              <a:spcBef>
                <a:spcPts val="0"/>
              </a:spcBef>
              <a:spcAft>
                <a:spcPts val="0"/>
              </a:spcAft>
              <a:buFont typeface="Wingdings" panose="05000000000000000000" pitchFamily="2" charset="2"/>
              <a:buChar char="v"/>
              <a:defRPr/>
            </a:pPr>
            <a:r>
              <a:rPr lang="en-US" altLang="en-US" b="1" dirty="0">
                <a:ln w="1905"/>
                <a:solidFill>
                  <a:srgbClr val="C00000"/>
                </a:solidFill>
                <a:effectLst>
                  <a:innerShdw blurRad="69850" dist="43180" dir="5400000">
                    <a:srgbClr val="000000">
                      <a:alpha val="65000"/>
                    </a:srgbClr>
                  </a:innerShdw>
                </a:effectLst>
                <a:latin typeface="Arial" panose="020B0604020202020204" pitchFamily="34" charset="0"/>
                <a:cs typeface="Arial" panose="020B0604020202020204" pitchFamily="34" charset="0"/>
              </a:rPr>
              <a:t>User Interface </a:t>
            </a:r>
            <a:r>
              <a:rPr lang="en-US" altLang="en-US" b="1" dirty="0">
                <a:latin typeface="Arial" panose="020B0604020202020204" pitchFamily="34" charset="0"/>
                <a:cs typeface="Arial" panose="020B0604020202020204" pitchFamily="34" charset="0"/>
              </a:rPr>
              <a:t>(</a:t>
            </a:r>
            <a:r>
              <a:rPr lang="en-US" altLang="en-US" b="1" dirty="0">
                <a:solidFill>
                  <a:srgbClr val="C00000"/>
                </a:solidFill>
                <a:latin typeface="Arial" panose="020B0604020202020204" pitchFamily="34" charset="0"/>
                <a:cs typeface="Arial" panose="020B0604020202020204" pitchFamily="34" charset="0"/>
              </a:rPr>
              <a:t>Non ICT Depts. </a:t>
            </a:r>
            <a:r>
              <a:rPr lang="en-US" altLang="en-US" b="1" dirty="0">
                <a:latin typeface="Arial" panose="020B0604020202020204" pitchFamily="34" charset="0"/>
                <a:cs typeface="Arial" panose="020B0604020202020204" pitchFamily="34" charset="0"/>
              </a:rPr>
              <a:t>)</a:t>
            </a:r>
          </a:p>
          <a:p>
            <a:pPr marL="914400" lvl="1" indent="-457200" algn="just" eaLnBrk="1" fontAlgn="auto" hangingPunct="1">
              <a:spcBef>
                <a:spcPts val="0"/>
              </a:spcBef>
              <a:spcAft>
                <a:spcPts val="0"/>
              </a:spcAft>
              <a:buFont typeface="+mj-lt"/>
              <a:buAutoNum type="arabicPeriod"/>
              <a:defRPr/>
            </a:pPr>
            <a:r>
              <a:rPr lang="en-US" altLang="en-US" b="1" dirty="0">
                <a:latin typeface="Arial" panose="020B0604020202020204" pitchFamily="34" charset="0"/>
                <a:cs typeface="Arial" panose="020B0604020202020204" pitchFamily="34" charset="0"/>
              </a:rPr>
              <a:t>Town Planning</a:t>
            </a:r>
          </a:p>
          <a:p>
            <a:pPr marL="914400" lvl="1" indent="-457200" algn="just" eaLnBrk="1" fontAlgn="auto" hangingPunct="1">
              <a:spcBef>
                <a:spcPts val="0"/>
              </a:spcBef>
              <a:spcAft>
                <a:spcPts val="0"/>
              </a:spcAft>
              <a:buFont typeface="+mj-lt"/>
              <a:buAutoNum type="arabicPeriod"/>
              <a:defRPr/>
            </a:pPr>
            <a:r>
              <a:rPr lang="en-US" altLang="en-US" b="1" dirty="0">
                <a:latin typeface="Arial" panose="020B0604020202020204" pitchFamily="34" charset="0"/>
                <a:cs typeface="Arial" panose="020B0604020202020204" pitchFamily="34" charset="0"/>
              </a:rPr>
              <a:t>LSGD (Urban)</a:t>
            </a:r>
          </a:p>
          <a:p>
            <a:pPr marL="914400" lvl="1" indent="-457200" algn="just" eaLnBrk="1" fontAlgn="auto" hangingPunct="1">
              <a:spcBef>
                <a:spcPts val="0"/>
              </a:spcBef>
              <a:spcAft>
                <a:spcPts val="0"/>
              </a:spcAft>
              <a:buFont typeface="+mj-lt"/>
              <a:buAutoNum type="arabicPeriod"/>
              <a:defRPr/>
            </a:pPr>
            <a:r>
              <a:rPr lang="en-US" altLang="en-US" b="1" dirty="0">
                <a:latin typeface="Arial" panose="020B0604020202020204" pitchFamily="34" charset="0"/>
                <a:cs typeface="Arial" panose="020B0604020202020204" pitchFamily="34" charset="0"/>
              </a:rPr>
              <a:t>LSGD (Rural)</a:t>
            </a:r>
          </a:p>
          <a:p>
            <a:pPr marL="914400" lvl="1" indent="-457200" algn="just" eaLnBrk="1" fontAlgn="auto" hangingPunct="1">
              <a:spcBef>
                <a:spcPts val="0"/>
              </a:spcBef>
              <a:spcAft>
                <a:spcPts val="0"/>
              </a:spcAft>
              <a:buFont typeface="+mj-lt"/>
              <a:buAutoNum type="arabicPeriod"/>
              <a:defRPr/>
            </a:pPr>
            <a:r>
              <a:rPr lang="en-US" altLang="en-US" b="1" dirty="0">
                <a:latin typeface="Arial" panose="020B0604020202020204" pitchFamily="34" charset="0"/>
                <a:cs typeface="Arial" panose="020B0604020202020204" pitchFamily="34" charset="0"/>
              </a:rPr>
              <a:t>Forest</a:t>
            </a:r>
          </a:p>
          <a:p>
            <a:pPr marL="914400" lvl="1" indent="-457200" algn="just" eaLnBrk="1" fontAlgn="auto" hangingPunct="1">
              <a:spcBef>
                <a:spcPts val="0"/>
              </a:spcBef>
              <a:spcAft>
                <a:spcPts val="0"/>
              </a:spcAft>
              <a:buFont typeface="+mj-lt"/>
              <a:buAutoNum type="arabicPeriod"/>
              <a:defRPr/>
            </a:pPr>
            <a:r>
              <a:rPr lang="en-US" altLang="en-US" b="1" dirty="0">
                <a:latin typeface="Arial" panose="020B0604020202020204" pitchFamily="34" charset="0"/>
                <a:cs typeface="Arial" panose="020B0604020202020204" pitchFamily="34" charset="0"/>
              </a:rPr>
              <a:t>GWD</a:t>
            </a:r>
          </a:p>
        </p:txBody>
      </p:sp>
      <p:sp>
        <p:nvSpPr>
          <p:cNvPr id="7" name="Title 1"/>
          <p:cNvSpPr txBox="1">
            <a:spLocks/>
          </p:cNvSpPr>
          <p:nvPr/>
        </p:nvSpPr>
        <p:spPr>
          <a:xfrm>
            <a:off x="101600" y="915744"/>
            <a:ext cx="1630785" cy="868910"/>
          </a:xfrm>
          <a:prstGeom prst="rect">
            <a:avLst/>
          </a:prstGeom>
          <a:solidFill>
            <a:schemeClr val="accent1">
              <a:lumMod val="25000"/>
              <a:lumOff val="75000"/>
            </a:schemeClr>
          </a:solidFill>
          <a:scene3d>
            <a:camera prst="isometricRightUp">
              <a:rot lat="2100000" lon="20400000" rev="0"/>
            </a:camera>
            <a:lightRig rig="threePt" dir="t"/>
          </a:scene3d>
          <a:sp3d>
            <a:bevelT/>
          </a:sp3d>
        </p:spPr>
        <p:txBody>
          <a:bodyPr lIns="91448" tIns="45724" rIns="91448" bIns="45724"/>
          <a:lstStyle/>
          <a:p>
            <a:pPr algn="ctr" defTabSz="914484" eaLnBrk="1" fontAlgn="auto" hangingPunct="1">
              <a:lnSpc>
                <a:spcPct val="85000"/>
              </a:lnSpc>
              <a:spcBef>
                <a:spcPts val="0"/>
              </a:spcBef>
              <a:spcAft>
                <a:spcPts val="450"/>
              </a:spcAft>
              <a:defRPr/>
            </a:pPr>
            <a:r>
              <a:rPr lang="en-US" altLang="en-US" sz="2400" b="1" i="1" dirty="0">
                <a:solidFill>
                  <a:srgbClr val="C00000"/>
                </a:solidFill>
                <a:latin typeface="Book Antiqua" panose="02040602050305030304" pitchFamily="18" charset="0"/>
                <a:ea typeface="+mj-ea"/>
                <a:cs typeface="Arial"/>
              </a:rPr>
              <a:t>ICT Approach</a:t>
            </a:r>
            <a:endParaRPr lang="en-IN" altLang="en-US" sz="2400" b="1" i="1" dirty="0">
              <a:solidFill>
                <a:srgbClr val="C00000"/>
              </a:solidFill>
              <a:latin typeface="Book Antiqua" panose="02040602050305030304" pitchFamily="18" charset="0"/>
              <a:ea typeface="+mj-ea"/>
              <a:cs typeface="Arial"/>
            </a:endParaRPr>
          </a:p>
        </p:txBody>
      </p:sp>
      <p:sp>
        <p:nvSpPr>
          <p:cNvPr id="18437" name="Title 1"/>
          <p:cNvSpPr txBox="1">
            <a:spLocks/>
          </p:cNvSpPr>
          <p:nvPr/>
        </p:nvSpPr>
        <p:spPr bwMode="auto">
          <a:xfrm>
            <a:off x="3248025" y="133350"/>
            <a:ext cx="597058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90000"/>
              </a:lnSpc>
            </a:pPr>
            <a:r>
              <a:rPr lang="en-US" altLang="en-US" sz="2000" b="1">
                <a:latin typeface="Georgia" pitchFamily="18" charset="0"/>
              </a:rPr>
              <a:t>K-SWIFT  </a:t>
            </a:r>
          </a:p>
          <a:p>
            <a:pPr algn="ctr" eaLnBrk="1" hangingPunct="1">
              <a:lnSpc>
                <a:spcPct val="90000"/>
              </a:lnSpc>
            </a:pPr>
            <a:r>
              <a:rPr lang="en-US" altLang="en-US" sz="2000" b="1">
                <a:latin typeface="Georgia" pitchFamily="18" charset="0"/>
              </a:rPr>
              <a:t> </a:t>
            </a:r>
            <a:r>
              <a:rPr lang="en-US" altLang="en-US" sz="2000" b="1">
                <a:latin typeface="Georgia" pitchFamily="18" charset="0"/>
                <a:hlinkClick r:id="rId2"/>
              </a:rPr>
              <a:t>www.kswift.kerala.gov.in</a:t>
            </a:r>
            <a:r>
              <a:rPr lang="en-US" altLang="en-US" sz="2000" b="1">
                <a:latin typeface="Georgia" pitchFamily="18" charset="0"/>
              </a:rPr>
              <a:t> </a:t>
            </a:r>
          </a:p>
        </p:txBody>
      </p:sp>
      <p:grpSp>
        <p:nvGrpSpPr>
          <p:cNvPr id="2" name="Group 8"/>
          <p:cNvGrpSpPr>
            <a:grpSpLocks/>
          </p:cNvGrpSpPr>
          <p:nvPr/>
        </p:nvGrpSpPr>
        <p:grpSpPr>
          <a:xfrm>
            <a:off x="8535322" y="1787805"/>
            <a:ext cx="3275677" cy="715123"/>
            <a:chOff x="5123228" y="1593854"/>
            <a:chExt cx="3312746" cy="1044570"/>
          </a:xfrm>
          <a:solidFill>
            <a:schemeClr val="accent2"/>
          </a:solidFill>
        </p:grpSpPr>
        <p:sp>
          <p:nvSpPr>
            <p:cNvPr id="11" name="Freeform 35"/>
            <p:cNvSpPr/>
            <p:nvPr/>
          </p:nvSpPr>
          <p:spPr>
            <a:xfrm>
              <a:off x="5123228" y="1619253"/>
              <a:ext cx="3312746" cy="1009646"/>
            </a:xfrm>
            <a:custGeom>
              <a:avLst/>
              <a:gdLst>
                <a:gd name="connsiteX0" fmla="*/ 3312746 w 3312746"/>
                <a:gd name="connsiteY0" fmla="*/ 0 h 1044570"/>
                <a:gd name="connsiteX1" fmla="*/ 3312746 w 3312746"/>
                <a:gd name="connsiteY1" fmla="*/ 1044570 h 1044570"/>
                <a:gd name="connsiteX2" fmla="*/ 211893 w 3312746"/>
                <a:gd name="connsiteY2" fmla="*/ 1044484 h 1044570"/>
                <a:gd name="connsiteX3" fmla="*/ 12428 w 3312746"/>
                <a:gd name="connsiteY3" fmla="*/ 1042876 h 1044570"/>
                <a:gd name="connsiteX4" fmla="*/ 10439 w 3312746"/>
                <a:gd name="connsiteY4" fmla="*/ 1039893 h 1044570"/>
                <a:gd name="connsiteX5" fmla="*/ 5965 w 3312746"/>
                <a:gd name="connsiteY5" fmla="*/ 1029454 h 1044570"/>
                <a:gd name="connsiteX6" fmla="*/ 4474 w 3312746"/>
                <a:gd name="connsiteY6" fmla="*/ 1023489 h 1044570"/>
                <a:gd name="connsiteX7" fmla="*/ 1492 w 3312746"/>
                <a:gd name="connsiteY7" fmla="*/ 1017524 h 1044570"/>
                <a:gd name="connsiteX8" fmla="*/ 7457 w 3312746"/>
                <a:gd name="connsiteY8" fmla="*/ 996646 h 1044570"/>
                <a:gd name="connsiteX9" fmla="*/ 8948 w 3312746"/>
                <a:gd name="connsiteY9" fmla="*/ 992173 h 1044570"/>
                <a:gd name="connsiteX10" fmla="*/ 23860 w 3312746"/>
                <a:gd name="connsiteY10" fmla="*/ 990681 h 1044570"/>
                <a:gd name="connsiteX11" fmla="*/ 38773 w 3312746"/>
                <a:gd name="connsiteY11" fmla="*/ 999629 h 1044570"/>
                <a:gd name="connsiteX12" fmla="*/ 55177 w 3312746"/>
                <a:gd name="connsiteY12" fmla="*/ 998138 h 1044570"/>
                <a:gd name="connsiteX13" fmla="*/ 57759 w 3312746"/>
                <a:gd name="connsiteY13" fmla="*/ 994266 h 1044570"/>
                <a:gd name="connsiteX14" fmla="*/ 67107 w 3312746"/>
                <a:gd name="connsiteY14" fmla="*/ 998138 h 1044570"/>
                <a:gd name="connsiteX15" fmla="*/ 90967 w 3312746"/>
                <a:gd name="connsiteY15" fmla="*/ 974278 h 1044570"/>
                <a:gd name="connsiteX16" fmla="*/ 67107 w 3312746"/>
                <a:gd name="connsiteY16" fmla="*/ 950418 h 1044570"/>
                <a:gd name="connsiteX17" fmla="*/ 43246 w 3312746"/>
                <a:gd name="connsiteY17" fmla="*/ 974278 h 1044570"/>
                <a:gd name="connsiteX18" fmla="*/ 43810 w 3312746"/>
                <a:gd name="connsiteY18" fmla="*/ 975636 h 1044570"/>
                <a:gd name="connsiteX19" fmla="*/ 34299 w 3312746"/>
                <a:gd name="connsiteY19" fmla="*/ 974278 h 1044570"/>
                <a:gd name="connsiteX20" fmla="*/ 29825 w 3312746"/>
                <a:gd name="connsiteY20" fmla="*/ 971295 h 1044570"/>
                <a:gd name="connsiteX21" fmla="*/ 22369 w 3312746"/>
                <a:gd name="connsiteY21" fmla="*/ 968313 h 1044570"/>
                <a:gd name="connsiteX22" fmla="*/ 17895 w 3312746"/>
                <a:gd name="connsiteY22" fmla="*/ 966821 h 1044570"/>
                <a:gd name="connsiteX23" fmla="*/ 13422 w 3312746"/>
                <a:gd name="connsiteY23" fmla="*/ 963839 h 1044570"/>
                <a:gd name="connsiteX24" fmla="*/ 14913 w 3312746"/>
                <a:gd name="connsiteY24" fmla="*/ 959365 h 1044570"/>
                <a:gd name="connsiteX25" fmla="*/ 16404 w 3312746"/>
                <a:gd name="connsiteY25" fmla="*/ 950418 h 1044570"/>
                <a:gd name="connsiteX26" fmla="*/ 17895 w 3312746"/>
                <a:gd name="connsiteY26" fmla="*/ 944453 h 1044570"/>
                <a:gd name="connsiteX27" fmla="*/ 14913 w 3312746"/>
                <a:gd name="connsiteY27" fmla="*/ 931031 h 1044570"/>
                <a:gd name="connsiteX28" fmla="*/ 13422 w 3312746"/>
                <a:gd name="connsiteY28" fmla="*/ 925066 h 1044570"/>
                <a:gd name="connsiteX29" fmla="*/ 10439 w 3312746"/>
                <a:gd name="connsiteY29" fmla="*/ 913136 h 1044570"/>
                <a:gd name="connsiteX30" fmla="*/ 7457 w 3312746"/>
                <a:gd name="connsiteY30" fmla="*/ 886293 h 1044570"/>
                <a:gd name="connsiteX31" fmla="*/ 8948 w 3312746"/>
                <a:gd name="connsiteY31" fmla="*/ 872872 h 1044570"/>
                <a:gd name="connsiteX32" fmla="*/ 32808 w 3312746"/>
                <a:gd name="connsiteY32" fmla="*/ 871380 h 1044570"/>
                <a:gd name="connsiteX33" fmla="*/ 35790 w 3312746"/>
                <a:gd name="connsiteY33" fmla="*/ 875854 h 1044570"/>
                <a:gd name="connsiteX34" fmla="*/ 58159 w 3312746"/>
                <a:gd name="connsiteY34" fmla="*/ 881819 h 1044570"/>
                <a:gd name="connsiteX35" fmla="*/ 67107 w 3312746"/>
                <a:gd name="connsiteY35" fmla="*/ 872872 h 1044570"/>
                <a:gd name="connsiteX36" fmla="*/ 90967 w 3312746"/>
                <a:gd name="connsiteY36" fmla="*/ 849012 h 1044570"/>
                <a:gd name="connsiteX37" fmla="*/ 67107 w 3312746"/>
                <a:gd name="connsiteY37" fmla="*/ 825152 h 1044570"/>
                <a:gd name="connsiteX38" fmla="*/ 43246 w 3312746"/>
                <a:gd name="connsiteY38" fmla="*/ 849012 h 1044570"/>
                <a:gd name="connsiteX39" fmla="*/ 45080 w 3312746"/>
                <a:gd name="connsiteY39" fmla="*/ 853436 h 1044570"/>
                <a:gd name="connsiteX40" fmla="*/ 26843 w 3312746"/>
                <a:gd name="connsiteY40" fmla="*/ 838573 h 1044570"/>
                <a:gd name="connsiteX41" fmla="*/ 23860 w 3312746"/>
                <a:gd name="connsiteY41" fmla="*/ 834099 h 1044570"/>
                <a:gd name="connsiteX42" fmla="*/ 8948 w 3312746"/>
                <a:gd name="connsiteY42" fmla="*/ 832608 h 1044570"/>
                <a:gd name="connsiteX43" fmla="*/ 7457 w 3312746"/>
                <a:gd name="connsiteY43" fmla="*/ 828134 h 1044570"/>
                <a:gd name="connsiteX44" fmla="*/ 5965 w 3312746"/>
                <a:gd name="connsiteY44" fmla="*/ 822169 h 1044570"/>
                <a:gd name="connsiteX45" fmla="*/ 4474 w 3312746"/>
                <a:gd name="connsiteY45" fmla="*/ 799800 h 1044570"/>
                <a:gd name="connsiteX46" fmla="*/ 5965 w 3312746"/>
                <a:gd name="connsiteY46" fmla="*/ 750588 h 1044570"/>
                <a:gd name="connsiteX47" fmla="*/ 7457 w 3312746"/>
                <a:gd name="connsiteY47" fmla="*/ 746114 h 1044570"/>
                <a:gd name="connsiteX48" fmla="*/ 37282 w 3312746"/>
                <a:gd name="connsiteY48" fmla="*/ 746114 h 1044570"/>
                <a:gd name="connsiteX49" fmla="*/ 46229 w 3312746"/>
                <a:gd name="connsiteY49" fmla="*/ 749097 h 1044570"/>
                <a:gd name="connsiteX50" fmla="*/ 50601 w 3312746"/>
                <a:gd name="connsiteY50" fmla="*/ 746734 h 1044570"/>
                <a:gd name="connsiteX51" fmla="*/ 67107 w 3312746"/>
                <a:gd name="connsiteY51" fmla="*/ 753571 h 1044570"/>
                <a:gd name="connsiteX52" fmla="*/ 90967 w 3312746"/>
                <a:gd name="connsiteY52" fmla="*/ 729711 h 1044570"/>
                <a:gd name="connsiteX53" fmla="*/ 67107 w 3312746"/>
                <a:gd name="connsiteY53" fmla="*/ 705851 h 1044570"/>
                <a:gd name="connsiteX54" fmla="*/ 50235 w 3312746"/>
                <a:gd name="connsiteY54" fmla="*/ 712839 h 1044570"/>
                <a:gd name="connsiteX55" fmla="*/ 40264 w 3312746"/>
                <a:gd name="connsiteY55" fmla="*/ 723746 h 1044570"/>
                <a:gd name="connsiteX56" fmla="*/ 35790 w 3312746"/>
                <a:gd name="connsiteY56" fmla="*/ 728219 h 1044570"/>
                <a:gd name="connsiteX57" fmla="*/ 31317 w 3312746"/>
                <a:gd name="connsiteY57" fmla="*/ 726728 h 1044570"/>
                <a:gd name="connsiteX58" fmla="*/ 26843 w 3312746"/>
                <a:gd name="connsiteY58" fmla="*/ 714798 h 1044570"/>
                <a:gd name="connsiteX59" fmla="*/ 22369 w 3312746"/>
                <a:gd name="connsiteY59" fmla="*/ 710324 h 1044570"/>
                <a:gd name="connsiteX60" fmla="*/ 23860 w 3312746"/>
                <a:gd name="connsiteY60" fmla="*/ 705851 h 1044570"/>
                <a:gd name="connsiteX61" fmla="*/ 28334 w 3312746"/>
                <a:gd name="connsiteY61" fmla="*/ 701377 h 1044570"/>
                <a:gd name="connsiteX62" fmla="*/ 29825 w 3312746"/>
                <a:gd name="connsiteY62" fmla="*/ 693921 h 1044570"/>
                <a:gd name="connsiteX63" fmla="*/ 28334 w 3312746"/>
                <a:gd name="connsiteY63" fmla="*/ 689447 h 1044570"/>
                <a:gd name="connsiteX64" fmla="*/ 23860 w 3312746"/>
                <a:gd name="connsiteY64" fmla="*/ 687956 h 1044570"/>
                <a:gd name="connsiteX65" fmla="*/ 19387 w 3312746"/>
                <a:gd name="connsiteY65" fmla="*/ 684973 h 1044570"/>
                <a:gd name="connsiteX66" fmla="*/ 10439 w 3312746"/>
                <a:gd name="connsiteY66" fmla="*/ 681991 h 1044570"/>
                <a:gd name="connsiteX67" fmla="*/ 8948 w 3312746"/>
                <a:gd name="connsiteY67" fmla="*/ 674534 h 1044570"/>
                <a:gd name="connsiteX68" fmla="*/ 5965 w 3312746"/>
                <a:gd name="connsiteY68" fmla="*/ 670060 h 1044570"/>
                <a:gd name="connsiteX69" fmla="*/ 2983 w 3312746"/>
                <a:gd name="connsiteY69" fmla="*/ 652165 h 1044570"/>
                <a:gd name="connsiteX70" fmla="*/ 5965 w 3312746"/>
                <a:gd name="connsiteY70" fmla="*/ 647691 h 1044570"/>
                <a:gd name="connsiteX71" fmla="*/ 8948 w 3312746"/>
                <a:gd name="connsiteY71" fmla="*/ 628305 h 1044570"/>
                <a:gd name="connsiteX72" fmla="*/ 11930 w 3312746"/>
                <a:gd name="connsiteY72" fmla="*/ 622340 h 1044570"/>
                <a:gd name="connsiteX73" fmla="*/ 17895 w 3312746"/>
                <a:gd name="connsiteY73" fmla="*/ 620848 h 1044570"/>
                <a:gd name="connsiteX74" fmla="*/ 31317 w 3312746"/>
                <a:gd name="connsiteY74" fmla="*/ 619357 h 1044570"/>
                <a:gd name="connsiteX75" fmla="*/ 47720 w 3312746"/>
                <a:gd name="connsiteY75" fmla="*/ 623831 h 1044570"/>
                <a:gd name="connsiteX76" fmla="*/ 56668 w 3312746"/>
                <a:gd name="connsiteY76" fmla="*/ 619357 h 1044570"/>
                <a:gd name="connsiteX77" fmla="*/ 67107 w 3312746"/>
                <a:gd name="connsiteY77" fmla="*/ 620849 h 1044570"/>
                <a:gd name="connsiteX78" fmla="*/ 90967 w 3312746"/>
                <a:gd name="connsiteY78" fmla="*/ 596989 h 1044570"/>
                <a:gd name="connsiteX79" fmla="*/ 67107 w 3312746"/>
                <a:gd name="connsiteY79" fmla="*/ 573129 h 1044570"/>
                <a:gd name="connsiteX80" fmla="*/ 25352 w 3312746"/>
                <a:gd name="connsiteY80" fmla="*/ 585058 h 1044570"/>
                <a:gd name="connsiteX81" fmla="*/ 13422 w 3312746"/>
                <a:gd name="connsiteY81" fmla="*/ 586550 h 1044570"/>
                <a:gd name="connsiteX82" fmla="*/ 8948 w 3312746"/>
                <a:gd name="connsiteY82" fmla="*/ 583567 h 1044570"/>
                <a:gd name="connsiteX83" fmla="*/ 1492 w 3312746"/>
                <a:gd name="connsiteY83" fmla="*/ 582076 h 1044570"/>
                <a:gd name="connsiteX84" fmla="*/ 0 w 3312746"/>
                <a:gd name="connsiteY84" fmla="*/ 577602 h 1044570"/>
                <a:gd name="connsiteX85" fmla="*/ 2983 w 3312746"/>
                <a:gd name="connsiteY85" fmla="*/ 571637 h 1044570"/>
                <a:gd name="connsiteX86" fmla="*/ 5965 w 3312746"/>
                <a:gd name="connsiteY86" fmla="*/ 538829 h 1044570"/>
                <a:gd name="connsiteX87" fmla="*/ 2983 w 3312746"/>
                <a:gd name="connsiteY87" fmla="*/ 506021 h 1044570"/>
                <a:gd name="connsiteX88" fmla="*/ 5965 w 3312746"/>
                <a:gd name="connsiteY88" fmla="*/ 495582 h 1044570"/>
                <a:gd name="connsiteX89" fmla="*/ 10439 w 3312746"/>
                <a:gd name="connsiteY89" fmla="*/ 492600 h 1044570"/>
                <a:gd name="connsiteX90" fmla="*/ 11930 w 3312746"/>
                <a:gd name="connsiteY90" fmla="*/ 488126 h 1044570"/>
                <a:gd name="connsiteX91" fmla="*/ 23860 w 3312746"/>
                <a:gd name="connsiteY91" fmla="*/ 488126 h 1044570"/>
                <a:gd name="connsiteX92" fmla="*/ 32808 w 3312746"/>
                <a:gd name="connsiteY92" fmla="*/ 491109 h 1044570"/>
                <a:gd name="connsiteX93" fmla="*/ 50703 w 3312746"/>
                <a:gd name="connsiteY93" fmla="*/ 489617 h 1044570"/>
                <a:gd name="connsiteX94" fmla="*/ 67107 w 3312746"/>
                <a:gd name="connsiteY94" fmla="*/ 491109 h 1044570"/>
                <a:gd name="connsiteX95" fmla="*/ 90967 w 3312746"/>
                <a:gd name="connsiteY95" fmla="*/ 467249 h 1044570"/>
                <a:gd name="connsiteX96" fmla="*/ 67107 w 3312746"/>
                <a:gd name="connsiteY96" fmla="*/ 443389 h 1044570"/>
                <a:gd name="connsiteX97" fmla="*/ 50235 w 3312746"/>
                <a:gd name="connsiteY97" fmla="*/ 450377 h 1044570"/>
                <a:gd name="connsiteX98" fmla="*/ 43247 w 3312746"/>
                <a:gd name="connsiteY98" fmla="*/ 459792 h 1044570"/>
                <a:gd name="connsiteX99" fmla="*/ 35790 w 3312746"/>
                <a:gd name="connsiteY99" fmla="*/ 458301 h 1044570"/>
                <a:gd name="connsiteX100" fmla="*/ 31317 w 3312746"/>
                <a:gd name="connsiteY100" fmla="*/ 456810 h 1044570"/>
                <a:gd name="connsiteX101" fmla="*/ 26843 w 3312746"/>
                <a:gd name="connsiteY101" fmla="*/ 455319 h 1044570"/>
                <a:gd name="connsiteX102" fmla="*/ 17895 w 3312746"/>
                <a:gd name="connsiteY102" fmla="*/ 452336 h 1044570"/>
                <a:gd name="connsiteX103" fmla="*/ 14913 w 3312746"/>
                <a:gd name="connsiteY103" fmla="*/ 446371 h 1044570"/>
                <a:gd name="connsiteX104" fmla="*/ 11930 w 3312746"/>
                <a:gd name="connsiteY104" fmla="*/ 441897 h 1044570"/>
                <a:gd name="connsiteX105" fmla="*/ 7457 w 3312746"/>
                <a:gd name="connsiteY105" fmla="*/ 440406 h 1044570"/>
                <a:gd name="connsiteX106" fmla="*/ 5965 w 3312746"/>
                <a:gd name="connsiteY106" fmla="*/ 404616 h 1044570"/>
                <a:gd name="connsiteX107" fmla="*/ 7457 w 3312746"/>
                <a:gd name="connsiteY107" fmla="*/ 380755 h 1044570"/>
                <a:gd name="connsiteX108" fmla="*/ 7457 w 3312746"/>
                <a:gd name="connsiteY108" fmla="*/ 364351 h 1044570"/>
                <a:gd name="connsiteX109" fmla="*/ 11930 w 3312746"/>
                <a:gd name="connsiteY109" fmla="*/ 358386 h 1044570"/>
                <a:gd name="connsiteX110" fmla="*/ 14913 w 3312746"/>
                <a:gd name="connsiteY110" fmla="*/ 353913 h 1044570"/>
                <a:gd name="connsiteX111" fmla="*/ 20878 w 3312746"/>
                <a:gd name="connsiteY111" fmla="*/ 352421 h 1044570"/>
                <a:gd name="connsiteX112" fmla="*/ 31317 w 3312746"/>
                <a:gd name="connsiteY112" fmla="*/ 359878 h 1044570"/>
                <a:gd name="connsiteX113" fmla="*/ 35790 w 3312746"/>
                <a:gd name="connsiteY113" fmla="*/ 361369 h 1044570"/>
                <a:gd name="connsiteX114" fmla="*/ 53595 w 3312746"/>
                <a:gd name="connsiteY114" fmla="*/ 363347 h 1044570"/>
                <a:gd name="connsiteX115" fmla="*/ 52604 w 3312746"/>
                <a:gd name="connsiteY115" fmla="*/ 359835 h 1044570"/>
                <a:gd name="connsiteX116" fmla="*/ 67107 w 3312746"/>
                <a:gd name="connsiteY116" fmla="*/ 365843 h 1044570"/>
                <a:gd name="connsiteX117" fmla="*/ 90967 w 3312746"/>
                <a:gd name="connsiteY117" fmla="*/ 341983 h 1044570"/>
                <a:gd name="connsiteX118" fmla="*/ 67107 w 3312746"/>
                <a:gd name="connsiteY118" fmla="*/ 318123 h 1044570"/>
                <a:gd name="connsiteX119" fmla="*/ 50235 w 3312746"/>
                <a:gd name="connsiteY119" fmla="*/ 325111 h 1044570"/>
                <a:gd name="connsiteX120" fmla="*/ 38773 w 3312746"/>
                <a:gd name="connsiteY120" fmla="*/ 325579 h 1044570"/>
                <a:gd name="connsiteX121" fmla="*/ 19387 w 3312746"/>
                <a:gd name="connsiteY121" fmla="*/ 324088 h 1044570"/>
                <a:gd name="connsiteX122" fmla="*/ 13422 w 3312746"/>
                <a:gd name="connsiteY122" fmla="*/ 319614 h 1044570"/>
                <a:gd name="connsiteX123" fmla="*/ 8948 w 3312746"/>
                <a:gd name="connsiteY123" fmla="*/ 282332 h 1044570"/>
                <a:gd name="connsiteX124" fmla="*/ 7457 w 3312746"/>
                <a:gd name="connsiteY124" fmla="*/ 253998 h 1044570"/>
                <a:gd name="connsiteX125" fmla="*/ 5965 w 3312746"/>
                <a:gd name="connsiteY125" fmla="*/ 243559 h 1044570"/>
                <a:gd name="connsiteX126" fmla="*/ 10439 w 3312746"/>
                <a:gd name="connsiteY126" fmla="*/ 240577 h 1044570"/>
                <a:gd name="connsiteX127" fmla="*/ 44738 w 3312746"/>
                <a:gd name="connsiteY127" fmla="*/ 239085 h 1044570"/>
                <a:gd name="connsiteX128" fmla="*/ 47720 w 3312746"/>
                <a:gd name="connsiteY128" fmla="*/ 231629 h 1044570"/>
                <a:gd name="connsiteX129" fmla="*/ 50235 w 3312746"/>
                <a:gd name="connsiteY129" fmla="*/ 233589 h 1044570"/>
                <a:gd name="connsiteX130" fmla="*/ 67107 w 3312746"/>
                <a:gd name="connsiteY130" fmla="*/ 240577 h 1044570"/>
                <a:gd name="connsiteX131" fmla="*/ 90967 w 3312746"/>
                <a:gd name="connsiteY131" fmla="*/ 216717 h 1044570"/>
                <a:gd name="connsiteX132" fmla="*/ 67107 w 3312746"/>
                <a:gd name="connsiteY132" fmla="*/ 192857 h 1044570"/>
                <a:gd name="connsiteX133" fmla="*/ 50235 w 3312746"/>
                <a:gd name="connsiteY133" fmla="*/ 199845 h 1044570"/>
                <a:gd name="connsiteX134" fmla="*/ 44956 w 3312746"/>
                <a:gd name="connsiteY134" fmla="*/ 211137 h 1044570"/>
                <a:gd name="connsiteX135" fmla="*/ 29825 w 3312746"/>
                <a:gd name="connsiteY135" fmla="*/ 204787 h 1044570"/>
                <a:gd name="connsiteX136" fmla="*/ 28334 w 3312746"/>
                <a:gd name="connsiteY136" fmla="*/ 209260 h 1044570"/>
                <a:gd name="connsiteX137" fmla="*/ 22369 w 3312746"/>
                <a:gd name="connsiteY137" fmla="*/ 210752 h 1044570"/>
                <a:gd name="connsiteX138" fmla="*/ 8948 w 3312746"/>
                <a:gd name="connsiteY138" fmla="*/ 200313 h 1044570"/>
                <a:gd name="connsiteX139" fmla="*/ 4474 w 3312746"/>
                <a:gd name="connsiteY139" fmla="*/ 189874 h 1044570"/>
                <a:gd name="connsiteX140" fmla="*/ 5965 w 3312746"/>
                <a:gd name="connsiteY140" fmla="*/ 185400 h 1044570"/>
                <a:gd name="connsiteX141" fmla="*/ 7457 w 3312746"/>
                <a:gd name="connsiteY141" fmla="*/ 151101 h 1044570"/>
                <a:gd name="connsiteX142" fmla="*/ 8948 w 3312746"/>
                <a:gd name="connsiteY142" fmla="*/ 143645 h 1044570"/>
                <a:gd name="connsiteX143" fmla="*/ 10439 w 3312746"/>
                <a:gd name="connsiteY143" fmla="*/ 137680 h 1044570"/>
                <a:gd name="connsiteX144" fmla="*/ 11930 w 3312746"/>
                <a:gd name="connsiteY144" fmla="*/ 121276 h 1044570"/>
                <a:gd name="connsiteX145" fmla="*/ 13422 w 3312746"/>
                <a:gd name="connsiteY145" fmla="*/ 116802 h 1044570"/>
                <a:gd name="connsiteX146" fmla="*/ 17895 w 3312746"/>
                <a:gd name="connsiteY146" fmla="*/ 115311 h 1044570"/>
                <a:gd name="connsiteX147" fmla="*/ 31317 w 3312746"/>
                <a:gd name="connsiteY147" fmla="*/ 122767 h 1044570"/>
                <a:gd name="connsiteX148" fmla="*/ 48330 w 3312746"/>
                <a:gd name="connsiteY148" fmla="*/ 124743 h 1044570"/>
                <a:gd name="connsiteX149" fmla="*/ 67107 w 3312746"/>
                <a:gd name="connsiteY149" fmla="*/ 124258 h 1044570"/>
                <a:gd name="connsiteX150" fmla="*/ 90967 w 3312746"/>
                <a:gd name="connsiteY150" fmla="*/ 100398 h 1044570"/>
                <a:gd name="connsiteX151" fmla="*/ 67107 w 3312746"/>
                <a:gd name="connsiteY151" fmla="*/ 76538 h 1044570"/>
                <a:gd name="connsiteX152" fmla="*/ 50235 w 3312746"/>
                <a:gd name="connsiteY152" fmla="*/ 83526 h 1044570"/>
                <a:gd name="connsiteX153" fmla="*/ 44738 w 3312746"/>
                <a:gd name="connsiteY153" fmla="*/ 79521 h 1044570"/>
                <a:gd name="connsiteX154" fmla="*/ 40264 w 3312746"/>
                <a:gd name="connsiteY154" fmla="*/ 78029 h 1044570"/>
                <a:gd name="connsiteX155" fmla="*/ 31317 w 3312746"/>
                <a:gd name="connsiteY155" fmla="*/ 75047 h 1044570"/>
                <a:gd name="connsiteX156" fmla="*/ 25352 w 3312746"/>
                <a:gd name="connsiteY156" fmla="*/ 72064 h 1044570"/>
                <a:gd name="connsiteX157" fmla="*/ 23860 w 3312746"/>
                <a:gd name="connsiteY157" fmla="*/ 51187 h 1044570"/>
                <a:gd name="connsiteX158" fmla="*/ 20878 w 3312746"/>
                <a:gd name="connsiteY158" fmla="*/ 46713 h 1044570"/>
                <a:gd name="connsiteX159" fmla="*/ 19387 w 3312746"/>
                <a:gd name="connsiteY159" fmla="*/ 42239 h 1044570"/>
                <a:gd name="connsiteX160" fmla="*/ 16404 w 3312746"/>
                <a:gd name="connsiteY160" fmla="*/ 33292 h 1044570"/>
                <a:gd name="connsiteX161" fmla="*/ 11930 w 3312746"/>
                <a:gd name="connsiteY161" fmla="*/ 30309 h 1044570"/>
                <a:gd name="connsiteX162" fmla="*/ 10439 w 3312746"/>
                <a:gd name="connsiteY162" fmla="*/ 18379 h 1044570"/>
                <a:gd name="connsiteX163" fmla="*/ 11930 w 3312746"/>
                <a:gd name="connsiteY163" fmla="*/ 13905 h 1044570"/>
                <a:gd name="connsiteX164" fmla="*/ 13422 w 3312746"/>
                <a:gd name="connsiteY164" fmla="*/ 7940 h 1044570"/>
                <a:gd name="connsiteX165" fmla="*/ 16404 w 3312746"/>
                <a:gd name="connsiteY165" fmla="*/ 3466 h 1044570"/>
                <a:gd name="connsiteX166" fmla="*/ 20281 w 3312746"/>
                <a:gd name="connsiteY166" fmla="*/ 484 h 1044570"/>
                <a:gd name="connsiteX167" fmla="*/ 211893 w 3312746"/>
                <a:gd name="connsiteY167" fmla="*/ 484 h 1044570"/>
                <a:gd name="connsiteX168" fmla="*/ 347539 w 3312746"/>
                <a:gd name="connsiteY168" fmla="*/ 484 h 1044570"/>
                <a:gd name="connsiteX0" fmla="*/ 3312746 w 3312746"/>
                <a:gd name="connsiteY0" fmla="*/ 0 h 1044570"/>
                <a:gd name="connsiteX1" fmla="*/ 3312746 w 3312746"/>
                <a:gd name="connsiteY1" fmla="*/ 1044570 h 1044570"/>
                <a:gd name="connsiteX2" fmla="*/ 12428 w 3312746"/>
                <a:gd name="connsiteY2" fmla="*/ 1042876 h 1044570"/>
                <a:gd name="connsiteX3" fmla="*/ 10439 w 3312746"/>
                <a:gd name="connsiteY3" fmla="*/ 1039893 h 1044570"/>
                <a:gd name="connsiteX4" fmla="*/ 5965 w 3312746"/>
                <a:gd name="connsiteY4" fmla="*/ 1029454 h 1044570"/>
                <a:gd name="connsiteX5" fmla="*/ 4474 w 3312746"/>
                <a:gd name="connsiteY5" fmla="*/ 1023489 h 1044570"/>
                <a:gd name="connsiteX6" fmla="*/ 1492 w 3312746"/>
                <a:gd name="connsiteY6" fmla="*/ 1017524 h 1044570"/>
                <a:gd name="connsiteX7" fmla="*/ 7457 w 3312746"/>
                <a:gd name="connsiteY7" fmla="*/ 996646 h 1044570"/>
                <a:gd name="connsiteX8" fmla="*/ 8948 w 3312746"/>
                <a:gd name="connsiteY8" fmla="*/ 992173 h 1044570"/>
                <a:gd name="connsiteX9" fmla="*/ 23860 w 3312746"/>
                <a:gd name="connsiteY9" fmla="*/ 990681 h 1044570"/>
                <a:gd name="connsiteX10" fmla="*/ 38773 w 3312746"/>
                <a:gd name="connsiteY10" fmla="*/ 999629 h 1044570"/>
                <a:gd name="connsiteX11" fmla="*/ 55177 w 3312746"/>
                <a:gd name="connsiteY11" fmla="*/ 998138 h 1044570"/>
                <a:gd name="connsiteX12" fmla="*/ 57759 w 3312746"/>
                <a:gd name="connsiteY12" fmla="*/ 994266 h 1044570"/>
                <a:gd name="connsiteX13" fmla="*/ 67107 w 3312746"/>
                <a:gd name="connsiteY13" fmla="*/ 998138 h 1044570"/>
                <a:gd name="connsiteX14" fmla="*/ 90967 w 3312746"/>
                <a:gd name="connsiteY14" fmla="*/ 974278 h 1044570"/>
                <a:gd name="connsiteX15" fmla="*/ 67107 w 3312746"/>
                <a:gd name="connsiteY15" fmla="*/ 950418 h 1044570"/>
                <a:gd name="connsiteX16" fmla="*/ 43246 w 3312746"/>
                <a:gd name="connsiteY16" fmla="*/ 974278 h 1044570"/>
                <a:gd name="connsiteX17" fmla="*/ 43810 w 3312746"/>
                <a:gd name="connsiteY17" fmla="*/ 975636 h 1044570"/>
                <a:gd name="connsiteX18" fmla="*/ 34299 w 3312746"/>
                <a:gd name="connsiteY18" fmla="*/ 974278 h 1044570"/>
                <a:gd name="connsiteX19" fmla="*/ 29825 w 3312746"/>
                <a:gd name="connsiteY19" fmla="*/ 971295 h 1044570"/>
                <a:gd name="connsiteX20" fmla="*/ 22369 w 3312746"/>
                <a:gd name="connsiteY20" fmla="*/ 968313 h 1044570"/>
                <a:gd name="connsiteX21" fmla="*/ 17895 w 3312746"/>
                <a:gd name="connsiteY21" fmla="*/ 966821 h 1044570"/>
                <a:gd name="connsiteX22" fmla="*/ 13422 w 3312746"/>
                <a:gd name="connsiteY22" fmla="*/ 963839 h 1044570"/>
                <a:gd name="connsiteX23" fmla="*/ 14913 w 3312746"/>
                <a:gd name="connsiteY23" fmla="*/ 959365 h 1044570"/>
                <a:gd name="connsiteX24" fmla="*/ 16404 w 3312746"/>
                <a:gd name="connsiteY24" fmla="*/ 950418 h 1044570"/>
                <a:gd name="connsiteX25" fmla="*/ 17895 w 3312746"/>
                <a:gd name="connsiteY25" fmla="*/ 944453 h 1044570"/>
                <a:gd name="connsiteX26" fmla="*/ 14913 w 3312746"/>
                <a:gd name="connsiteY26" fmla="*/ 931031 h 1044570"/>
                <a:gd name="connsiteX27" fmla="*/ 13422 w 3312746"/>
                <a:gd name="connsiteY27" fmla="*/ 925066 h 1044570"/>
                <a:gd name="connsiteX28" fmla="*/ 10439 w 3312746"/>
                <a:gd name="connsiteY28" fmla="*/ 913136 h 1044570"/>
                <a:gd name="connsiteX29" fmla="*/ 7457 w 3312746"/>
                <a:gd name="connsiteY29" fmla="*/ 886293 h 1044570"/>
                <a:gd name="connsiteX30" fmla="*/ 8948 w 3312746"/>
                <a:gd name="connsiteY30" fmla="*/ 872872 h 1044570"/>
                <a:gd name="connsiteX31" fmla="*/ 32808 w 3312746"/>
                <a:gd name="connsiteY31" fmla="*/ 871380 h 1044570"/>
                <a:gd name="connsiteX32" fmla="*/ 35790 w 3312746"/>
                <a:gd name="connsiteY32" fmla="*/ 875854 h 1044570"/>
                <a:gd name="connsiteX33" fmla="*/ 58159 w 3312746"/>
                <a:gd name="connsiteY33" fmla="*/ 881819 h 1044570"/>
                <a:gd name="connsiteX34" fmla="*/ 67107 w 3312746"/>
                <a:gd name="connsiteY34" fmla="*/ 872872 h 1044570"/>
                <a:gd name="connsiteX35" fmla="*/ 90967 w 3312746"/>
                <a:gd name="connsiteY35" fmla="*/ 849012 h 1044570"/>
                <a:gd name="connsiteX36" fmla="*/ 67107 w 3312746"/>
                <a:gd name="connsiteY36" fmla="*/ 825152 h 1044570"/>
                <a:gd name="connsiteX37" fmla="*/ 43246 w 3312746"/>
                <a:gd name="connsiteY37" fmla="*/ 849012 h 1044570"/>
                <a:gd name="connsiteX38" fmla="*/ 45080 w 3312746"/>
                <a:gd name="connsiteY38" fmla="*/ 853436 h 1044570"/>
                <a:gd name="connsiteX39" fmla="*/ 26843 w 3312746"/>
                <a:gd name="connsiteY39" fmla="*/ 838573 h 1044570"/>
                <a:gd name="connsiteX40" fmla="*/ 23860 w 3312746"/>
                <a:gd name="connsiteY40" fmla="*/ 834099 h 1044570"/>
                <a:gd name="connsiteX41" fmla="*/ 8948 w 3312746"/>
                <a:gd name="connsiteY41" fmla="*/ 832608 h 1044570"/>
                <a:gd name="connsiteX42" fmla="*/ 7457 w 3312746"/>
                <a:gd name="connsiteY42" fmla="*/ 828134 h 1044570"/>
                <a:gd name="connsiteX43" fmla="*/ 5965 w 3312746"/>
                <a:gd name="connsiteY43" fmla="*/ 822169 h 1044570"/>
                <a:gd name="connsiteX44" fmla="*/ 4474 w 3312746"/>
                <a:gd name="connsiteY44" fmla="*/ 799800 h 1044570"/>
                <a:gd name="connsiteX45" fmla="*/ 5965 w 3312746"/>
                <a:gd name="connsiteY45" fmla="*/ 750588 h 1044570"/>
                <a:gd name="connsiteX46" fmla="*/ 7457 w 3312746"/>
                <a:gd name="connsiteY46" fmla="*/ 746114 h 1044570"/>
                <a:gd name="connsiteX47" fmla="*/ 37282 w 3312746"/>
                <a:gd name="connsiteY47" fmla="*/ 746114 h 1044570"/>
                <a:gd name="connsiteX48" fmla="*/ 46229 w 3312746"/>
                <a:gd name="connsiteY48" fmla="*/ 749097 h 1044570"/>
                <a:gd name="connsiteX49" fmla="*/ 50601 w 3312746"/>
                <a:gd name="connsiteY49" fmla="*/ 746734 h 1044570"/>
                <a:gd name="connsiteX50" fmla="*/ 67107 w 3312746"/>
                <a:gd name="connsiteY50" fmla="*/ 753571 h 1044570"/>
                <a:gd name="connsiteX51" fmla="*/ 90967 w 3312746"/>
                <a:gd name="connsiteY51" fmla="*/ 729711 h 1044570"/>
                <a:gd name="connsiteX52" fmla="*/ 67107 w 3312746"/>
                <a:gd name="connsiteY52" fmla="*/ 705851 h 1044570"/>
                <a:gd name="connsiteX53" fmla="*/ 50235 w 3312746"/>
                <a:gd name="connsiteY53" fmla="*/ 712839 h 1044570"/>
                <a:gd name="connsiteX54" fmla="*/ 40264 w 3312746"/>
                <a:gd name="connsiteY54" fmla="*/ 723746 h 1044570"/>
                <a:gd name="connsiteX55" fmla="*/ 35790 w 3312746"/>
                <a:gd name="connsiteY55" fmla="*/ 728219 h 1044570"/>
                <a:gd name="connsiteX56" fmla="*/ 31317 w 3312746"/>
                <a:gd name="connsiteY56" fmla="*/ 726728 h 1044570"/>
                <a:gd name="connsiteX57" fmla="*/ 26843 w 3312746"/>
                <a:gd name="connsiteY57" fmla="*/ 714798 h 1044570"/>
                <a:gd name="connsiteX58" fmla="*/ 22369 w 3312746"/>
                <a:gd name="connsiteY58" fmla="*/ 710324 h 1044570"/>
                <a:gd name="connsiteX59" fmla="*/ 23860 w 3312746"/>
                <a:gd name="connsiteY59" fmla="*/ 705851 h 1044570"/>
                <a:gd name="connsiteX60" fmla="*/ 28334 w 3312746"/>
                <a:gd name="connsiteY60" fmla="*/ 701377 h 1044570"/>
                <a:gd name="connsiteX61" fmla="*/ 29825 w 3312746"/>
                <a:gd name="connsiteY61" fmla="*/ 693921 h 1044570"/>
                <a:gd name="connsiteX62" fmla="*/ 28334 w 3312746"/>
                <a:gd name="connsiteY62" fmla="*/ 689447 h 1044570"/>
                <a:gd name="connsiteX63" fmla="*/ 23860 w 3312746"/>
                <a:gd name="connsiteY63" fmla="*/ 687956 h 1044570"/>
                <a:gd name="connsiteX64" fmla="*/ 19387 w 3312746"/>
                <a:gd name="connsiteY64" fmla="*/ 684973 h 1044570"/>
                <a:gd name="connsiteX65" fmla="*/ 10439 w 3312746"/>
                <a:gd name="connsiteY65" fmla="*/ 681991 h 1044570"/>
                <a:gd name="connsiteX66" fmla="*/ 8948 w 3312746"/>
                <a:gd name="connsiteY66" fmla="*/ 674534 h 1044570"/>
                <a:gd name="connsiteX67" fmla="*/ 5965 w 3312746"/>
                <a:gd name="connsiteY67" fmla="*/ 670060 h 1044570"/>
                <a:gd name="connsiteX68" fmla="*/ 2983 w 3312746"/>
                <a:gd name="connsiteY68" fmla="*/ 652165 h 1044570"/>
                <a:gd name="connsiteX69" fmla="*/ 5965 w 3312746"/>
                <a:gd name="connsiteY69" fmla="*/ 647691 h 1044570"/>
                <a:gd name="connsiteX70" fmla="*/ 8948 w 3312746"/>
                <a:gd name="connsiteY70" fmla="*/ 628305 h 1044570"/>
                <a:gd name="connsiteX71" fmla="*/ 11930 w 3312746"/>
                <a:gd name="connsiteY71" fmla="*/ 622340 h 1044570"/>
                <a:gd name="connsiteX72" fmla="*/ 17895 w 3312746"/>
                <a:gd name="connsiteY72" fmla="*/ 620848 h 1044570"/>
                <a:gd name="connsiteX73" fmla="*/ 31317 w 3312746"/>
                <a:gd name="connsiteY73" fmla="*/ 619357 h 1044570"/>
                <a:gd name="connsiteX74" fmla="*/ 47720 w 3312746"/>
                <a:gd name="connsiteY74" fmla="*/ 623831 h 1044570"/>
                <a:gd name="connsiteX75" fmla="*/ 56668 w 3312746"/>
                <a:gd name="connsiteY75" fmla="*/ 619357 h 1044570"/>
                <a:gd name="connsiteX76" fmla="*/ 67107 w 3312746"/>
                <a:gd name="connsiteY76" fmla="*/ 620849 h 1044570"/>
                <a:gd name="connsiteX77" fmla="*/ 90967 w 3312746"/>
                <a:gd name="connsiteY77" fmla="*/ 596989 h 1044570"/>
                <a:gd name="connsiteX78" fmla="*/ 67107 w 3312746"/>
                <a:gd name="connsiteY78" fmla="*/ 573129 h 1044570"/>
                <a:gd name="connsiteX79" fmla="*/ 25352 w 3312746"/>
                <a:gd name="connsiteY79" fmla="*/ 585058 h 1044570"/>
                <a:gd name="connsiteX80" fmla="*/ 13422 w 3312746"/>
                <a:gd name="connsiteY80" fmla="*/ 586550 h 1044570"/>
                <a:gd name="connsiteX81" fmla="*/ 8948 w 3312746"/>
                <a:gd name="connsiteY81" fmla="*/ 583567 h 1044570"/>
                <a:gd name="connsiteX82" fmla="*/ 1492 w 3312746"/>
                <a:gd name="connsiteY82" fmla="*/ 582076 h 1044570"/>
                <a:gd name="connsiteX83" fmla="*/ 0 w 3312746"/>
                <a:gd name="connsiteY83" fmla="*/ 577602 h 1044570"/>
                <a:gd name="connsiteX84" fmla="*/ 2983 w 3312746"/>
                <a:gd name="connsiteY84" fmla="*/ 571637 h 1044570"/>
                <a:gd name="connsiteX85" fmla="*/ 5965 w 3312746"/>
                <a:gd name="connsiteY85" fmla="*/ 538829 h 1044570"/>
                <a:gd name="connsiteX86" fmla="*/ 2983 w 3312746"/>
                <a:gd name="connsiteY86" fmla="*/ 506021 h 1044570"/>
                <a:gd name="connsiteX87" fmla="*/ 5965 w 3312746"/>
                <a:gd name="connsiteY87" fmla="*/ 495582 h 1044570"/>
                <a:gd name="connsiteX88" fmla="*/ 10439 w 3312746"/>
                <a:gd name="connsiteY88" fmla="*/ 492600 h 1044570"/>
                <a:gd name="connsiteX89" fmla="*/ 11930 w 3312746"/>
                <a:gd name="connsiteY89" fmla="*/ 488126 h 1044570"/>
                <a:gd name="connsiteX90" fmla="*/ 23860 w 3312746"/>
                <a:gd name="connsiteY90" fmla="*/ 488126 h 1044570"/>
                <a:gd name="connsiteX91" fmla="*/ 32808 w 3312746"/>
                <a:gd name="connsiteY91" fmla="*/ 491109 h 1044570"/>
                <a:gd name="connsiteX92" fmla="*/ 50703 w 3312746"/>
                <a:gd name="connsiteY92" fmla="*/ 489617 h 1044570"/>
                <a:gd name="connsiteX93" fmla="*/ 67107 w 3312746"/>
                <a:gd name="connsiteY93" fmla="*/ 491109 h 1044570"/>
                <a:gd name="connsiteX94" fmla="*/ 90967 w 3312746"/>
                <a:gd name="connsiteY94" fmla="*/ 467249 h 1044570"/>
                <a:gd name="connsiteX95" fmla="*/ 67107 w 3312746"/>
                <a:gd name="connsiteY95" fmla="*/ 443389 h 1044570"/>
                <a:gd name="connsiteX96" fmla="*/ 50235 w 3312746"/>
                <a:gd name="connsiteY96" fmla="*/ 450377 h 1044570"/>
                <a:gd name="connsiteX97" fmla="*/ 43247 w 3312746"/>
                <a:gd name="connsiteY97" fmla="*/ 459792 h 1044570"/>
                <a:gd name="connsiteX98" fmla="*/ 35790 w 3312746"/>
                <a:gd name="connsiteY98" fmla="*/ 458301 h 1044570"/>
                <a:gd name="connsiteX99" fmla="*/ 31317 w 3312746"/>
                <a:gd name="connsiteY99" fmla="*/ 456810 h 1044570"/>
                <a:gd name="connsiteX100" fmla="*/ 26843 w 3312746"/>
                <a:gd name="connsiteY100" fmla="*/ 455319 h 1044570"/>
                <a:gd name="connsiteX101" fmla="*/ 17895 w 3312746"/>
                <a:gd name="connsiteY101" fmla="*/ 452336 h 1044570"/>
                <a:gd name="connsiteX102" fmla="*/ 14913 w 3312746"/>
                <a:gd name="connsiteY102" fmla="*/ 446371 h 1044570"/>
                <a:gd name="connsiteX103" fmla="*/ 11930 w 3312746"/>
                <a:gd name="connsiteY103" fmla="*/ 441897 h 1044570"/>
                <a:gd name="connsiteX104" fmla="*/ 7457 w 3312746"/>
                <a:gd name="connsiteY104" fmla="*/ 440406 h 1044570"/>
                <a:gd name="connsiteX105" fmla="*/ 5965 w 3312746"/>
                <a:gd name="connsiteY105" fmla="*/ 404616 h 1044570"/>
                <a:gd name="connsiteX106" fmla="*/ 7457 w 3312746"/>
                <a:gd name="connsiteY106" fmla="*/ 380755 h 1044570"/>
                <a:gd name="connsiteX107" fmla="*/ 7457 w 3312746"/>
                <a:gd name="connsiteY107" fmla="*/ 364351 h 1044570"/>
                <a:gd name="connsiteX108" fmla="*/ 11930 w 3312746"/>
                <a:gd name="connsiteY108" fmla="*/ 358386 h 1044570"/>
                <a:gd name="connsiteX109" fmla="*/ 14913 w 3312746"/>
                <a:gd name="connsiteY109" fmla="*/ 353913 h 1044570"/>
                <a:gd name="connsiteX110" fmla="*/ 20878 w 3312746"/>
                <a:gd name="connsiteY110" fmla="*/ 352421 h 1044570"/>
                <a:gd name="connsiteX111" fmla="*/ 31317 w 3312746"/>
                <a:gd name="connsiteY111" fmla="*/ 359878 h 1044570"/>
                <a:gd name="connsiteX112" fmla="*/ 35790 w 3312746"/>
                <a:gd name="connsiteY112" fmla="*/ 361369 h 1044570"/>
                <a:gd name="connsiteX113" fmla="*/ 53595 w 3312746"/>
                <a:gd name="connsiteY113" fmla="*/ 363347 h 1044570"/>
                <a:gd name="connsiteX114" fmla="*/ 52604 w 3312746"/>
                <a:gd name="connsiteY114" fmla="*/ 359835 h 1044570"/>
                <a:gd name="connsiteX115" fmla="*/ 67107 w 3312746"/>
                <a:gd name="connsiteY115" fmla="*/ 365843 h 1044570"/>
                <a:gd name="connsiteX116" fmla="*/ 90967 w 3312746"/>
                <a:gd name="connsiteY116" fmla="*/ 341983 h 1044570"/>
                <a:gd name="connsiteX117" fmla="*/ 67107 w 3312746"/>
                <a:gd name="connsiteY117" fmla="*/ 318123 h 1044570"/>
                <a:gd name="connsiteX118" fmla="*/ 50235 w 3312746"/>
                <a:gd name="connsiteY118" fmla="*/ 325111 h 1044570"/>
                <a:gd name="connsiteX119" fmla="*/ 38773 w 3312746"/>
                <a:gd name="connsiteY119" fmla="*/ 325579 h 1044570"/>
                <a:gd name="connsiteX120" fmla="*/ 19387 w 3312746"/>
                <a:gd name="connsiteY120" fmla="*/ 324088 h 1044570"/>
                <a:gd name="connsiteX121" fmla="*/ 13422 w 3312746"/>
                <a:gd name="connsiteY121" fmla="*/ 319614 h 1044570"/>
                <a:gd name="connsiteX122" fmla="*/ 8948 w 3312746"/>
                <a:gd name="connsiteY122" fmla="*/ 282332 h 1044570"/>
                <a:gd name="connsiteX123" fmla="*/ 7457 w 3312746"/>
                <a:gd name="connsiteY123" fmla="*/ 253998 h 1044570"/>
                <a:gd name="connsiteX124" fmla="*/ 5965 w 3312746"/>
                <a:gd name="connsiteY124" fmla="*/ 243559 h 1044570"/>
                <a:gd name="connsiteX125" fmla="*/ 10439 w 3312746"/>
                <a:gd name="connsiteY125" fmla="*/ 240577 h 1044570"/>
                <a:gd name="connsiteX126" fmla="*/ 44738 w 3312746"/>
                <a:gd name="connsiteY126" fmla="*/ 239085 h 1044570"/>
                <a:gd name="connsiteX127" fmla="*/ 47720 w 3312746"/>
                <a:gd name="connsiteY127" fmla="*/ 231629 h 1044570"/>
                <a:gd name="connsiteX128" fmla="*/ 50235 w 3312746"/>
                <a:gd name="connsiteY128" fmla="*/ 233589 h 1044570"/>
                <a:gd name="connsiteX129" fmla="*/ 67107 w 3312746"/>
                <a:gd name="connsiteY129" fmla="*/ 240577 h 1044570"/>
                <a:gd name="connsiteX130" fmla="*/ 90967 w 3312746"/>
                <a:gd name="connsiteY130" fmla="*/ 216717 h 1044570"/>
                <a:gd name="connsiteX131" fmla="*/ 67107 w 3312746"/>
                <a:gd name="connsiteY131" fmla="*/ 192857 h 1044570"/>
                <a:gd name="connsiteX132" fmla="*/ 50235 w 3312746"/>
                <a:gd name="connsiteY132" fmla="*/ 199845 h 1044570"/>
                <a:gd name="connsiteX133" fmla="*/ 44956 w 3312746"/>
                <a:gd name="connsiteY133" fmla="*/ 211137 h 1044570"/>
                <a:gd name="connsiteX134" fmla="*/ 29825 w 3312746"/>
                <a:gd name="connsiteY134" fmla="*/ 204787 h 1044570"/>
                <a:gd name="connsiteX135" fmla="*/ 28334 w 3312746"/>
                <a:gd name="connsiteY135" fmla="*/ 209260 h 1044570"/>
                <a:gd name="connsiteX136" fmla="*/ 22369 w 3312746"/>
                <a:gd name="connsiteY136" fmla="*/ 210752 h 1044570"/>
                <a:gd name="connsiteX137" fmla="*/ 8948 w 3312746"/>
                <a:gd name="connsiteY137" fmla="*/ 200313 h 1044570"/>
                <a:gd name="connsiteX138" fmla="*/ 4474 w 3312746"/>
                <a:gd name="connsiteY138" fmla="*/ 189874 h 1044570"/>
                <a:gd name="connsiteX139" fmla="*/ 5965 w 3312746"/>
                <a:gd name="connsiteY139" fmla="*/ 185400 h 1044570"/>
                <a:gd name="connsiteX140" fmla="*/ 7457 w 3312746"/>
                <a:gd name="connsiteY140" fmla="*/ 151101 h 1044570"/>
                <a:gd name="connsiteX141" fmla="*/ 8948 w 3312746"/>
                <a:gd name="connsiteY141" fmla="*/ 143645 h 1044570"/>
                <a:gd name="connsiteX142" fmla="*/ 10439 w 3312746"/>
                <a:gd name="connsiteY142" fmla="*/ 137680 h 1044570"/>
                <a:gd name="connsiteX143" fmla="*/ 11930 w 3312746"/>
                <a:gd name="connsiteY143" fmla="*/ 121276 h 1044570"/>
                <a:gd name="connsiteX144" fmla="*/ 13422 w 3312746"/>
                <a:gd name="connsiteY144" fmla="*/ 116802 h 1044570"/>
                <a:gd name="connsiteX145" fmla="*/ 17895 w 3312746"/>
                <a:gd name="connsiteY145" fmla="*/ 115311 h 1044570"/>
                <a:gd name="connsiteX146" fmla="*/ 31317 w 3312746"/>
                <a:gd name="connsiteY146" fmla="*/ 122767 h 1044570"/>
                <a:gd name="connsiteX147" fmla="*/ 48330 w 3312746"/>
                <a:gd name="connsiteY147" fmla="*/ 124743 h 1044570"/>
                <a:gd name="connsiteX148" fmla="*/ 67107 w 3312746"/>
                <a:gd name="connsiteY148" fmla="*/ 124258 h 1044570"/>
                <a:gd name="connsiteX149" fmla="*/ 90967 w 3312746"/>
                <a:gd name="connsiteY149" fmla="*/ 100398 h 1044570"/>
                <a:gd name="connsiteX150" fmla="*/ 67107 w 3312746"/>
                <a:gd name="connsiteY150" fmla="*/ 76538 h 1044570"/>
                <a:gd name="connsiteX151" fmla="*/ 50235 w 3312746"/>
                <a:gd name="connsiteY151" fmla="*/ 83526 h 1044570"/>
                <a:gd name="connsiteX152" fmla="*/ 44738 w 3312746"/>
                <a:gd name="connsiteY152" fmla="*/ 79521 h 1044570"/>
                <a:gd name="connsiteX153" fmla="*/ 40264 w 3312746"/>
                <a:gd name="connsiteY153" fmla="*/ 78029 h 1044570"/>
                <a:gd name="connsiteX154" fmla="*/ 31317 w 3312746"/>
                <a:gd name="connsiteY154" fmla="*/ 75047 h 1044570"/>
                <a:gd name="connsiteX155" fmla="*/ 25352 w 3312746"/>
                <a:gd name="connsiteY155" fmla="*/ 72064 h 1044570"/>
                <a:gd name="connsiteX156" fmla="*/ 23860 w 3312746"/>
                <a:gd name="connsiteY156" fmla="*/ 51187 h 1044570"/>
                <a:gd name="connsiteX157" fmla="*/ 20878 w 3312746"/>
                <a:gd name="connsiteY157" fmla="*/ 46713 h 1044570"/>
                <a:gd name="connsiteX158" fmla="*/ 19387 w 3312746"/>
                <a:gd name="connsiteY158" fmla="*/ 42239 h 1044570"/>
                <a:gd name="connsiteX159" fmla="*/ 16404 w 3312746"/>
                <a:gd name="connsiteY159" fmla="*/ 33292 h 1044570"/>
                <a:gd name="connsiteX160" fmla="*/ 11930 w 3312746"/>
                <a:gd name="connsiteY160" fmla="*/ 30309 h 1044570"/>
                <a:gd name="connsiteX161" fmla="*/ 10439 w 3312746"/>
                <a:gd name="connsiteY161" fmla="*/ 18379 h 1044570"/>
                <a:gd name="connsiteX162" fmla="*/ 11930 w 3312746"/>
                <a:gd name="connsiteY162" fmla="*/ 13905 h 1044570"/>
                <a:gd name="connsiteX163" fmla="*/ 13422 w 3312746"/>
                <a:gd name="connsiteY163" fmla="*/ 7940 h 1044570"/>
                <a:gd name="connsiteX164" fmla="*/ 16404 w 3312746"/>
                <a:gd name="connsiteY164" fmla="*/ 3466 h 1044570"/>
                <a:gd name="connsiteX165" fmla="*/ 20281 w 3312746"/>
                <a:gd name="connsiteY165" fmla="*/ 484 h 1044570"/>
                <a:gd name="connsiteX166" fmla="*/ 211893 w 3312746"/>
                <a:gd name="connsiteY166" fmla="*/ 484 h 1044570"/>
                <a:gd name="connsiteX167" fmla="*/ 347539 w 3312746"/>
                <a:gd name="connsiteY167" fmla="*/ 484 h 1044570"/>
                <a:gd name="connsiteX168" fmla="*/ 3312746 w 3312746"/>
                <a:gd name="connsiteY168" fmla="*/ 0 h 1044570"/>
                <a:gd name="connsiteX0" fmla="*/ 3312746 w 3312746"/>
                <a:gd name="connsiteY0" fmla="*/ 0 h 1044570"/>
                <a:gd name="connsiteX1" fmla="*/ 3312746 w 3312746"/>
                <a:gd name="connsiteY1" fmla="*/ 1044570 h 1044570"/>
                <a:gd name="connsiteX2" fmla="*/ 12428 w 3312746"/>
                <a:gd name="connsiteY2" fmla="*/ 1042876 h 1044570"/>
                <a:gd name="connsiteX3" fmla="*/ 10439 w 3312746"/>
                <a:gd name="connsiteY3" fmla="*/ 1039893 h 1044570"/>
                <a:gd name="connsiteX4" fmla="*/ 5965 w 3312746"/>
                <a:gd name="connsiteY4" fmla="*/ 1029454 h 1044570"/>
                <a:gd name="connsiteX5" fmla="*/ 4474 w 3312746"/>
                <a:gd name="connsiteY5" fmla="*/ 1023489 h 1044570"/>
                <a:gd name="connsiteX6" fmla="*/ 1492 w 3312746"/>
                <a:gd name="connsiteY6" fmla="*/ 1017524 h 1044570"/>
                <a:gd name="connsiteX7" fmla="*/ 7457 w 3312746"/>
                <a:gd name="connsiteY7" fmla="*/ 996646 h 1044570"/>
                <a:gd name="connsiteX8" fmla="*/ 8948 w 3312746"/>
                <a:gd name="connsiteY8" fmla="*/ 992173 h 1044570"/>
                <a:gd name="connsiteX9" fmla="*/ 23860 w 3312746"/>
                <a:gd name="connsiteY9" fmla="*/ 990681 h 1044570"/>
                <a:gd name="connsiteX10" fmla="*/ 38773 w 3312746"/>
                <a:gd name="connsiteY10" fmla="*/ 999629 h 1044570"/>
                <a:gd name="connsiteX11" fmla="*/ 55177 w 3312746"/>
                <a:gd name="connsiteY11" fmla="*/ 998138 h 1044570"/>
                <a:gd name="connsiteX12" fmla="*/ 57759 w 3312746"/>
                <a:gd name="connsiteY12" fmla="*/ 994266 h 1044570"/>
                <a:gd name="connsiteX13" fmla="*/ 67107 w 3312746"/>
                <a:gd name="connsiteY13" fmla="*/ 998138 h 1044570"/>
                <a:gd name="connsiteX14" fmla="*/ 90967 w 3312746"/>
                <a:gd name="connsiteY14" fmla="*/ 974278 h 1044570"/>
                <a:gd name="connsiteX15" fmla="*/ 67107 w 3312746"/>
                <a:gd name="connsiteY15" fmla="*/ 950418 h 1044570"/>
                <a:gd name="connsiteX16" fmla="*/ 43246 w 3312746"/>
                <a:gd name="connsiteY16" fmla="*/ 974278 h 1044570"/>
                <a:gd name="connsiteX17" fmla="*/ 43810 w 3312746"/>
                <a:gd name="connsiteY17" fmla="*/ 975636 h 1044570"/>
                <a:gd name="connsiteX18" fmla="*/ 34299 w 3312746"/>
                <a:gd name="connsiteY18" fmla="*/ 974278 h 1044570"/>
                <a:gd name="connsiteX19" fmla="*/ 29825 w 3312746"/>
                <a:gd name="connsiteY19" fmla="*/ 971295 h 1044570"/>
                <a:gd name="connsiteX20" fmla="*/ 22369 w 3312746"/>
                <a:gd name="connsiteY20" fmla="*/ 968313 h 1044570"/>
                <a:gd name="connsiteX21" fmla="*/ 17895 w 3312746"/>
                <a:gd name="connsiteY21" fmla="*/ 966821 h 1044570"/>
                <a:gd name="connsiteX22" fmla="*/ 13422 w 3312746"/>
                <a:gd name="connsiteY22" fmla="*/ 963839 h 1044570"/>
                <a:gd name="connsiteX23" fmla="*/ 14913 w 3312746"/>
                <a:gd name="connsiteY23" fmla="*/ 959365 h 1044570"/>
                <a:gd name="connsiteX24" fmla="*/ 16404 w 3312746"/>
                <a:gd name="connsiteY24" fmla="*/ 950418 h 1044570"/>
                <a:gd name="connsiteX25" fmla="*/ 17895 w 3312746"/>
                <a:gd name="connsiteY25" fmla="*/ 944453 h 1044570"/>
                <a:gd name="connsiteX26" fmla="*/ 14913 w 3312746"/>
                <a:gd name="connsiteY26" fmla="*/ 931031 h 1044570"/>
                <a:gd name="connsiteX27" fmla="*/ 13422 w 3312746"/>
                <a:gd name="connsiteY27" fmla="*/ 925066 h 1044570"/>
                <a:gd name="connsiteX28" fmla="*/ 10439 w 3312746"/>
                <a:gd name="connsiteY28" fmla="*/ 913136 h 1044570"/>
                <a:gd name="connsiteX29" fmla="*/ 7457 w 3312746"/>
                <a:gd name="connsiteY29" fmla="*/ 886293 h 1044570"/>
                <a:gd name="connsiteX30" fmla="*/ 8948 w 3312746"/>
                <a:gd name="connsiteY30" fmla="*/ 872872 h 1044570"/>
                <a:gd name="connsiteX31" fmla="*/ 32808 w 3312746"/>
                <a:gd name="connsiteY31" fmla="*/ 871380 h 1044570"/>
                <a:gd name="connsiteX32" fmla="*/ 35790 w 3312746"/>
                <a:gd name="connsiteY32" fmla="*/ 875854 h 1044570"/>
                <a:gd name="connsiteX33" fmla="*/ 58159 w 3312746"/>
                <a:gd name="connsiteY33" fmla="*/ 881819 h 1044570"/>
                <a:gd name="connsiteX34" fmla="*/ 67107 w 3312746"/>
                <a:gd name="connsiteY34" fmla="*/ 872872 h 1044570"/>
                <a:gd name="connsiteX35" fmla="*/ 90967 w 3312746"/>
                <a:gd name="connsiteY35" fmla="*/ 849012 h 1044570"/>
                <a:gd name="connsiteX36" fmla="*/ 67107 w 3312746"/>
                <a:gd name="connsiteY36" fmla="*/ 825152 h 1044570"/>
                <a:gd name="connsiteX37" fmla="*/ 43246 w 3312746"/>
                <a:gd name="connsiteY37" fmla="*/ 849012 h 1044570"/>
                <a:gd name="connsiteX38" fmla="*/ 45080 w 3312746"/>
                <a:gd name="connsiteY38" fmla="*/ 853436 h 1044570"/>
                <a:gd name="connsiteX39" fmla="*/ 26843 w 3312746"/>
                <a:gd name="connsiteY39" fmla="*/ 838573 h 1044570"/>
                <a:gd name="connsiteX40" fmla="*/ 23860 w 3312746"/>
                <a:gd name="connsiteY40" fmla="*/ 834099 h 1044570"/>
                <a:gd name="connsiteX41" fmla="*/ 8948 w 3312746"/>
                <a:gd name="connsiteY41" fmla="*/ 832608 h 1044570"/>
                <a:gd name="connsiteX42" fmla="*/ 7457 w 3312746"/>
                <a:gd name="connsiteY42" fmla="*/ 828134 h 1044570"/>
                <a:gd name="connsiteX43" fmla="*/ 5965 w 3312746"/>
                <a:gd name="connsiteY43" fmla="*/ 822169 h 1044570"/>
                <a:gd name="connsiteX44" fmla="*/ 4474 w 3312746"/>
                <a:gd name="connsiteY44" fmla="*/ 799800 h 1044570"/>
                <a:gd name="connsiteX45" fmla="*/ 5965 w 3312746"/>
                <a:gd name="connsiteY45" fmla="*/ 750588 h 1044570"/>
                <a:gd name="connsiteX46" fmla="*/ 7457 w 3312746"/>
                <a:gd name="connsiteY46" fmla="*/ 746114 h 1044570"/>
                <a:gd name="connsiteX47" fmla="*/ 37282 w 3312746"/>
                <a:gd name="connsiteY47" fmla="*/ 746114 h 1044570"/>
                <a:gd name="connsiteX48" fmla="*/ 46229 w 3312746"/>
                <a:gd name="connsiteY48" fmla="*/ 749097 h 1044570"/>
                <a:gd name="connsiteX49" fmla="*/ 50601 w 3312746"/>
                <a:gd name="connsiteY49" fmla="*/ 746734 h 1044570"/>
                <a:gd name="connsiteX50" fmla="*/ 67107 w 3312746"/>
                <a:gd name="connsiteY50" fmla="*/ 753571 h 1044570"/>
                <a:gd name="connsiteX51" fmla="*/ 90967 w 3312746"/>
                <a:gd name="connsiteY51" fmla="*/ 729711 h 1044570"/>
                <a:gd name="connsiteX52" fmla="*/ 67107 w 3312746"/>
                <a:gd name="connsiteY52" fmla="*/ 705851 h 1044570"/>
                <a:gd name="connsiteX53" fmla="*/ 50235 w 3312746"/>
                <a:gd name="connsiteY53" fmla="*/ 712839 h 1044570"/>
                <a:gd name="connsiteX54" fmla="*/ 40264 w 3312746"/>
                <a:gd name="connsiteY54" fmla="*/ 723746 h 1044570"/>
                <a:gd name="connsiteX55" fmla="*/ 35790 w 3312746"/>
                <a:gd name="connsiteY55" fmla="*/ 728219 h 1044570"/>
                <a:gd name="connsiteX56" fmla="*/ 31317 w 3312746"/>
                <a:gd name="connsiteY56" fmla="*/ 726728 h 1044570"/>
                <a:gd name="connsiteX57" fmla="*/ 26843 w 3312746"/>
                <a:gd name="connsiteY57" fmla="*/ 714798 h 1044570"/>
                <a:gd name="connsiteX58" fmla="*/ 22369 w 3312746"/>
                <a:gd name="connsiteY58" fmla="*/ 710324 h 1044570"/>
                <a:gd name="connsiteX59" fmla="*/ 23860 w 3312746"/>
                <a:gd name="connsiteY59" fmla="*/ 705851 h 1044570"/>
                <a:gd name="connsiteX60" fmla="*/ 28334 w 3312746"/>
                <a:gd name="connsiteY60" fmla="*/ 701377 h 1044570"/>
                <a:gd name="connsiteX61" fmla="*/ 29825 w 3312746"/>
                <a:gd name="connsiteY61" fmla="*/ 693921 h 1044570"/>
                <a:gd name="connsiteX62" fmla="*/ 28334 w 3312746"/>
                <a:gd name="connsiteY62" fmla="*/ 689447 h 1044570"/>
                <a:gd name="connsiteX63" fmla="*/ 23860 w 3312746"/>
                <a:gd name="connsiteY63" fmla="*/ 687956 h 1044570"/>
                <a:gd name="connsiteX64" fmla="*/ 19387 w 3312746"/>
                <a:gd name="connsiteY64" fmla="*/ 684973 h 1044570"/>
                <a:gd name="connsiteX65" fmla="*/ 10439 w 3312746"/>
                <a:gd name="connsiteY65" fmla="*/ 681991 h 1044570"/>
                <a:gd name="connsiteX66" fmla="*/ 8948 w 3312746"/>
                <a:gd name="connsiteY66" fmla="*/ 674534 h 1044570"/>
                <a:gd name="connsiteX67" fmla="*/ 5965 w 3312746"/>
                <a:gd name="connsiteY67" fmla="*/ 670060 h 1044570"/>
                <a:gd name="connsiteX68" fmla="*/ 2983 w 3312746"/>
                <a:gd name="connsiteY68" fmla="*/ 652165 h 1044570"/>
                <a:gd name="connsiteX69" fmla="*/ 5965 w 3312746"/>
                <a:gd name="connsiteY69" fmla="*/ 647691 h 1044570"/>
                <a:gd name="connsiteX70" fmla="*/ 8948 w 3312746"/>
                <a:gd name="connsiteY70" fmla="*/ 628305 h 1044570"/>
                <a:gd name="connsiteX71" fmla="*/ 11930 w 3312746"/>
                <a:gd name="connsiteY71" fmla="*/ 622340 h 1044570"/>
                <a:gd name="connsiteX72" fmla="*/ 17895 w 3312746"/>
                <a:gd name="connsiteY72" fmla="*/ 620848 h 1044570"/>
                <a:gd name="connsiteX73" fmla="*/ 31317 w 3312746"/>
                <a:gd name="connsiteY73" fmla="*/ 619357 h 1044570"/>
                <a:gd name="connsiteX74" fmla="*/ 47720 w 3312746"/>
                <a:gd name="connsiteY74" fmla="*/ 623831 h 1044570"/>
                <a:gd name="connsiteX75" fmla="*/ 56668 w 3312746"/>
                <a:gd name="connsiteY75" fmla="*/ 619357 h 1044570"/>
                <a:gd name="connsiteX76" fmla="*/ 67107 w 3312746"/>
                <a:gd name="connsiteY76" fmla="*/ 620849 h 1044570"/>
                <a:gd name="connsiteX77" fmla="*/ 90967 w 3312746"/>
                <a:gd name="connsiteY77" fmla="*/ 596989 h 1044570"/>
                <a:gd name="connsiteX78" fmla="*/ 67107 w 3312746"/>
                <a:gd name="connsiteY78" fmla="*/ 573129 h 1044570"/>
                <a:gd name="connsiteX79" fmla="*/ 25352 w 3312746"/>
                <a:gd name="connsiteY79" fmla="*/ 585058 h 1044570"/>
                <a:gd name="connsiteX80" fmla="*/ 13422 w 3312746"/>
                <a:gd name="connsiteY80" fmla="*/ 586550 h 1044570"/>
                <a:gd name="connsiteX81" fmla="*/ 8948 w 3312746"/>
                <a:gd name="connsiteY81" fmla="*/ 583567 h 1044570"/>
                <a:gd name="connsiteX82" fmla="*/ 1492 w 3312746"/>
                <a:gd name="connsiteY82" fmla="*/ 582076 h 1044570"/>
                <a:gd name="connsiteX83" fmla="*/ 0 w 3312746"/>
                <a:gd name="connsiteY83" fmla="*/ 577602 h 1044570"/>
                <a:gd name="connsiteX84" fmla="*/ 2983 w 3312746"/>
                <a:gd name="connsiteY84" fmla="*/ 571637 h 1044570"/>
                <a:gd name="connsiteX85" fmla="*/ 5965 w 3312746"/>
                <a:gd name="connsiteY85" fmla="*/ 538829 h 1044570"/>
                <a:gd name="connsiteX86" fmla="*/ 2983 w 3312746"/>
                <a:gd name="connsiteY86" fmla="*/ 506021 h 1044570"/>
                <a:gd name="connsiteX87" fmla="*/ 5965 w 3312746"/>
                <a:gd name="connsiteY87" fmla="*/ 495582 h 1044570"/>
                <a:gd name="connsiteX88" fmla="*/ 10439 w 3312746"/>
                <a:gd name="connsiteY88" fmla="*/ 492600 h 1044570"/>
                <a:gd name="connsiteX89" fmla="*/ 11930 w 3312746"/>
                <a:gd name="connsiteY89" fmla="*/ 488126 h 1044570"/>
                <a:gd name="connsiteX90" fmla="*/ 23860 w 3312746"/>
                <a:gd name="connsiteY90" fmla="*/ 488126 h 1044570"/>
                <a:gd name="connsiteX91" fmla="*/ 32808 w 3312746"/>
                <a:gd name="connsiteY91" fmla="*/ 491109 h 1044570"/>
                <a:gd name="connsiteX92" fmla="*/ 50703 w 3312746"/>
                <a:gd name="connsiteY92" fmla="*/ 489617 h 1044570"/>
                <a:gd name="connsiteX93" fmla="*/ 67107 w 3312746"/>
                <a:gd name="connsiteY93" fmla="*/ 491109 h 1044570"/>
                <a:gd name="connsiteX94" fmla="*/ 90967 w 3312746"/>
                <a:gd name="connsiteY94" fmla="*/ 467249 h 1044570"/>
                <a:gd name="connsiteX95" fmla="*/ 67107 w 3312746"/>
                <a:gd name="connsiteY95" fmla="*/ 443389 h 1044570"/>
                <a:gd name="connsiteX96" fmla="*/ 50235 w 3312746"/>
                <a:gd name="connsiteY96" fmla="*/ 450377 h 1044570"/>
                <a:gd name="connsiteX97" fmla="*/ 43247 w 3312746"/>
                <a:gd name="connsiteY97" fmla="*/ 459792 h 1044570"/>
                <a:gd name="connsiteX98" fmla="*/ 35790 w 3312746"/>
                <a:gd name="connsiteY98" fmla="*/ 458301 h 1044570"/>
                <a:gd name="connsiteX99" fmla="*/ 31317 w 3312746"/>
                <a:gd name="connsiteY99" fmla="*/ 456810 h 1044570"/>
                <a:gd name="connsiteX100" fmla="*/ 26843 w 3312746"/>
                <a:gd name="connsiteY100" fmla="*/ 455319 h 1044570"/>
                <a:gd name="connsiteX101" fmla="*/ 17895 w 3312746"/>
                <a:gd name="connsiteY101" fmla="*/ 452336 h 1044570"/>
                <a:gd name="connsiteX102" fmla="*/ 14913 w 3312746"/>
                <a:gd name="connsiteY102" fmla="*/ 446371 h 1044570"/>
                <a:gd name="connsiteX103" fmla="*/ 11930 w 3312746"/>
                <a:gd name="connsiteY103" fmla="*/ 441897 h 1044570"/>
                <a:gd name="connsiteX104" fmla="*/ 7457 w 3312746"/>
                <a:gd name="connsiteY104" fmla="*/ 440406 h 1044570"/>
                <a:gd name="connsiteX105" fmla="*/ 5965 w 3312746"/>
                <a:gd name="connsiteY105" fmla="*/ 404616 h 1044570"/>
                <a:gd name="connsiteX106" fmla="*/ 7457 w 3312746"/>
                <a:gd name="connsiteY106" fmla="*/ 380755 h 1044570"/>
                <a:gd name="connsiteX107" fmla="*/ 7457 w 3312746"/>
                <a:gd name="connsiteY107" fmla="*/ 364351 h 1044570"/>
                <a:gd name="connsiteX108" fmla="*/ 11930 w 3312746"/>
                <a:gd name="connsiteY108" fmla="*/ 358386 h 1044570"/>
                <a:gd name="connsiteX109" fmla="*/ 14913 w 3312746"/>
                <a:gd name="connsiteY109" fmla="*/ 353913 h 1044570"/>
                <a:gd name="connsiteX110" fmla="*/ 20878 w 3312746"/>
                <a:gd name="connsiteY110" fmla="*/ 352421 h 1044570"/>
                <a:gd name="connsiteX111" fmla="*/ 31317 w 3312746"/>
                <a:gd name="connsiteY111" fmla="*/ 359878 h 1044570"/>
                <a:gd name="connsiteX112" fmla="*/ 35790 w 3312746"/>
                <a:gd name="connsiteY112" fmla="*/ 361369 h 1044570"/>
                <a:gd name="connsiteX113" fmla="*/ 53595 w 3312746"/>
                <a:gd name="connsiteY113" fmla="*/ 363347 h 1044570"/>
                <a:gd name="connsiteX114" fmla="*/ 52604 w 3312746"/>
                <a:gd name="connsiteY114" fmla="*/ 359835 h 1044570"/>
                <a:gd name="connsiteX115" fmla="*/ 67107 w 3312746"/>
                <a:gd name="connsiteY115" fmla="*/ 365843 h 1044570"/>
                <a:gd name="connsiteX116" fmla="*/ 90967 w 3312746"/>
                <a:gd name="connsiteY116" fmla="*/ 341983 h 1044570"/>
                <a:gd name="connsiteX117" fmla="*/ 67107 w 3312746"/>
                <a:gd name="connsiteY117" fmla="*/ 318123 h 1044570"/>
                <a:gd name="connsiteX118" fmla="*/ 50235 w 3312746"/>
                <a:gd name="connsiteY118" fmla="*/ 325111 h 1044570"/>
                <a:gd name="connsiteX119" fmla="*/ 38773 w 3312746"/>
                <a:gd name="connsiteY119" fmla="*/ 325579 h 1044570"/>
                <a:gd name="connsiteX120" fmla="*/ 19387 w 3312746"/>
                <a:gd name="connsiteY120" fmla="*/ 324088 h 1044570"/>
                <a:gd name="connsiteX121" fmla="*/ 13422 w 3312746"/>
                <a:gd name="connsiteY121" fmla="*/ 319614 h 1044570"/>
                <a:gd name="connsiteX122" fmla="*/ 8948 w 3312746"/>
                <a:gd name="connsiteY122" fmla="*/ 282332 h 1044570"/>
                <a:gd name="connsiteX123" fmla="*/ 7457 w 3312746"/>
                <a:gd name="connsiteY123" fmla="*/ 253998 h 1044570"/>
                <a:gd name="connsiteX124" fmla="*/ 5965 w 3312746"/>
                <a:gd name="connsiteY124" fmla="*/ 243559 h 1044570"/>
                <a:gd name="connsiteX125" fmla="*/ 10439 w 3312746"/>
                <a:gd name="connsiteY125" fmla="*/ 240577 h 1044570"/>
                <a:gd name="connsiteX126" fmla="*/ 44738 w 3312746"/>
                <a:gd name="connsiteY126" fmla="*/ 239085 h 1044570"/>
                <a:gd name="connsiteX127" fmla="*/ 47720 w 3312746"/>
                <a:gd name="connsiteY127" fmla="*/ 231629 h 1044570"/>
                <a:gd name="connsiteX128" fmla="*/ 50235 w 3312746"/>
                <a:gd name="connsiteY128" fmla="*/ 233589 h 1044570"/>
                <a:gd name="connsiteX129" fmla="*/ 67107 w 3312746"/>
                <a:gd name="connsiteY129" fmla="*/ 240577 h 1044570"/>
                <a:gd name="connsiteX130" fmla="*/ 90967 w 3312746"/>
                <a:gd name="connsiteY130" fmla="*/ 216717 h 1044570"/>
                <a:gd name="connsiteX131" fmla="*/ 67107 w 3312746"/>
                <a:gd name="connsiteY131" fmla="*/ 192857 h 1044570"/>
                <a:gd name="connsiteX132" fmla="*/ 50235 w 3312746"/>
                <a:gd name="connsiteY132" fmla="*/ 199845 h 1044570"/>
                <a:gd name="connsiteX133" fmla="*/ 44956 w 3312746"/>
                <a:gd name="connsiteY133" fmla="*/ 211137 h 1044570"/>
                <a:gd name="connsiteX134" fmla="*/ 29825 w 3312746"/>
                <a:gd name="connsiteY134" fmla="*/ 204787 h 1044570"/>
                <a:gd name="connsiteX135" fmla="*/ 28334 w 3312746"/>
                <a:gd name="connsiteY135" fmla="*/ 209260 h 1044570"/>
                <a:gd name="connsiteX136" fmla="*/ 22369 w 3312746"/>
                <a:gd name="connsiteY136" fmla="*/ 210752 h 1044570"/>
                <a:gd name="connsiteX137" fmla="*/ 8948 w 3312746"/>
                <a:gd name="connsiteY137" fmla="*/ 200313 h 1044570"/>
                <a:gd name="connsiteX138" fmla="*/ 4474 w 3312746"/>
                <a:gd name="connsiteY138" fmla="*/ 189874 h 1044570"/>
                <a:gd name="connsiteX139" fmla="*/ 5965 w 3312746"/>
                <a:gd name="connsiteY139" fmla="*/ 185400 h 1044570"/>
                <a:gd name="connsiteX140" fmla="*/ 7457 w 3312746"/>
                <a:gd name="connsiteY140" fmla="*/ 151101 h 1044570"/>
                <a:gd name="connsiteX141" fmla="*/ 8948 w 3312746"/>
                <a:gd name="connsiteY141" fmla="*/ 143645 h 1044570"/>
                <a:gd name="connsiteX142" fmla="*/ 10439 w 3312746"/>
                <a:gd name="connsiteY142" fmla="*/ 137680 h 1044570"/>
                <a:gd name="connsiteX143" fmla="*/ 11930 w 3312746"/>
                <a:gd name="connsiteY143" fmla="*/ 121276 h 1044570"/>
                <a:gd name="connsiteX144" fmla="*/ 13422 w 3312746"/>
                <a:gd name="connsiteY144" fmla="*/ 116802 h 1044570"/>
                <a:gd name="connsiteX145" fmla="*/ 17895 w 3312746"/>
                <a:gd name="connsiteY145" fmla="*/ 115311 h 1044570"/>
                <a:gd name="connsiteX146" fmla="*/ 31317 w 3312746"/>
                <a:gd name="connsiteY146" fmla="*/ 122767 h 1044570"/>
                <a:gd name="connsiteX147" fmla="*/ 48330 w 3312746"/>
                <a:gd name="connsiteY147" fmla="*/ 124743 h 1044570"/>
                <a:gd name="connsiteX148" fmla="*/ 67107 w 3312746"/>
                <a:gd name="connsiteY148" fmla="*/ 124258 h 1044570"/>
                <a:gd name="connsiteX149" fmla="*/ 90967 w 3312746"/>
                <a:gd name="connsiteY149" fmla="*/ 100398 h 1044570"/>
                <a:gd name="connsiteX150" fmla="*/ 67107 w 3312746"/>
                <a:gd name="connsiteY150" fmla="*/ 76538 h 1044570"/>
                <a:gd name="connsiteX151" fmla="*/ 50235 w 3312746"/>
                <a:gd name="connsiteY151" fmla="*/ 83526 h 1044570"/>
                <a:gd name="connsiteX152" fmla="*/ 44738 w 3312746"/>
                <a:gd name="connsiteY152" fmla="*/ 79521 h 1044570"/>
                <a:gd name="connsiteX153" fmla="*/ 40264 w 3312746"/>
                <a:gd name="connsiteY153" fmla="*/ 78029 h 1044570"/>
                <a:gd name="connsiteX154" fmla="*/ 31317 w 3312746"/>
                <a:gd name="connsiteY154" fmla="*/ 75047 h 1044570"/>
                <a:gd name="connsiteX155" fmla="*/ 25352 w 3312746"/>
                <a:gd name="connsiteY155" fmla="*/ 72064 h 1044570"/>
                <a:gd name="connsiteX156" fmla="*/ 23860 w 3312746"/>
                <a:gd name="connsiteY156" fmla="*/ 51187 h 1044570"/>
                <a:gd name="connsiteX157" fmla="*/ 20878 w 3312746"/>
                <a:gd name="connsiteY157" fmla="*/ 46713 h 1044570"/>
                <a:gd name="connsiteX158" fmla="*/ 19387 w 3312746"/>
                <a:gd name="connsiteY158" fmla="*/ 42239 h 1044570"/>
                <a:gd name="connsiteX159" fmla="*/ 16404 w 3312746"/>
                <a:gd name="connsiteY159" fmla="*/ 33292 h 1044570"/>
                <a:gd name="connsiteX160" fmla="*/ 11930 w 3312746"/>
                <a:gd name="connsiteY160" fmla="*/ 30309 h 1044570"/>
                <a:gd name="connsiteX161" fmla="*/ 10439 w 3312746"/>
                <a:gd name="connsiteY161" fmla="*/ 18379 h 1044570"/>
                <a:gd name="connsiteX162" fmla="*/ 11930 w 3312746"/>
                <a:gd name="connsiteY162" fmla="*/ 13905 h 1044570"/>
                <a:gd name="connsiteX163" fmla="*/ 13422 w 3312746"/>
                <a:gd name="connsiteY163" fmla="*/ 7940 h 1044570"/>
                <a:gd name="connsiteX164" fmla="*/ 16404 w 3312746"/>
                <a:gd name="connsiteY164" fmla="*/ 3466 h 1044570"/>
                <a:gd name="connsiteX165" fmla="*/ 20281 w 3312746"/>
                <a:gd name="connsiteY165" fmla="*/ 484 h 1044570"/>
                <a:gd name="connsiteX166" fmla="*/ 211893 w 3312746"/>
                <a:gd name="connsiteY166" fmla="*/ 484 h 1044570"/>
                <a:gd name="connsiteX167" fmla="*/ 347539 w 3312746"/>
                <a:gd name="connsiteY167" fmla="*/ 484 h 1044570"/>
                <a:gd name="connsiteX168" fmla="*/ 3312746 w 3312746"/>
                <a:gd name="connsiteY168" fmla="*/ 0 h 1044570"/>
                <a:gd name="connsiteX0" fmla="*/ 3312746 w 3312746"/>
                <a:gd name="connsiteY0" fmla="*/ 0 h 1044570"/>
                <a:gd name="connsiteX1" fmla="*/ 3312746 w 3312746"/>
                <a:gd name="connsiteY1" fmla="*/ 1044570 h 1044570"/>
                <a:gd name="connsiteX2" fmla="*/ 12428 w 3312746"/>
                <a:gd name="connsiteY2" fmla="*/ 1042876 h 1044570"/>
                <a:gd name="connsiteX3" fmla="*/ 10439 w 3312746"/>
                <a:gd name="connsiteY3" fmla="*/ 1039893 h 1044570"/>
                <a:gd name="connsiteX4" fmla="*/ 5965 w 3312746"/>
                <a:gd name="connsiteY4" fmla="*/ 1029454 h 1044570"/>
                <a:gd name="connsiteX5" fmla="*/ 4474 w 3312746"/>
                <a:gd name="connsiteY5" fmla="*/ 1023489 h 1044570"/>
                <a:gd name="connsiteX6" fmla="*/ 1492 w 3312746"/>
                <a:gd name="connsiteY6" fmla="*/ 1017524 h 1044570"/>
                <a:gd name="connsiteX7" fmla="*/ 7457 w 3312746"/>
                <a:gd name="connsiteY7" fmla="*/ 996646 h 1044570"/>
                <a:gd name="connsiteX8" fmla="*/ 8948 w 3312746"/>
                <a:gd name="connsiteY8" fmla="*/ 992173 h 1044570"/>
                <a:gd name="connsiteX9" fmla="*/ 23860 w 3312746"/>
                <a:gd name="connsiteY9" fmla="*/ 990681 h 1044570"/>
                <a:gd name="connsiteX10" fmla="*/ 38773 w 3312746"/>
                <a:gd name="connsiteY10" fmla="*/ 999629 h 1044570"/>
                <a:gd name="connsiteX11" fmla="*/ 55177 w 3312746"/>
                <a:gd name="connsiteY11" fmla="*/ 998138 h 1044570"/>
                <a:gd name="connsiteX12" fmla="*/ 57759 w 3312746"/>
                <a:gd name="connsiteY12" fmla="*/ 994266 h 1044570"/>
                <a:gd name="connsiteX13" fmla="*/ 67107 w 3312746"/>
                <a:gd name="connsiteY13" fmla="*/ 998138 h 1044570"/>
                <a:gd name="connsiteX14" fmla="*/ 90967 w 3312746"/>
                <a:gd name="connsiteY14" fmla="*/ 974278 h 1044570"/>
                <a:gd name="connsiteX15" fmla="*/ 67107 w 3312746"/>
                <a:gd name="connsiteY15" fmla="*/ 950418 h 1044570"/>
                <a:gd name="connsiteX16" fmla="*/ 43246 w 3312746"/>
                <a:gd name="connsiteY16" fmla="*/ 974278 h 1044570"/>
                <a:gd name="connsiteX17" fmla="*/ 43810 w 3312746"/>
                <a:gd name="connsiteY17" fmla="*/ 975636 h 1044570"/>
                <a:gd name="connsiteX18" fmla="*/ 34299 w 3312746"/>
                <a:gd name="connsiteY18" fmla="*/ 974278 h 1044570"/>
                <a:gd name="connsiteX19" fmla="*/ 29825 w 3312746"/>
                <a:gd name="connsiteY19" fmla="*/ 971295 h 1044570"/>
                <a:gd name="connsiteX20" fmla="*/ 22369 w 3312746"/>
                <a:gd name="connsiteY20" fmla="*/ 968313 h 1044570"/>
                <a:gd name="connsiteX21" fmla="*/ 17895 w 3312746"/>
                <a:gd name="connsiteY21" fmla="*/ 966821 h 1044570"/>
                <a:gd name="connsiteX22" fmla="*/ 13422 w 3312746"/>
                <a:gd name="connsiteY22" fmla="*/ 963839 h 1044570"/>
                <a:gd name="connsiteX23" fmla="*/ 14913 w 3312746"/>
                <a:gd name="connsiteY23" fmla="*/ 959365 h 1044570"/>
                <a:gd name="connsiteX24" fmla="*/ 16404 w 3312746"/>
                <a:gd name="connsiteY24" fmla="*/ 950418 h 1044570"/>
                <a:gd name="connsiteX25" fmla="*/ 17895 w 3312746"/>
                <a:gd name="connsiteY25" fmla="*/ 944453 h 1044570"/>
                <a:gd name="connsiteX26" fmla="*/ 14913 w 3312746"/>
                <a:gd name="connsiteY26" fmla="*/ 931031 h 1044570"/>
                <a:gd name="connsiteX27" fmla="*/ 13422 w 3312746"/>
                <a:gd name="connsiteY27" fmla="*/ 925066 h 1044570"/>
                <a:gd name="connsiteX28" fmla="*/ 10439 w 3312746"/>
                <a:gd name="connsiteY28" fmla="*/ 913136 h 1044570"/>
                <a:gd name="connsiteX29" fmla="*/ 7457 w 3312746"/>
                <a:gd name="connsiteY29" fmla="*/ 886293 h 1044570"/>
                <a:gd name="connsiteX30" fmla="*/ 8948 w 3312746"/>
                <a:gd name="connsiteY30" fmla="*/ 872872 h 1044570"/>
                <a:gd name="connsiteX31" fmla="*/ 32808 w 3312746"/>
                <a:gd name="connsiteY31" fmla="*/ 871380 h 1044570"/>
                <a:gd name="connsiteX32" fmla="*/ 35790 w 3312746"/>
                <a:gd name="connsiteY32" fmla="*/ 875854 h 1044570"/>
                <a:gd name="connsiteX33" fmla="*/ 58159 w 3312746"/>
                <a:gd name="connsiteY33" fmla="*/ 881819 h 1044570"/>
                <a:gd name="connsiteX34" fmla="*/ 67107 w 3312746"/>
                <a:gd name="connsiteY34" fmla="*/ 872872 h 1044570"/>
                <a:gd name="connsiteX35" fmla="*/ 90967 w 3312746"/>
                <a:gd name="connsiteY35" fmla="*/ 849012 h 1044570"/>
                <a:gd name="connsiteX36" fmla="*/ 67107 w 3312746"/>
                <a:gd name="connsiteY36" fmla="*/ 825152 h 1044570"/>
                <a:gd name="connsiteX37" fmla="*/ 43246 w 3312746"/>
                <a:gd name="connsiteY37" fmla="*/ 849012 h 1044570"/>
                <a:gd name="connsiteX38" fmla="*/ 45080 w 3312746"/>
                <a:gd name="connsiteY38" fmla="*/ 853436 h 1044570"/>
                <a:gd name="connsiteX39" fmla="*/ 26843 w 3312746"/>
                <a:gd name="connsiteY39" fmla="*/ 838573 h 1044570"/>
                <a:gd name="connsiteX40" fmla="*/ 23860 w 3312746"/>
                <a:gd name="connsiteY40" fmla="*/ 834099 h 1044570"/>
                <a:gd name="connsiteX41" fmla="*/ 8948 w 3312746"/>
                <a:gd name="connsiteY41" fmla="*/ 832608 h 1044570"/>
                <a:gd name="connsiteX42" fmla="*/ 7457 w 3312746"/>
                <a:gd name="connsiteY42" fmla="*/ 828134 h 1044570"/>
                <a:gd name="connsiteX43" fmla="*/ 5965 w 3312746"/>
                <a:gd name="connsiteY43" fmla="*/ 822169 h 1044570"/>
                <a:gd name="connsiteX44" fmla="*/ 4474 w 3312746"/>
                <a:gd name="connsiteY44" fmla="*/ 799800 h 1044570"/>
                <a:gd name="connsiteX45" fmla="*/ 5965 w 3312746"/>
                <a:gd name="connsiteY45" fmla="*/ 750588 h 1044570"/>
                <a:gd name="connsiteX46" fmla="*/ 7457 w 3312746"/>
                <a:gd name="connsiteY46" fmla="*/ 746114 h 1044570"/>
                <a:gd name="connsiteX47" fmla="*/ 37282 w 3312746"/>
                <a:gd name="connsiteY47" fmla="*/ 746114 h 1044570"/>
                <a:gd name="connsiteX48" fmla="*/ 46229 w 3312746"/>
                <a:gd name="connsiteY48" fmla="*/ 749097 h 1044570"/>
                <a:gd name="connsiteX49" fmla="*/ 50601 w 3312746"/>
                <a:gd name="connsiteY49" fmla="*/ 746734 h 1044570"/>
                <a:gd name="connsiteX50" fmla="*/ 67107 w 3312746"/>
                <a:gd name="connsiteY50" fmla="*/ 753571 h 1044570"/>
                <a:gd name="connsiteX51" fmla="*/ 90967 w 3312746"/>
                <a:gd name="connsiteY51" fmla="*/ 729711 h 1044570"/>
                <a:gd name="connsiteX52" fmla="*/ 67107 w 3312746"/>
                <a:gd name="connsiteY52" fmla="*/ 705851 h 1044570"/>
                <a:gd name="connsiteX53" fmla="*/ 50235 w 3312746"/>
                <a:gd name="connsiteY53" fmla="*/ 712839 h 1044570"/>
                <a:gd name="connsiteX54" fmla="*/ 40264 w 3312746"/>
                <a:gd name="connsiteY54" fmla="*/ 723746 h 1044570"/>
                <a:gd name="connsiteX55" fmla="*/ 35790 w 3312746"/>
                <a:gd name="connsiteY55" fmla="*/ 728219 h 1044570"/>
                <a:gd name="connsiteX56" fmla="*/ 31317 w 3312746"/>
                <a:gd name="connsiteY56" fmla="*/ 726728 h 1044570"/>
                <a:gd name="connsiteX57" fmla="*/ 26843 w 3312746"/>
                <a:gd name="connsiteY57" fmla="*/ 714798 h 1044570"/>
                <a:gd name="connsiteX58" fmla="*/ 22369 w 3312746"/>
                <a:gd name="connsiteY58" fmla="*/ 710324 h 1044570"/>
                <a:gd name="connsiteX59" fmla="*/ 23860 w 3312746"/>
                <a:gd name="connsiteY59" fmla="*/ 705851 h 1044570"/>
                <a:gd name="connsiteX60" fmla="*/ 28334 w 3312746"/>
                <a:gd name="connsiteY60" fmla="*/ 701377 h 1044570"/>
                <a:gd name="connsiteX61" fmla="*/ 29825 w 3312746"/>
                <a:gd name="connsiteY61" fmla="*/ 693921 h 1044570"/>
                <a:gd name="connsiteX62" fmla="*/ 28334 w 3312746"/>
                <a:gd name="connsiteY62" fmla="*/ 689447 h 1044570"/>
                <a:gd name="connsiteX63" fmla="*/ 23860 w 3312746"/>
                <a:gd name="connsiteY63" fmla="*/ 687956 h 1044570"/>
                <a:gd name="connsiteX64" fmla="*/ 19387 w 3312746"/>
                <a:gd name="connsiteY64" fmla="*/ 684973 h 1044570"/>
                <a:gd name="connsiteX65" fmla="*/ 10439 w 3312746"/>
                <a:gd name="connsiteY65" fmla="*/ 681991 h 1044570"/>
                <a:gd name="connsiteX66" fmla="*/ 8948 w 3312746"/>
                <a:gd name="connsiteY66" fmla="*/ 674534 h 1044570"/>
                <a:gd name="connsiteX67" fmla="*/ 5965 w 3312746"/>
                <a:gd name="connsiteY67" fmla="*/ 670060 h 1044570"/>
                <a:gd name="connsiteX68" fmla="*/ 2983 w 3312746"/>
                <a:gd name="connsiteY68" fmla="*/ 652165 h 1044570"/>
                <a:gd name="connsiteX69" fmla="*/ 5965 w 3312746"/>
                <a:gd name="connsiteY69" fmla="*/ 647691 h 1044570"/>
                <a:gd name="connsiteX70" fmla="*/ 8948 w 3312746"/>
                <a:gd name="connsiteY70" fmla="*/ 628305 h 1044570"/>
                <a:gd name="connsiteX71" fmla="*/ 11930 w 3312746"/>
                <a:gd name="connsiteY71" fmla="*/ 622340 h 1044570"/>
                <a:gd name="connsiteX72" fmla="*/ 17895 w 3312746"/>
                <a:gd name="connsiteY72" fmla="*/ 620848 h 1044570"/>
                <a:gd name="connsiteX73" fmla="*/ 31317 w 3312746"/>
                <a:gd name="connsiteY73" fmla="*/ 619357 h 1044570"/>
                <a:gd name="connsiteX74" fmla="*/ 47720 w 3312746"/>
                <a:gd name="connsiteY74" fmla="*/ 623831 h 1044570"/>
                <a:gd name="connsiteX75" fmla="*/ 56668 w 3312746"/>
                <a:gd name="connsiteY75" fmla="*/ 619357 h 1044570"/>
                <a:gd name="connsiteX76" fmla="*/ 67107 w 3312746"/>
                <a:gd name="connsiteY76" fmla="*/ 620849 h 1044570"/>
                <a:gd name="connsiteX77" fmla="*/ 90967 w 3312746"/>
                <a:gd name="connsiteY77" fmla="*/ 596989 h 1044570"/>
                <a:gd name="connsiteX78" fmla="*/ 67107 w 3312746"/>
                <a:gd name="connsiteY78" fmla="*/ 573129 h 1044570"/>
                <a:gd name="connsiteX79" fmla="*/ 25352 w 3312746"/>
                <a:gd name="connsiteY79" fmla="*/ 585058 h 1044570"/>
                <a:gd name="connsiteX80" fmla="*/ 13422 w 3312746"/>
                <a:gd name="connsiteY80" fmla="*/ 586550 h 1044570"/>
                <a:gd name="connsiteX81" fmla="*/ 8948 w 3312746"/>
                <a:gd name="connsiteY81" fmla="*/ 583567 h 1044570"/>
                <a:gd name="connsiteX82" fmla="*/ 1492 w 3312746"/>
                <a:gd name="connsiteY82" fmla="*/ 582076 h 1044570"/>
                <a:gd name="connsiteX83" fmla="*/ 0 w 3312746"/>
                <a:gd name="connsiteY83" fmla="*/ 577602 h 1044570"/>
                <a:gd name="connsiteX84" fmla="*/ 2983 w 3312746"/>
                <a:gd name="connsiteY84" fmla="*/ 571637 h 1044570"/>
                <a:gd name="connsiteX85" fmla="*/ 5965 w 3312746"/>
                <a:gd name="connsiteY85" fmla="*/ 538829 h 1044570"/>
                <a:gd name="connsiteX86" fmla="*/ 2983 w 3312746"/>
                <a:gd name="connsiteY86" fmla="*/ 506021 h 1044570"/>
                <a:gd name="connsiteX87" fmla="*/ 5965 w 3312746"/>
                <a:gd name="connsiteY87" fmla="*/ 495582 h 1044570"/>
                <a:gd name="connsiteX88" fmla="*/ 10439 w 3312746"/>
                <a:gd name="connsiteY88" fmla="*/ 492600 h 1044570"/>
                <a:gd name="connsiteX89" fmla="*/ 11930 w 3312746"/>
                <a:gd name="connsiteY89" fmla="*/ 488126 h 1044570"/>
                <a:gd name="connsiteX90" fmla="*/ 23860 w 3312746"/>
                <a:gd name="connsiteY90" fmla="*/ 488126 h 1044570"/>
                <a:gd name="connsiteX91" fmla="*/ 32808 w 3312746"/>
                <a:gd name="connsiteY91" fmla="*/ 491109 h 1044570"/>
                <a:gd name="connsiteX92" fmla="*/ 50703 w 3312746"/>
                <a:gd name="connsiteY92" fmla="*/ 489617 h 1044570"/>
                <a:gd name="connsiteX93" fmla="*/ 67107 w 3312746"/>
                <a:gd name="connsiteY93" fmla="*/ 491109 h 1044570"/>
                <a:gd name="connsiteX94" fmla="*/ 90967 w 3312746"/>
                <a:gd name="connsiteY94" fmla="*/ 467249 h 1044570"/>
                <a:gd name="connsiteX95" fmla="*/ 67107 w 3312746"/>
                <a:gd name="connsiteY95" fmla="*/ 443389 h 1044570"/>
                <a:gd name="connsiteX96" fmla="*/ 50235 w 3312746"/>
                <a:gd name="connsiteY96" fmla="*/ 450377 h 1044570"/>
                <a:gd name="connsiteX97" fmla="*/ 43247 w 3312746"/>
                <a:gd name="connsiteY97" fmla="*/ 459792 h 1044570"/>
                <a:gd name="connsiteX98" fmla="*/ 35790 w 3312746"/>
                <a:gd name="connsiteY98" fmla="*/ 458301 h 1044570"/>
                <a:gd name="connsiteX99" fmla="*/ 31317 w 3312746"/>
                <a:gd name="connsiteY99" fmla="*/ 456810 h 1044570"/>
                <a:gd name="connsiteX100" fmla="*/ 26843 w 3312746"/>
                <a:gd name="connsiteY100" fmla="*/ 455319 h 1044570"/>
                <a:gd name="connsiteX101" fmla="*/ 17895 w 3312746"/>
                <a:gd name="connsiteY101" fmla="*/ 452336 h 1044570"/>
                <a:gd name="connsiteX102" fmla="*/ 14913 w 3312746"/>
                <a:gd name="connsiteY102" fmla="*/ 446371 h 1044570"/>
                <a:gd name="connsiteX103" fmla="*/ 11930 w 3312746"/>
                <a:gd name="connsiteY103" fmla="*/ 441897 h 1044570"/>
                <a:gd name="connsiteX104" fmla="*/ 7457 w 3312746"/>
                <a:gd name="connsiteY104" fmla="*/ 440406 h 1044570"/>
                <a:gd name="connsiteX105" fmla="*/ 5965 w 3312746"/>
                <a:gd name="connsiteY105" fmla="*/ 404616 h 1044570"/>
                <a:gd name="connsiteX106" fmla="*/ 7457 w 3312746"/>
                <a:gd name="connsiteY106" fmla="*/ 380755 h 1044570"/>
                <a:gd name="connsiteX107" fmla="*/ 7457 w 3312746"/>
                <a:gd name="connsiteY107" fmla="*/ 364351 h 1044570"/>
                <a:gd name="connsiteX108" fmla="*/ 11930 w 3312746"/>
                <a:gd name="connsiteY108" fmla="*/ 358386 h 1044570"/>
                <a:gd name="connsiteX109" fmla="*/ 14913 w 3312746"/>
                <a:gd name="connsiteY109" fmla="*/ 353913 h 1044570"/>
                <a:gd name="connsiteX110" fmla="*/ 20878 w 3312746"/>
                <a:gd name="connsiteY110" fmla="*/ 352421 h 1044570"/>
                <a:gd name="connsiteX111" fmla="*/ 31317 w 3312746"/>
                <a:gd name="connsiteY111" fmla="*/ 359878 h 1044570"/>
                <a:gd name="connsiteX112" fmla="*/ 35790 w 3312746"/>
                <a:gd name="connsiteY112" fmla="*/ 361369 h 1044570"/>
                <a:gd name="connsiteX113" fmla="*/ 53595 w 3312746"/>
                <a:gd name="connsiteY113" fmla="*/ 363347 h 1044570"/>
                <a:gd name="connsiteX114" fmla="*/ 52604 w 3312746"/>
                <a:gd name="connsiteY114" fmla="*/ 359835 h 1044570"/>
                <a:gd name="connsiteX115" fmla="*/ 67107 w 3312746"/>
                <a:gd name="connsiteY115" fmla="*/ 365843 h 1044570"/>
                <a:gd name="connsiteX116" fmla="*/ 90967 w 3312746"/>
                <a:gd name="connsiteY116" fmla="*/ 341983 h 1044570"/>
                <a:gd name="connsiteX117" fmla="*/ 67107 w 3312746"/>
                <a:gd name="connsiteY117" fmla="*/ 318123 h 1044570"/>
                <a:gd name="connsiteX118" fmla="*/ 50235 w 3312746"/>
                <a:gd name="connsiteY118" fmla="*/ 325111 h 1044570"/>
                <a:gd name="connsiteX119" fmla="*/ 38773 w 3312746"/>
                <a:gd name="connsiteY119" fmla="*/ 325579 h 1044570"/>
                <a:gd name="connsiteX120" fmla="*/ 19387 w 3312746"/>
                <a:gd name="connsiteY120" fmla="*/ 324088 h 1044570"/>
                <a:gd name="connsiteX121" fmla="*/ 13422 w 3312746"/>
                <a:gd name="connsiteY121" fmla="*/ 319614 h 1044570"/>
                <a:gd name="connsiteX122" fmla="*/ 8948 w 3312746"/>
                <a:gd name="connsiteY122" fmla="*/ 282332 h 1044570"/>
                <a:gd name="connsiteX123" fmla="*/ 7457 w 3312746"/>
                <a:gd name="connsiteY123" fmla="*/ 253998 h 1044570"/>
                <a:gd name="connsiteX124" fmla="*/ 5965 w 3312746"/>
                <a:gd name="connsiteY124" fmla="*/ 243559 h 1044570"/>
                <a:gd name="connsiteX125" fmla="*/ 10439 w 3312746"/>
                <a:gd name="connsiteY125" fmla="*/ 240577 h 1044570"/>
                <a:gd name="connsiteX126" fmla="*/ 44738 w 3312746"/>
                <a:gd name="connsiteY126" fmla="*/ 239085 h 1044570"/>
                <a:gd name="connsiteX127" fmla="*/ 47720 w 3312746"/>
                <a:gd name="connsiteY127" fmla="*/ 231629 h 1044570"/>
                <a:gd name="connsiteX128" fmla="*/ 50235 w 3312746"/>
                <a:gd name="connsiteY128" fmla="*/ 233589 h 1044570"/>
                <a:gd name="connsiteX129" fmla="*/ 67107 w 3312746"/>
                <a:gd name="connsiteY129" fmla="*/ 240577 h 1044570"/>
                <a:gd name="connsiteX130" fmla="*/ 90967 w 3312746"/>
                <a:gd name="connsiteY130" fmla="*/ 216717 h 1044570"/>
                <a:gd name="connsiteX131" fmla="*/ 67107 w 3312746"/>
                <a:gd name="connsiteY131" fmla="*/ 192857 h 1044570"/>
                <a:gd name="connsiteX132" fmla="*/ 50235 w 3312746"/>
                <a:gd name="connsiteY132" fmla="*/ 199845 h 1044570"/>
                <a:gd name="connsiteX133" fmla="*/ 44956 w 3312746"/>
                <a:gd name="connsiteY133" fmla="*/ 211137 h 1044570"/>
                <a:gd name="connsiteX134" fmla="*/ 29825 w 3312746"/>
                <a:gd name="connsiteY134" fmla="*/ 204787 h 1044570"/>
                <a:gd name="connsiteX135" fmla="*/ 28334 w 3312746"/>
                <a:gd name="connsiteY135" fmla="*/ 209260 h 1044570"/>
                <a:gd name="connsiteX136" fmla="*/ 22369 w 3312746"/>
                <a:gd name="connsiteY136" fmla="*/ 210752 h 1044570"/>
                <a:gd name="connsiteX137" fmla="*/ 8948 w 3312746"/>
                <a:gd name="connsiteY137" fmla="*/ 200313 h 1044570"/>
                <a:gd name="connsiteX138" fmla="*/ 4474 w 3312746"/>
                <a:gd name="connsiteY138" fmla="*/ 189874 h 1044570"/>
                <a:gd name="connsiteX139" fmla="*/ 5965 w 3312746"/>
                <a:gd name="connsiteY139" fmla="*/ 185400 h 1044570"/>
                <a:gd name="connsiteX140" fmla="*/ 7457 w 3312746"/>
                <a:gd name="connsiteY140" fmla="*/ 151101 h 1044570"/>
                <a:gd name="connsiteX141" fmla="*/ 8948 w 3312746"/>
                <a:gd name="connsiteY141" fmla="*/ 143645 h 1044570"/>
                <a:gd name="connsiteX142" fmla="*/ 10439 w 3312746"/>
                <a:gd name="connsiteY142" fmla="*/ 137680 h 1044570"/>
                <a:gd name="connsiteX143" fmla="*/ 11930 w 3312746"/>
                <a:gd name="connsiteY143" fmla="*/ 121276 h 1044570"/>
                <a:gd name="connsiteX144" fmla="*/ 13422 w 3312746"/>
                <a:gd name="connsiteY144" fmla="*/ 116802 h 1044570"/>
                <a:gd name="connsiteX145" fmla="*/ 17895 w 3312746"/>
                <a:gd name="connsiteY145" fmla="*/ 115311 h 1044570"/>
                <a:gd name="connsiteX146" fmla="*/ 31317 w 3312746"/>
                <a:gd name="connsiteY146" fmla="*/ 122767 h 1044570"/>
                <a:gd name="connsiteX147" fmla="*/ 48330 w 3312746"/>
                <a:gd name="connsiteY147" fmla="*/ 124743 h 1044570"/>
                <a:gd name="connsiteX148" fmla="*/ 67107 w 3312746"/>
                <a:gd name="connsiteY148" fmla="*/ 124258 h 1044570"/>
                <a:gd name="connsiteX149" fmla="*/ 90967 w 3312746"/>
                <a:gd name="connsiteY149" fmla="*/ 100398 h 1044570"/>
                <a:gd name="connsiteX150" fmla="*/ 67107 w 3312746"/>
                <a:gd name="connsiteY150" fmla="*/ 76538 h 1044570"/>
                <a:gd name="connsiteX151" fmla="*/ 50235 w 3312746"/>
                <a:gd name="connsiteY151" fmla="*/ 83526 h 1044570"/>
                <a:gd name="connsiteX152" fmla="*/ 44738 w 3312746"/>
                <a:gd name="connsiteY152" fmla="*/ 79521 h 1044570"/>
                <a:gd name="connsiteX153" fmla="*/ 40264 w 3312746"/>
                <a:gd name="connsiteY153" fmla="*/ 78029 h 1044570"/>
                <a:gd name="connsiteX154" fmla="*/ 31317 w 3312746"/>
                <a:gd name="connsiteY154" fmla="*/ 75047 h 1044570"/>
                <a:gd name="connsiteX155" fmla="*/ 25352 w 3312746"/>
                <a:gd name="connsiteY155" fmla="*/ 72064 h 1044570"/>
                <a:gd name="connsiteX156" fmla="*/ 23860 w 3312746"/>
                <a:gd name="connsiteY156" fmla="*/ 51187 h 1044570"/>
                <a:gd name="connsiteX157" fmla="*/ 20878 w 3312746"/>
                <a:gd name="connsiteY157" fmla="*/ 46713 h 1044570"/>
                <a:gd name="connsiteX158" fmla="*/ 19387 w 3312746"/>
                <a:gd name="connsiteY158" fmla="*/ 42239 h 1044570"/>
                <a:gd name="connsiteX159" fmla="*/ 16404 w 3312746"/>
                <a:gd name="connsiteY159" fmla="*/ 33292 h 1044570"/>
                <a:gd name="connsiteX160" fmla="*/ 11930 w 3312746"/>
                <a:gd name="connsiteY160" fmla="*/ 30309 h 1044570"/>
                <a:gd name="connsiteX161" fmla="*/ 10439 w 3312746"/>
                <a:gd name="connsiteY161" fmla="*/ 18379 h 1044570"/>
                <a:gd name="connsiteX162" fmla="*/ 11930 w 3312746"/>
                <a:gd name="connsiteY162" fmla="*/ 13905 h 1044570"/>
                <a:gd name="connsiteX163" fmla="*/ 13422 w 3312746"/>
                <a:gd name="connsiteY163" fmla="*/ 7940 h 1044570"/>
                <a:gd name="connsiteX164" fmla="*/ 16404 w 3312746"/>
                <a:gd name="connsiteY164" fmla="*/ 3466 h 1044570"/>
                <a:gd name="connsiteX165" fmla="*/ 20281 w 3312746"/>
                <a:gd name="connsiteY165" fmla="*/ 484 h 1044570"/>
                <a:gd name="connsiteX166" fmla="*/ 211893 w 3312746"/>
                <a:gd name="connsiteY166" fmla="*/ 484 h 1044570"/>
                <a:gd name="connsiteX167" fmla="*/ 347539 w 3312746"/>
                <a:gd name="connsiteY167" fmla="*/ 484 h 1044570"/>
                <a:gd name="connsiteX168" fmla="*/ 3312746 w 3312746"/>
                <a:gd name="connsiteY168" fmla="*/ 0 h 1044570"/>
                <a:gd name="connsiteX0" fmla="*/ 3312746 w 3312746"/>
                <a:gd name="connsiteY0" fmla="*/ 0 h 1044570"/>
                <a:gd name="connsiteX1" fmla="*/ 3312746 w 3312746"/>
                <a:gd name="connsiteY1" fmla="*/ 1044570 h 1044570"/>
                <a:gd name="connsiteX2" fmla="*/ 12428 w 3312746"/>
                <a:gd name="connsiteY2" fmla="*/ 1042876 h 1044570"/>
                <a:gd name="connsiteX3" fmla="*/ 10439 w 3312746"/>
                <a:gd name="connsiteY3" fmla="*/ 1039893 h 1044570"/>
                <a:gd name="connsiteX4" fmla="*/ 5965 w 3312746"/>
                <a:gd name="connsiteY4" fmla="*/ 1029454 h 1044570"/>
                <a:gd name="connsiteX5" fmla="*/ 4474 w 3312746"/>
                <a:gd name="connsiteY5" fmla="*/ 1023489 h 1044570"/>
                <a:gd name="connsiteX6" fmla="*/ 1492 w 3312746"/>
                <a:gd name="connsiteY6" fmla="*/ 1017524 h 1044570"/>
                <a:gd name="connsiteX7" fmla="*/ 7457 w 3312746"/>
                <a:gd name="connsiteY7" fmla="*/ 996646 h 1044570"/>
                <a:gd name="connsiteX8" fmla="*/ 8948 w 3312746"/>
                <a:gd name="connsiteY8" fmla="*/ 992173 h 1044570"/>
                <a:gd name="connsiteX9" fmla="*/ 23860 w 3312746"/>
                <a:gd name="connsiteY9" fmla="*/ 990681 h 1044570"/>
                <a:gd name="connsiteX10" fmla="*/ 38773 w 3312746"/>
                <a:gd name="connsiteY10" fmla="*/ 999629 h 1044570"/>
                <a:gd name="connsiteX11" fmla="*/ 55177 w 3312746"/>
                <a:gd name="connsiteY11" fmla="*/ 998138 h 1044570"/>
                <a:gd name="connsiteX12" fmla="*/ 57759 w 3312746"/>
                <a:gd name="connsiteY12" fmla="*/ 994266 h 1044570"/>
                <a:gd name="connsiteX13" fmla="*/ 67107 w 3312746"/>
                <a:gd name="connsiteY13" fmla="*/ 998138 h 1044570"/>
                <a:gd name="connsiteX14" fmla="*/ 90967 w 3312746"/>
                <a:gd name="connsiteY14" fmla="*/ 974278 h 1044570"/>
                <a:gd name="connsiteX15" fmla="*/ 67107 w 3312746"/>
                <a:gd name="connsiteY15" fmla="*/ 950418 h 1044570"/>
                <a:gd name="connsiteX16" fmla="*/ 43246 w 3312746"/>
                <a:gd name="connsiteY16" fmla="*/ 974278 h 1044570"/>
                <a:gd name="connsiteX17" fmla="*/ 43810 w 3312746"/>
                <a:gd name="connsiteY17" fmla="*/ 975636 h 1044570"/>
                <a:gd name="connsiteX18" fmla="*/ 34299 w 3312746"/>
                <a:gd name="connsiteY18" fmla="*/ 974278 h 1044570"/>
                <a:gd name="connsiteX19" fmla="*/ 29825 w 3312746"/>
                <a:gd name="connsiteY19" fmla="*/ 971295 h 1044570"/>
                <a:gd name="connsiteX20" fmla="*/ 22369 w 3312746"/>
                <a:gd name="connsiteY20" fmla="*/ 968313 h 1044570"/>
                <a:gd name="connsiteX21" fmla="*/ 17895 w 3312746"/>
                <a:gd name="connsiteY21" fmla="*/ 966821 h 1044570"/>
                <a:gd name="connsiteX22" fmla="*/ 13422 w 3312746"/>
                <a:gd name="connsiteY22" fmla="*/ 963839 h 1044570"/>
                <a:gd name="connsiteX23" fmla="*/ 14913 w 3312746"/>
                <a:gd name="connsiteY23" fmla="*/ 959365 h 1044570"/>
                <a:gd name="connsiteX24" fmla="*/ 16404 w 3312746"/>
                <a:gd name="connsiteY24" fmla="*/ 950418 h 1044570"/>
                <a:gd name="connsiteX25" fmla="*/ 17895 w 3312746"/>
                <a:gd name="connsiteY25" fmla="*/ 944453 h 1044570"/>
                <a:gd name="connsiteX26" fmla="*/ 14913 w 3312746"/>
                <a:gd name="connsiteY26" fmla="*/ 931031 h 1044570"/>
                <a:gd name="connsiteX27" fmla="*/ 13422 w 3312746"/>
                <a:gd name="connsiteY27" fmla="*/ 925066 h 1044570"/>
                <a:gd name="connsiteX28" fmla="*/ 10439 w 3312746"/>
                <a:gd name="connsiteY28" fmla="*/ 913136 h 1044570"/>
                <a:gd name="connsiteX29" fmla="*/ 7457 w 3312746"/>
                <a:gd name="connsiteY29" fmla="*/ 886293 h 1044570"/>
                <a:gd name="connsiteX30" fmla="*/ 8948 w 3312746"/>
                <a:gd name="connsiteY30" fmla="*/ 872872 h 1044570"/>
                <a:gd name="connsiteX31" fmla="*/ 32808 w 3312746"/>
                <a:gd name="connsiteY31" fmla="*/ 871380 h 1044570"/>
                <a:gd name="connsiteX32" fmla="*/ 35790 w 3312746"/>
                <a:gd name="connsiteY32" fmla="*/ 875854 h 1044570"/>
                <a:gd name="connsiteX33" fmla="*/ 58159 w 3312746"/>
                <a:gd name="connsiteY33" fmla="*/ 881819 h 1044570"/>
                <a:gd name="connsiteX34" fmla="*/ 67107 w 3312746"/>
                <a:gd name="connsiteY34" fmla="*/ 872872 h 1044570"/>
                <a:gd name="connsiteX35" fmla="*/ 90967 w 3312746"/>
                <a:gd name="connsiteY35" fmla="*/ 849012 h 1044570"/>
                <a:gd name="connsiteX36" fmla="*/ 67107 w 3312746"/>
                <a:gd name="connsiteY36" fmla="*/ 825152 h 1044570"/>
                <a:gd name="connsiteX37" fmla="*/ 43246 w 3312746"/>
                <a:gd name="connsiteY37" fmla="*/ 849012 h 1044570"/>
                <a:gd name="connsiteX38" fmla="*/ 45080 w 3312746"/>
                <a:gd name="connsiteY38" fmla="*/ 853436 h 1044570"/>
                <a:gd name="connsiteX39" fmla="*/ 26843 w 3312746"/>
                <a:gd name="connsiteY39" fmla="*/ 838573 h 1044570"/>
                <a:gd name="connsiteX40" fmla="*/ 23860 w 3312746"/>
                <a:gd name="connsiteY40" fmla="*/ 834099 h 1044570"/>
                <a:gd name="connsiteX41" fmla="*/ 8948 w 3312746"/>
                <a:gd name="connsiteY41" fmla="*/ 832608 h 1044570"/>
                <a:gd name="connsiteX42" fmla="*/ 7457 w 3312746"/>
                <a:gd name="connsiteY42" fmla="*/ 828134 h 1044570"/>
                <a:gd name="connsiteX43" fmla="*/ 5965 w 3312746"/>
                <a:gd name="connsiteY43" fmla="*/ 822169 h 1044570"/>
                <a:gd name="connsiteX44" fmla="*/ 4474 w 3312746"/>
                <a:gd name="connsiteY44" fmla="*/ 799800 h 1044570"/>
                <a:gd name="connsiteX45" fmla="*/ 5965 w 3312746"/>
                <a:gd name="connsiteY45" fmla="*/ 750588 h 1044570"/>
                <a:gd name="connsiteX46" fmla="*/ 7457 w 3312746"/>
                <a:gd name="connsiteY46" fmla="*/ 746114 h 1044570"/>
                <a:gd name="connsiteX47" fmla="*/ 37282 w 3312746"/>
                <a:gd name="connsiteY47" fmla="*/ 746114 h 1044570"/>
                <a:gd name="connsiteX48" fmla="*/ 46229 w 3312746"/>
                <a:gd name="connsiteY48" fmla="*/ 749097 h 1044570"/>
                <a:gd name="connsiteX49" fmla="*/ 50601 w 3312746"/>
                <a:gd name="connsiteY49" fmla="*/ 746734 h 1044570"/>
                <a:gd name="connsiteX50" fmla="*/ 67107 w 3312746"/>
                <a:gd name="connsiteY50" fmla="*/ 753571 h 1044570"/>
                <a:gd name="connsiteX51" fmla="*/ 90967 w 3312746"/>
                <a:gd name="connsiteY51" fmla="*/ 729711 h 1044570"/>
                <a:gd name="connsiteX52" fmla="*/ 67107 w 3312746"/>
                <a:gd name="connsiteY52" fmla="*/ 705851 h 1044570"/>
                <a:gd name="connsiteX53" fmla="*/ 50235 w 3312746"/>
                <a:gd name="connsiteY53" fmla="*/ 712839 h 1044570"/>
                <a:gd name="connsiteX54" fmla="*/ 40264 w 3312746"/>
                <a:gd name="connsiteY54" fmla="*/ 723746 h 1044570"/>
                <a:gd name="connsiteX55" fmla="*/ 35790 w 3312746"/>
                <a:gd name="connsiteY55" fmla="*/ 728219 h 1044570"/>
                <a:gd name="connsiteX56" fmla="*/ 31317 w 3312746"/>
                <a:gd name="connsiteY56" fmla="*/ 726728 h 1044570"/>
                <a:gd name="connsiteX57" fmla="*/ 26843 w 3312746"/>
                <a:gd name="connsiteY57" fmla="*/ 714798 h 1044570"/>
                <a:gd name="connsiteX58" fmla="*/ 22369 w 3312746"/>
                <a:gd name="connsiteY58" fmla="*/ 710324 h 1044570"/>
                <a:gd name="connsiteX59" fmla="*/ 23860 w 3312746"/>
                <a:gd name="connsiteY59" fmla="*/ 705851 h 1044570"/>
                <a:gd name="connsiteX60" fmla="*/ 28334 w 3312746"/>
                <a:gd name="connsiteY60" fmla="*/ 701377 h 1044570"/>
                <a:gd name="connsiteX61" fmla="*/ 29825 w 3312746"/>
                <a:gd name="connsiteY61" fmla="*/ 693921 h 1044570"/>
                <a:gd name="connsiteX62" fmla="*/ 28334 w 3312746"/>
                <a:gd name="connsiteY62" fmla="*/ 689447 h 1044570"/>
                <a:gd name="connsiteX63" fmla="*/ 23860 w 3312746"/>
                <a:gd name="connsiteY63" fmla="*/ 687956 h 1044570"/>
                <a:gd name="connsiteX64" fmla="*/ 19387 w 3312746"/>
                <a:gd name="connsiteY64" fmla="*/ 684973 h 1044570"/>
                <a:gd name="connsiteX65" fmla="*/ 10439 w 3312746"/>
                <a:gd name="connsiteY65" fmla="*/ 681991 h 1044570"/>
                <a:gd name="connsiteX66" fmla="*/ 8948 w 3312746"/>
                <a:gd name="connsiteY66" fmla="*/ 674534 h 1044570"/>
                <a:gd name="connsiteX67" fmla="*/ 5965 w 3312746"/>
                <a:gd name="connsiteY67" fmla="*/ 670060 h 1044570"/>
                <a:gd name="connsiteX68" fmla="*/ 2983 w 3312746"/>
                <a:gd name="connsiteY68" fmla="*/ 652165 h 1044570"/>
                <a:gd name="connsiteX69" fmla="*/ 5965 w 3312746"/>
                <a:gd name="connsiteY69" fmla="*/ 647691 h 1044570"/>
                <a:gd name="connsiteX70" fmla="*/ 8948 w 3312746"/>
                <a:gd name="connsiteY70" fmla="*/ 628305 h 1044570"/>
                <a:gd name="connsiteX71" fmla="*/ 11930 w 3312746"/>
                <a:gd name="connsiteY71" fmla="*/ 622340 h 1044570"/>
                <a:gd name="connsiteX72" fmla="*/ 17895 w 3312746"/>
                <a:gd name="connsiteY72" fmla="*/ 620848 h 1044570"/>
                <a:gd name="connsiteX73" fmla="*/ 31317 w 3312746"/>
                <a:gd name="connsiteY73" fmla="*/ 619357 h 1044570"/>
                <a:gd name="connsiteX74" fmla="*/ 47720 w 3312746"/>
                <a:gd name="connsiteY74" fmla="*/ 623831 h 1044570"/>
                <a:gd name="connsiteX75" fmla="*/ 56668 w 3312746"/>
                <a:gd name="connsiteY75" fmla="*/ 619357 h 1044570"/>
                <a:gd name="connsiteX76" fmla="*/ 67107 w 3312746"/>
                <a:gd name="connsiteY76" fmla="*/ 620849 h 1044570"/>
                <a:gd name="connsiteX77" fmla="*/ 90967 w 3312746"/>
                <a:gd name="connsiteY77" fmla="*/ 596989 h 1044570"/>
                <a:gd name="connsiteX78" fmla="*/ 67107 w 3312746"/>
                <a:gd name="connsiteY78" fmla="*/ 573129 h 1044570"/>
                <a:gd name="connsiteX79" fmla="*/ 25352 w 3312746"/>
                <a:gd name="connsiteY79" fmla="*/ 585058 h 1044570"/>
                <a:gd name="connsiteX80" fmla="*/ 13422 w 3312746"/>
                <a:gd name="connsiteY80" fmla="*/ 586550 h 1044570"/>
                <a:gd name="connsiteX81" fmla="*/ 8948 w 3312746"/>
                <a:gd name="connsiteY81" fmla="*/ 583567 h 1044570"/>
                <a:gd name="connsiteX82" fmla="*/ 1492 w 3312746"/>
                <a:gd name="connsiteY82" fmla="*/ 582076 h 1044570"/>
                <a:gd name="connsiteX83" fmla="*/ 0 w 3312746"/>
                <a:gd name="connsiteY83" fmla="*/ 577602 h 1044570"/>
                <a:gd name="connsiteX84" fmla="*/ 2983 w 3312746"/>
                <a:gd name="connsiteY84" fmla="*/ 571637 h 1044570"/>
                <a:gd name="connsiteX85" fmla="*/ 5965 w 3312746"/>
                <a:gd name="connsiteY85" fmla="*/ 538829 h 1044570"/>
                <a:gd name="connsiteX86" fmla="*/ 2983 w 3312746"/>
                <a:gd name="connsiteY86" fmla="*/ 506021 h 1044570"/>
                <a:gd name="connsiteX87" fmla="*/ 5965 w 3312746"/>
                <a:gd name="connsiteY87" fmla="*/ 495582 h 1044570"/>
                <a:gd name="connsiteX88" fmla="*/ 10439 w 3312746"/>
                <a:gd name="connsiteY88" fmla="*/ 492600 h 1044570"/>
                <a:gd name="connsiteX89" fmla="*/ 11930 w 3312746"/>
                <a:gd name="connsiteY89" fmla="*/ 488126 h 1044570"/>
                <a:gd name="connsiteX90" fmla="*/ 23860 w 3312746"/>
                <a:gd name="connsiteY90" fmla="*/ 488126 h 1044570"/>
                <a:gd name="connsiteX91" fmla="*/ 32808 w 3312746"/>
                <a:gd name="connsiteY91" fmla="*/ 491109 h 1044570"/>
                <a:gd name="connsiteX92" fmla="*/ 50703 w 3312746"/>
                <a:gd name="connsiteY92" fmla="*/ 489617 h 1044570"/>
                <a:gd name="connsiteX93" fmla="*/ 67107 w 3312746"/>
                <a:gd name="connsiteY93" fmla="*/ 491109 h 1044570"/>
                <a:gd name="connsiteX94" fmla="*/ 90967 w 3312746"/>
                <a:gd name="connsiteY94" fmla="*/ 467249 h 1044570"/>
                <a:gd name="connsiteX95" fmla="*/ 67107 w 3312746"/>
                <a:gd name="connsiteY95" fmla="*/ 443389 h 1044570"/>
                <a:gd name="connsiteX96" fmla="*/ 50235 w 3312746"/>
                <a:gd name="connsiteY96" fmla="*/ 450377 h 1044570"/>
                <a:gd name="connsiteX97" fmla="*/ 43247 w 3312746"/>
                <a:gd name="connsiteY97" fmla="*/ 459792 h 1044570"/>
                <a:gd name="connsiteX98" fmla="*/ 35790 w 3312746"/>
                <a:gd name="connsiteY98" fmla="*/ 458301 h 1044570"/>
                <a:gd name="connsiteX99" fmla="*/ 31317 w 3312746"/>
                <a:gd name="connsiteY99" fmla="*/ 456810 h 1044570"/>
                <a:gd name="connsiteX100" fmla="*/ 26843 w 3312746"/>
                <a:gd name="connsiteY100" fmla="*/ 455319 h 1044570"/>
                <a:gd name="connsiteX101" fmla="*/ 17895 w 3312746"/>
                <a:gd name="connsiteY101" fmla="*/ 452336 h 1044570"/>
                <a:gd name="connsiteX102" fmla="*/ 14913 w 3312746"/>
                <a:gd name="connsiteY102" fmla="*/ 446371 h 1044570"/>
                <a:gd name="connsiteX103" fmla="*/ 11930 w 3312746"/>
                <a:gd name="connsiteY103" fmla="*/ 441897 h 1044570"/>
                <a:gd name="connsiteX104" fmla="*/ 7457 w 3312746"/>
                <a:gd name="connsiteY104" fmla="*/ 440406 h 1044570"/>
                <a:gd name="connsiteX105" fmla="*/ 5965 w 3312746"/>
                <a:gd name="connsiteY105" fmla="*/ 404616 h 1044570"/>
                <a:gd name="connsiteX106" fmla="*/ 7457 w 3312746"/>
                <a:gd name="connsiteY106" fmla="*/ 380755 h 1044570"/>
                <a:gd name="connsiteX107" fmla="*/ 7457 w 3312746"/>
                <a:gd name="connsiteY107" fmla="*/ 364351 h 1044570"/>
                <a:gd name="connsiteX108" fmla="*/ 11930 w 3312746"/>
                <a:gd name="connsiteY108" fmla="*/ 358386 h 1044570"/>
                <a:gd name="connsiteX109" fmla="*/ 14913 w 3312746"/>
                <a:gd name="connsiteY109" fmla="*/ 353913 h 1044570"/>
                <a:gd name="connsiteX110" fmla="*/ 20878 w 3312746"/>
                <a:gd name="connsiteY110" fmla="*/ 352421 h 1044570"/>
                <a:gd name="connsiteX111" fmla="*/ 31317 w 3312746"/>
                <a:gd name="connsiteY111" fmla="*/ 359878 h 1044570"/>
                <a:gd name="connsiteX112" fmla="*/ 35790 w 3312746"/>
                <a:gd name="connsiteY112" fmla="*/ 361369 h 1044570"/>
                <a:gd name="connsiteX113" fmla="*/ 53595 w 3312746"/>
                <a:gd name="connsiteY113" fmla="*/ 363347 h 1044570"/>
                <a:gd name="connsiteX114" fmla="*/ 52604 w 3312746"/>
                <a:gd name="connsiteY114" fmla="*/ 359835 h 1044570"/>
                <a:gd name="connsiteX115" fmla="*/ 67107 w 3312746"/>
                <a:gd name="connsiteY115" fmla="*/ 365843 h 1044570"/>
                <a:gd name="connsiteX116" fmla="*/ 90967 w 3312746"/>
                <a:gd name="connsiteY116" fmla="*/ 341983 h 1044570"/>
                <a:gd name="connsiteX117" fmla="*/ 67107 w 3312746"/>
                <a:gd name="connsiteY117" fmla="*/ 318123 h 1044570"/>
                <a:gd name="connsiteX118" fmla="*/ 50235 w 3312746"/>
                <a:gd name="connsiteY118" fmla="*/ 325111 h 1044570"/>
                <a:gd name="connsiteX119" fmla="*/ 38773 w 3312746"/>
                <a:gd name="connsiteY119" fmla="*/ 325579 h 1044570"/>
                <a:gd name="connsiteX120" fmla="*/ 19387 w 3312746"/>
                <a:gd name="connsiteY120" fmla="*/ 324088 h 1044570"/>
                <a:gd name="connsiteX121" fmla="*/ 13422 w 3312746"/>
                <a:gd name="connsiteY121" fmla="*/ 319614 h 1044570"/>
                <a:gd name="connsiteX122" fmla="*/ 8948 w 3312746"/>
                <a:gd name="connsiteY122" fmla="*/ 282332 h 1044570"/>
                <a:gd name="connsiteX123" fmla="*/ 7457 w 3312746"/>
                <a:gd name="connsiteY123" fmla="*/ 253998 h 1044570"/>
                <a:gd name="connsiteX124" fmla="*/ 5965 w 3312746"/>
                <a:gd name="connsiteY124" fmla="*/ 243559 h 1044570"/>
                <a:gd name="connsiteX125" fmla="*/ 10439 w 3312746"/>
                <a:gd name="connsiteY125" fmla="*/ 240577 h 1044570"/>
                <a:gd name="connsiteX126" fmla="*/ 44738 w 3312746"/>
                <a:gd name="connsiteY126" fmla="*/ 239085 h 1044570"/>
                <a:gd name="connsiteX127" fmla="*/ 47720 w 3312746"/>
                <a:gd name="connsiteY127" fmla="*/ 231629 h 1044570"/>
                <a:gd name="connsiteX128" fmla="*/ 50235 w 3312746"/>
                <a:gd name="connsiteY128" fmla="*/ 233589 h 1044570"/>
                <a:gd name="connsiteX129" fmla="*/ 67107 w 3312746"/>
                <a:gd name="connsiteY129" fmla="*/ 240577 h 1044570"/>
                <a:gd name="connsiteX130" fmla="*/ 90967 w 3312746"/>
                <a:gd name="connsiteY130" fmla="*/ 216717 h 1044570"/>
                <a:gd name="connsiteX131" fmla="*/ 67107 w 3312746"/>
                <a:gd name="connsiteY131" fmla="*/ 192857 h 1044570"/>
                <a:gd name="connsiteX132" fmla="*/ 50235 w 3312746"/>
                <a:gd name="connsiteY132" fmla="*/ 199845 h 1044570"/>
                <a:gd name="connsiteX133" fmla="*/ 44956 w 3312746"/>
                <a:gd name="connsiteY133" fmla="*/ 211137 h 1044570"/>
                <a:gd name="connsiteX134" fmla="*/ 29825 w 3312746"/>
                <a:gd name="connsiteY134" fmla="*/ 204787 h 1044570"/>
                <a:gd name="connsiteX135" fmla="*/ 28334 w 3312746"/>
                <a:gd name="connsiteY135" fmla="*/ 209260 h 1044570"/>
                <a:gd name="connsiteX136" fmla="*/ 22369 w 3312746"/>
                <a:gd name="connsiteY136" fmla="*/ 210752 h 1044570"/>
                <a:gd name="connsiteX137" fmla="*/ 8948 w 3312746"/>
                <a:gd name="connsiteY137" fmla="*/ 200313 h 1044570"/>
                <a:gd name="connsiteX138" fmla="*/ 4474 w 3312746"/>
                <a:gd name="connsiteY138" fmla="*/ 189874 h 1044570"/>
                <a:gd name="connsiteX139" fmla="*/ 5965 w 3312746"/>
                <a:gd name="connsiteY139" fmla="*/ 185400 h 1044570"/>
                <a:gd name="connsiteX140" fmla="*/ 7457 w 3312746"/>
                <a:gd name="connsiteY140" fmla="*/ 151101 h 1044570"/>
                <a:gd name="connsiteX141" fmla="*/ 8948 w 3312746"/>
                <a:gd name="connsiteY141" fmla="*/ 143645 h 1044570"/>
                <a:gd name="connsiteX142" fmla="*/ 10439 w 3312746"/>
                <a:gd name="connsiteY142" fmla="*/ 137680 h 1044570"/>
                <a:gd name="connsiteX143" fmla="*/ 11930 w 3312746"/>
                <a:gd name="connsiteY143" fmla="*/ 121276 h 1044570"/>
                <a:gd name="connsiteX144" fmla="*/ 13422 w 3312746"/>
                <a:gd name="connsiteY144" fmla="*/ 116802 h 1044570"/>
                <a:gd name="connsiteX145" fmla="*/ 17895 w 3312746"/>
                <a:gd name="connsiteY145" fmla="*/ 115311 h 1044570"/>
                <a:gd name="connsiteX146" fmla="*/ 31317 w 3312746"/>
                <a:gd name="connsiteY146" fmla="*/ 122767 h 1044570"/>
                <a:gd name="connsiteX147" fmla="*/ 48330 w 3312746"/>
                <a:gd name="connsiteY147" fmla="*/ 124743 h 1044570"/>
                <a:gd name="connsiteX148" fmla="*/ 67107 w 3312746"/>
                <a:gd name="connsiteY148" fmla="*/ 124258 h 1044570"/>
                <a:gd name="connsiteX149" fmla="*/ 90967 w 3312746"/>
                <a:gd name="connsiteY149" fmla="*/ 100398 h 1044570"/>
                <a:gd name="connsiteX150" fmla="*/ 67107 w 3312746"/>
                <a:gd name="connsiteY150" fmla="*/ 76538 h 1044570"/>
                <a:gd name="connsiteX151" fmla="*/ 50235 w 3312746"/>
                <a:gd name="connsiteY151" fmla="*/ 83526 h 1044570"/>
                <a:gd name="connsiteX152" fmla="*/ 44738 w 3312746"/>
                <a:gd name="connsiteY152" fmla="*/ 79521 h 1044570"/>
                <a:gd name="connsiteX153" fmla="*/ 40264 w 3312746"/>
                <a:gd name="connsiteY153" fmla="*/ 78029 h 1044570"/>
                <a:gd name="connsiteX154" fmla="*/ 31317 w 3312746"/>
                <a:gd name="connsiteY154" fmla="*/ 75047 h 1044570"/>
                <a:gd name="connsiteX155" fmla="*/ 25352 w 3312746"/>
                <a:gd name="connsiteY155" fmla="*/ 72064 h 1044570"/>
                <a:gd name="connsiteX156" fmla="*/ 23860 w 3312746"/>
                <a:gd name="connsiteY156" fmla="*/ 51187 h 1044570"/>
                <a:gd name="connsiteX157" fmla="*/ 20878 w 3312746"/>
                <a:gd name="connsiteY157" fmla="*/ 46713 h 1044570"/>
                <a:gd name="connsiteX158" fmla="*/ 19387 w 3312746"/>
                <a:gd name="connsiteY158" fmla="*/ 42239 h 1044570"/>
                <a:gd name="connsiteX159" fmla="*/ 16404 w 3312746"/>
                <a:gd name="connsiteY159" fmla="*/ 33292 h 1044570"/>
                <a:gd name="connsiteX160" fmla="*/ 11930 w 3312746"/>
                <a:gd name="connsiteY160" fmla="*/ 30309 h 1044570"/>
                <a:gd name="connsiteX161" fmla="*/ 10439 w 3312746"/>
                <a:gd name="connsiteY161" fmla="*/ 18379 h 1044570"/>
                <a:gd name="connsiteX162" fmla="*/ 11930 w 3312746"/>
                <a:gd name="connsiteY162" fmla="*/ 13905 h 1044570"/>
                <a:gd name="connsiteX163" fmla="*/ 13422 w 3312746"/>
                <a:gd name="connsiteY163" fmla="*/ 7940 h 1044570"/>
                <a:gd name="connsiteX164" fmla="*/ 16404 w 3312746"/>
                <a:gd name="connsiteY164" fmla="*/ 3466 h 1044570"/>
                <a:gd name="connsiteX165" fmla="*/ 20281 w 3312746"/>
                <a:gd name="connsiteY165" fmla="*/ 484 h 1044570"/>
                <a:gd name="connsiteX166" fmla="*/ 211893 w 3312746"/>
                <a:gd name="connsiteY166" fmla="*/ 484 h 1044570"/>
                <a:gd name="connsiteX167" fmla="*/ 347539 w 3312746"/>
                <a:gd name="connsiteY167" fmla="*/ 484 h 1044570"/>
                <a:gd name="connsiteX168" fmla="*/ 3312746 w 3312746"/>
                <a:gd name="connsiteY168" fmla="*/ 0 h 1044570"/>
                <a:gd name="connsiteX0" fmla="*/ 3312746 w 3312746"/>
                <a:gd name="connsiteY0" fmla="*/ 0 h 1044570"/>
                <a:gd name="connsiteX1" fmla="*/ 3312746 w 3312746"/>
                <a:gd name="connsiteY1" fmla="*/ 1044570 h 1044570"/>
                <a:gd name="connsiteX2" fmla="*/ 12428 w 3312746"/>
                <a:gd name="connsiteY2" fmla="*/ 1042876 h 1044570"/>
                <a:gd name="connsiteX3" fmla="*/ 10439 w 3312746"/>
                <a:gd name="connsiteY3" fmla="*/ 1039893 h 1044570"/>
                <a:gd name="connsiteX4" fmla="*/ 5965 w 3312746"/>
                <a:gd name="connsiteY4" fmla="*/ 1029454 h 1044570"/>
                <a:gd name="connsiteX5" fmla="*/ 4474 w 3312746"/>
                <a:gd name="connsiteY5" fmla="*/ 1023489 h 1044570"/>
                <a:gd name="connsiteX6" fmla="*/ 1492 w 3312746"/>
                <a:gd name="connsiteY6" fmla="*/ 1017524 h 1044570"/>
                <a:gd name="connsiteX7" fmla="*/ 7457 w 3312746"/>
                <a:gd name="connsiteY7" fmla="*/ 996646 h 1044570"/>
                <a:gd name="connsiteX8" fmla="*/ 8948 w 3312746"/>
                <a:gd name="connsiteY8" fmla="*/ 992173 h 1044570"/>
                <a:gd name="connsiteX9" fmla="*/ 23860 w 3312746"/>
                <a:gd name="connsiteY9" fmla="*/ 990681 h 1044570"/>
                <a:gd name="connsiteX10" fmla="*/ 38773 w 3312746"/>
                <a:gd name="connsiteY10" fmla="*/ 999629 h 1044570"/>
                <a:gd name="connsiteX11" fmla="*/ 55177 w 3312746"/>
                <a:gd name="connsiteY11" fmla="*/ 998138 h 1044570"/>
                <a:gd name="connsiteX12" fmla="*/ 57759 w 3312746"/>
                <a:gd name="connsiteY12" fmla="*/ 994266 h 1044570"/>
                <a:gd name="connsiteX13" fmla="*/ 67107 w 3312746"/>
                <a:gd name="connsiteY13" fmla="*/ 998138 h 1044570"/>
                <a:gd name="connsiteX14" fmla="*/ 90967 w 3312746"/>
                <a:gd name="connsiteY14" fmla="*/ 974278 h 1044570"/>
                <a:gd name="connsiteX15" fmla="*/ 67107 w 3312746"/>
                <a:gd name="connsiteY15" fmla="*/ 950418 h 1044570"/>
                <a:gd name="connsiteX16" fmla="*/ 43246 w 3312746"/>
                <a:gd name="connsiteY16" fmla="*/ 974278 h 1044570"/>
                <a:gd name="connsiteX17" fmla="*/ 43810 w 3312746"/>
                <a:gd name="connsiteY17" fmla="*/ 975636 h 1044570"/>
                <a:gd name="connsiteX18" fmla="*/ 34299 w 3312746"/>
                <a:gd name="connsiteY18" fmla="*/ 974278 h 1044570"/>
                <a:gd name="connsiteX19" fmla="*/ 29825 w 3312746"/>
                <a:gd name="connsiteY19" fmla="*/ 971295 h 1044570"/>
                <a:gd name="connsiteX20" fmla="*/ 22369 w 3312746"/>
                <a:gd name="connsiteY20" fmla="*/ 968313 h 1044570"/>
                <a:gd name="connsiteX21" fmla="*/ 17895 w 3312746"/>
                <a:gd name="connsiteY21" fmla="*/ 966821 h 1044570"/>
                <a:gd name="connsiteX22" fmla="*/ 13422 w 3312746"/>
                <a:gd name="connsiteY22" fmla="*/ 963839 h 1044570"/>
                <a:gd name="connsiteX23" fmla="*/ 14913 w 3312746"/>
                <a:gd name="connsiteY23" fmla="*/ 959365 h 1044570"/>
                <a:gd name="connsiteX24" fmla="*/ 16404 w 3312746"/>
                <a:gd name="connsiteY24" fmla="*/ 950418 h 1044570"/>
                <a:gd name="connsiteX25" fmla="*/ 17895 w 3312746"/>
                <a:gd name="connsiteY25" fmla="*/ 944453 h 1044570"/>
                <a:gd name="connsiteX26" fmla="*/ 14913 w 3312746"/>
                <a:gd name="connsiteY26" fmla="*/ 931031 h 1044570"/>
                <a:gd name="connsiteX27" fmla="*/ 13422 w 3312746"/>
                <a:gd name="connsiteY27" fmla="*/ 925066 h 1044570"/>
                <a:gd name="connsiteX28" fmla="*/ 10439 w 3312746"/>
                <a:gd name="connsiteY28" fmla="*/ 913136 h 1044570"/>
                <a:gd name="connsiteX29" fmla="*/ 7457 w 3312746"/>
                <a:gd name="connsiteY29" fmla="*/ 886293 h 1044570"/>
                <a:gd name="connsiteX30" fmla="*/ 8948 w 3312746"/>
                <a:gd name="connsiteY30" fmla="*/ 872872 h 1044570"/>
                <a:gd name="connsiteX31" fmla="*/ 32808 w 3312746"/>
                <a:gd name="connsiteY31" fmla="*/ 871380 h 1044570"/>
                <a:gd name="connsiteX32" fmla="*/ 35790 w 3312746"/>
                <a:gd name="connsiteY32" fmla="*/ 875854 h 1044570"/>
                <a:gd name="connsiteX33" fmla="*/ 58159 w 3312746"/>
                <a:gd name="connsiteY33" fmla="*/ 881819 h 1044570"/>
                <a:gd name="connsiteX34" fmla="*/ 67107 w 3312746"/>
                <a:gd name="connsiteY34" fmla="*/ 872872 h 1044570"/>
                <a:gd name="connsiteX35" fmla="*/ 90967 w 3312746"/>
                <a:gd name="connsiteY35" fmla="*/ 849012 h 1044570"/>
                <a:gd name="connsiteX36" fmla="*/ 67107 w 3312746"/>
                <a:gd name="connsiteY36" fmla="*/ 825152 h 1044570"/>
                <a:gd name="connsiteX37" fmla="*/ 43246 w 3312746"/>
                <a:gd name="connsiteY37" fmla="*/ 849012 h 1044570"/>
                <a:gd name="connsiteX38" fmla="*/ 45080 w 3312746"/>
                <a:gd name="connsiteY38" fmla="*/ 853436 h 1044570"/>
                <a:gd name="connsiteX39" fmla="*/ 26843 w 3312746"/>
                <a:gd name="connsiteY39" fmla="*/ 838573 h 1044570"/>
                <a:gd name="connsiteX40" fmla="*/ 23860 w 3312746"/>
                <a:gd name="connsiteY40" fmla="*/ 834099 h 1044570"/>
                <a:gd name="connsiteX41" fmla="*/ 8948 w 3312746"/>
                <a:gd name="connsiteY41" fmla="*/ 832608 h 1044570"/>
                <a:gd name="connsiteX42" fmla="*/ 7457 w 3312746"/>
                <a:gd name="connsiteY42" fmla="*/ 828134 h 1044570"/>
                <a:gd name="connsiteX43" fmla="*/ 5965 w 3312746"/>
                <a:gd name="connsiteY43" fmla="*/ 822169 h 1044570"/>
                <a:gd name="connsiteX44" fmla="*/ 4474 w 3312746"/>
                <a:gd name="connsiteY44" fmla="*/ 799800 h 1044570"/>
                <a:gd name="connsiteX45" fmla="*/ 5965 w 3312746"/>
                <a:gd name="connsiteY45" fmla="*/ 750588 h 1044570"/>
                <a:gd name="connsiteX46" fmla="*/ 7457 w 3312746"/>
                <a:gd name="connsiteY46" fmla="*/ 746114 h 1044570"/>
                <a:gd name="connsiteX47" fmla="*/ 37282 w 3312746"/>
                <a:gd name="connsiteY47" fmla="*/ 746114 h 1044570"/>
                <a:gd name="connsiteX48" fmla="*/ 46229 w 3312746"/>
                <a:gd name="connsiteY48" fmla="*/ 749097 h 1044570"/>
                <a:gd name="connsiteX49" fmla="*/ 50601 w 3312746"/>
                <a:gd name="connsiteY49" fmla="*/ 746734 h 1044570"/>
                <a:gd name="connsiteX50" fmla="*/ 67107 w 3312746"/>
                <a:gd name="connsiteY50" fmla="*/ 753571 h 1044570"/>
                <a:gd name="connsiteX51" fmla="*/ 90967 w 3312746"/>
                <a:gd name="connsiteY51" fmla="*/ 729711 h 1044570"/>
                <a:gd name="connsiteX52" fmla="*/ 67107 w 3312746"/>
                <a:gd name="connsiteY52" fmla="*/ 705851 h 1044570"/>
                <a:gd name="connsiteX53" fmla="*/ 50235 w 3312746"/>
                <a:gd name="connsiteY53" fmla="*/ 712839 h 1044570"/>
                <a:gd name="connsiteX54" fmla="*/ 40264 w 3312746"/>
                <a:gd name="connsiteY54" fmla="*/ 723746 h 1044570"/>
                <a:gd name="connsiteX55" fmla="*/ 35790 w 3312746"/>
                <a:gd name="connsiteY55" fmla="*/ 728219 h 1044570"/>
                <a:gd name="connsiteX56" fmla="*/ 31317 w 3312746"/>
                <a:gd name="connsiteY56" fmla="*/ 726728 h 1044570"/>
                <a:gd name="connsiteX57" fmla="*/ 26843 w 3312746"/>
                <a:gd name="connsiteY57" fmla="*/ 714798 h 1044570"/>
                <a:gd name="connsiteX58" fmla="*/ 22369 w 3312746"/>
                <a:gd name="connsiteY58" fmla="*/ 710324 h 1044570"/>
                <a:gd name="connsiteX59" fmla="*/ 23860 w 3312746"/>
                <a:gd name="connsiteY59" fmla="*/ 705851 h 1044570"/>
                <a:gd name="connsiteX60" fmla="*/ 28334 w 3312746"/>
                <a:gd name="connsiteY60" fmla="*/ 701377 h 1044570"/>
                <a:gd name="connsiteX61" fmla="*/ 29825 w 3312746"/>
                <a:gd name="connsiteY61" fmla="*/ 693921 h 1044570"/>
                <a:gd name="connsiteX62" fmla="*/ 28334 w 3312746"/>
                <a:gd name="connsiteY62" fmla="*/ 689447 h 1044570"/>
                <a:gd name="connsiteX63" fmla="*/ 23860 w 3312746"/>
                <a:gd name="connsiteY63" fmla="*/ 687956 h 1044570"/>
                <a:gd name="connsiteX64" fmla="*/ 19387 w 3312746"/>
                <a:gd name="connsiteY64" fmla="*/ 684973 h 1044570"/>
                <a:gd name="connsiteX65" fmla="*/ 10439 w 3312746"/>
                <a:gd name="connsiteY65" fmla="*/ 681991 h 1044570"/>
                <a:gd name="connsiteX66" fmla="*/ 8948 w 3312746"/>
                <a:gd name="connsiteY66" fmla="*/ 674534 h 1044570"/>
                <a:gd name="connsiteX67" fmla="*/ 5965 w 3312746"/>
                <a:gd name="connsiteY67" fmla="*/ 670060 h 1044570"/>
                <a:gd name="connsiteX68" fmla="*/ 2983 w 3312746"/>
                <a:gd name="connsiteY68" fmla="*/ 652165 h 1044570"/>
                <a:gd name="connsiteX69" fmla="*/ 5965 w 3312746"/>
                <a:gd name="connsiteY69" fmla="*/ 647691 h 1044570"/>
                <a:gd name="connsiteX70" fmla="*/ 8948 w 3312746"/>
                <a:gd name="connsiteY70" fmla="*/ 628305 h 1044570"/>
                <a:gd name="connsiteX71" fmla="*/ 11930 w 3312746"/>
                <a:gd name="connsiteY71" fmla="*/ 622340 h 1044570"/>
                <a:gd name="connsiteX72" fmla="*/ 17895 w 3312746"/>
                <a:gd name="connsiteY72" fmla="*/ 620848 h 1044570"/>
                <a:gd name="connsiteX73" fmla="*/ 31317 w 3312746"/>
                <a:gd name="connsiteY73" fmla="*/ 619357 h 1044570"/>
                <a:gd name="connsiteX74" fmla="*/ 47720 w 3312746"/>
                <a:gd name="connsiteY74" fmla="*/ 623831 h 1044570"/>
                <a:gd name="connsiteX75" fmla="*/ 56668 w 3312746"/>
                <a:gd name="connsiteY75" fmla="*/ 619357 h 1044570"/>
                <a:gd name="connsiteX76" fmla="*/ 67107 w 3312746"/>
                <a:gd name="connsiteY76" fmla="*/ 620849 h 1044570"/>
                <a:gd name="connsiteX77" fmla="*/ 90967 w 3312746"/>
                <a:gd name="connsiteY77" fmla="*/ 596989 h 1044570"/>
                <a:gd name="connsiteX78" fmla="*/ 67107 w 3312746"/>
                <a:gd name="connsiteY78" fmla="*/ 573129 h 1044570"/>
                <a:gd name="connsiteX79" fmla="*/ 25352 w 3312746"/>
                <a:gd name="connsiteY79" fmla="*/ 585058 h 1044570"/>
                <a:gd name="connsiteX80" fmla="*/ 13422 w 3312746"/>
                <a:gd name="connsiteY80" fmla="*/ 586550 h 1044570"/>
                <a:gd name="connsiteX81" fmla="*/ 8948 w 3312746"/>
                <a:gd name="connsiteY81" fmla="*/ 583567 h 1044570"/>
                <a:gd name="connsiteX82" fmla="*/ 1492 w 3312746"/>
                <a:gd name="connsiteY82" fmla="*/ 582076 h 1044570"/>
                <a:gd name="connsiteX83" fmla="*/ 0 w 3312746"/>
                <a:gd name="connsiteY83" fmla="*/ 577602 h 1044570"/>
                <a:gd name="connsiteX84" fmla="*/ 2983 w 3312746"/>
                <a:gd name="connsiteY84" fmla="*/ 571637 h 1044570"/>
                <a:gd name="connsiteX85" fmla="*/ 5965 w 3312746"/>
                <a:gd name="connsiteY85" fmla="*/ 538829 h 1044570"/>
                <a:gd name="connsiteX86" fmla="*/ 2983 w 3312746"/>
                <a:gd name="connsiteY86" fmla="*/ 506021 h 1044570"/>
                <a:gd name="connsiteX87" fmla="*/ 5965 w 3312746"/>
                <a:gd name="connsiteY87" fmla="*/ 495582 h 1044570"/>
                <a:gd name="connsiteX88" fmla="*/ 10439 w 3312746"/>
                <a:gd name="connsiteY88" fmla="*/ 492600 h 1044570"/>
                <a:gd name="connsiteX89" fmla="*/ 11930 w 3312746"/>
                <a:gd name="connsiteY89" fmla="*/ 488126 h 1044570"/>
                <a:gd name="connsiteX90" fmla="*/ 23860 w 3312746"/>
                <a:gd name="connsiteY90" fmla="*/ 488126 h 1044570"/>
                <a:gd name="connsiteX91" fmla="*/ 32808 w 3312746"/>
                <a:gd name="connsiteY91" fmla="*/ 491109 h 1044570"/>
                <a:gd name="connsiteX92" fmla="*/ 50703 w 3312746"/>
                <a:gd name="connsiteY92" fmla="*/ 489617 h 1044570"/>
                <a:gd name="connsiteX93" fmla="*/ 67107 w 3312746"/>
                <a:gd name="connsiteY93" fmla="*/ 491109 h 1044570"/>
                <a:gd name="connsiteX94" fmla="*/ 90967 w 3312746"/>
                <a:gd name="connsiteY94" fmla="*/ 467249 h 1044570"/>
                <a:gd name="connsiteX95" fmla="*/ 67107 w 3312746"/>
                <a:gd name="connsiteY95" fmla="*/ 443389 h 1044570"/>
                <a:gd name="connsiteX96" fmla="*/ 50235 w 3312746"/>
                <a:gd name="connsiteY96" fmla="*/ 450377 h 1044570"/>
                <a:gd name="connsiteX97" fmla="*/ 43247 w 3312746"/>
                <a:gd name="connsiteY97" fmla="*/ 459792 h 1044570"/>
                <a:gd name="connsiteX98" fmla="*/ 35790 w 3312746"/>
                <a:gd name="connsiteY98" fmla="*/ 458301 h 1044570"/>
                <a:gd name="connsiteX99" fmla="*/ 31317 w 3312746"/>
                <a:gd name="connsiteY99" fmla="*/ 456810 h 1044570"/>
                <a:gd name="connsiteX100" fmla="*/ 26843 w 3312746"/>
                <a:gd name="connsiteY100" fmla="*/ 455319 h 1044570"/>
                <a:gd name="connsiteX101" fmla="*/ 17895 w 3312746"/>
                <a:gd name="connsiteY101" fmla="*/ 452336 h 1044570"/>
                <a:gd name="connsiteX102" fmla="*/ 14913 w 3312746"/>
                <a:gd name="connsiteY102" fmla="*/ 446371 h 1044570"/>
                <a:gd name="connsiteX103" fmla="*/ 11930 w 3312746"/>
                <a:gd name="connsiteY103" fmla="*/ 441897 h 1044570"/>
                <a:gd name="connsiteX104" fmla="*/ 7457 w 3312746"/>
                <a:gd name="connsiteY104" fmla="*/ 440406 h 1044570"/>
                <a:gd name="connsiteX105" fmla="*/ 5965 w 3312746"/>
                <a:gd name="connsiteY105" fmla="*/ 404616 h 1044570"/>
                <a:gd name="connsiteX106" fmla="*/ 7457 w 3312746"/>
                <a:gd name="connsiteY106" fmla="*/ 380755 h 1044570"/>
                <a:gd name="connsiteX107" fmla="*/ 7457 w 3312746"/>
                <a:gd name="connsiteY107" fmla="*/ 364351 h 1044570"/>
                <a:gd name="connsiteX108" fmla="*/ 11930 w 3312746"/>
                <a:gd name="connsiteY108" fmla="*/ 358386 h 1044570"/>
                <a:gd name="connsiteX109" fmla="*/ 14913 w 3312746"/>
                <a:gd name="connsiteY109" fmla="*/ 353913 h 1044570"/>
                <a:gd name="connsiteX110" fmla="*/ 20878 w 3312746"/>
                <a:gd name="connsiteY110" fmla="*/ 352421 h 1044570"/>
                <a:gd name="connsiteX111" fmla="*/ 31317 w 3312746"/>
                <a:gd name="connsiteY111" fmla="*/ 359878 h 1044570"/>
                <a:gd name="connsiteX112" fmla="*/ 35790 w 3312746"/>
                <a:gd name="connsiteY112" fmla="*/ 361369 h 1044570"/>
                <a:gd name="connsiteX113" fmla="*/ 53595 w 3312746"/>
                <a:gd name="connsiteY113" fmla="*/ 363347 h 1044570"/>
                <a:gd name="connsiteX114" fmla="*/ 52604 w 3312746"/>
                <a:gd name="connsiteY114" fmla="*/ 359835 h 1044570"/>
                <a:gd name="connsiteX115" fmla="*/ 67107 w 3312746"/>
                <a:gd name="connsiteY115" fmla="*/ 365843 h 1044570"/>
                <a:gd name="connsiteX116" fmla="*/ 90967 w 3312746"/>
                <a:gd name="connsiteY116" fmla="*/ 341983 h 1044570"/>
                <a:gd name="connsiteX117" fmla="*/ 67107 w 3312746"/>
                <a:gd name="connsiteY117" fmla="*/ 318123 h 1044570"/>
                <a:gd name="connsiteX118" fmla="*/ 50235 w 3312746"/>
                <a:gd name="connsiteY118" fmla="*/ 325111 h 1044570"/>
                <a:gd name="connsiteX119" fmla="*/ 38773 w 3312746"/>
                <a:gd name="connsiteY119" fmla="*/ 325579 h 1044570"/>
                <a:gd name="connsiteX120" fmla="*/ 19387 w 3312746"/>
                <a:gd name="connsiteY120" fmla="*/ 324088 h 1044570"/>
                <a:gd name="connsiteX121" fmla="*/ 13422 w 3312746"/>
                <a:gd name="connsiteY121" fmla="*/ 319614 h 1044570"/>
                <a:gd name="connsiteX122" fmla="*/ 8948 w 3312746"/>
                <a:gd name="connsiteY122" fmla="*/ 282332 h 1044570"/>
                <a:gd name="connsiteX123" fmla="*/ 7457 w 3312746"/>
                <a:gd name="connsiteY123" fmla="*/ 253998 h 1044570"/>
                <a:gd name="connsiteX124" fmla="*/ 5965 w 3312746"/>
                <a:gd name="connsiteY124" fmla="*/ 243559 h 1044570"/>
                <a:gd name="connsiteX125" fmla="*/ 10439 w 3312746"/>
                <a:gd name="connsiteY125" fmla="*/ 240577 h 1044570"/>
                <a:gd name="connsiteX126" fmla="*/ 44738 w 3312746"/>
                <a:gd name="connsiteY126" fmla="*/ 239085 h 1044570"/>
                <a:gd name="connsiteX127" fmla="*/ 47720 w 3312746"/>
                <a:gd name="connsiteY127" fmla="*/ 231629 h 1044570"/>
                <a:gd name="connsiteX128" fmla="*/ 50235 w 3312746"/>
                <a:gd name="connsiteY128" fmla="*/ 233589 h 1044570"/>
                <a:gd name="connsiteX129" fmla="*/ 67107 w 3312746"/>
                <a:gd name="connsiteY129" fmla="*/ 240577 h 1044570"/>
                <a:gd name="connsiteX130" fmla="*/ 90967 w 3312746"/>
                <a:gd name="connsiteY130" fmla="*/ 216717 h 1044570"/>
                <a:gd name="connsiteX131" fmla="*/ 67107 w 3312746"/>
                <a:gd name="connsiteY131" fmla="*/ 192857 h 1044570"/>
                <a:gd name="connsiteX132" fmla="*/ 50235 w 3312746"/>
                <a:gd name="connsiteY132" fmla="*/ 199845 h 1044570"/>
                <a:gd name="connsiteX133" fmla="*/ 44956 w 3312746"/>
                <a:gd name="connsiteY133" fmla="*/ 211137 h 1044570"/>
                <a:gd name="connsiteX134" fmla="*/ 29825 w 3312746"/>
                <a:gd name="connsiteY134" fmla="*/ 204787 h 1044570"/>
                <a:gd name="connsiteX135" fmla="*/ 28334 w 3312746"/>
                <a:gd name="connsiteY135" fmla="*/ 209260 h 1044570"/>
                <a:gd name="connsiteX136" fmla="*/ 22369 w 3312746"/>
                <a:gd name="connsiteY136" fmla="*/ 210752 h 1044570"/>
                <a:gd name="connsiteX137" fmla="*/ 8948 w 3312746"/>
                <a:gd name="connsiteY137" fmla="*/ 200313 h 1044570"/>
                <a:gd name="connsiteX138" fmla="*/ 4474 w 3312746"/>
                <a:gd name="connsiteY138" fmla="*/ 189874 h 1044570"/>
                <a:gd name="connsiteX139" fmla="*/ 5965 w 3312746"/>
                <a:gd name="connsiteY139" fmla="*/ 185400 h 1044570"/>
                <a:gd name="connsiteX140" fmla="*/ 7457 w 3312746"/>
                <a:gd name="connsiteY140" fmla="*/ 151101 h 1044570"/>
                <a:gd name="connsiteX141" fmla="*/ 8948 w 3312746"/>
                <a:gd name="connsiteY141" fmla="*/ 143645 h 1044570"/>
                <a:gd name="connsiteX142" fmla="*/ 10439 w 3312746"/>
                <a:gd name="connsiteY142" fmla="*/ 137680 h 1044570"/>
                <a:gd name="connsiteX143" fmla="*/ 11930 w 3312746"/>
                <a:gd name="connsiteY143" fmla="*/ 121276 h 1044570"/>
                <a:gd name="connsiteX144" fmla="*/ 13422 w 3312746"/>
                <a:gd name="connsiteY144" fmla="*/ 116802 h 1044570"/>
                <a:gd name="connsiteX145" fmla="*/ 17895 w 3312746"/>
                <a:gd name="connsiteY145" fmla="*/ 115311 h 1044570"/>
                <a:gd name="connsiteX146" fmla="*/ 31317 w 3312746"/>
                <a:gd name="connsiteY146" fmla="*/ 122767 h 1044570"/>
                <a:gd name="connsiteX147" fmla="*/ 48330 w 3312746"/>
                <a:gd name="connsiteY147" fmla="*/ 124743 h 1044570"/>
                <a:gd name="connsiteX148" fmla="*/ 67107 w 3312746"/>
                <a:gd name="connsiteY148" fmla="*/ 124258 h 1044570"/>
                <a:gd name="connsiteX149" fmla="*/ 90967 w 3312746"/>
                <a:gd name="connsiteY149" fmla="*/ 100398 h 1044570"/>
                <a:gd name="connsiteX150" fmla="*/ 67107 w 3312746"/>
                <a:gd name="connsiteY150" fmla="*/ 76538 h 1044570"/>
                <a:gd name="connsiteX151" fmla="*/ 50235 w 3312746"/>
                <a:gd name="connsiteY151" fmla="*/ 83526 h 1044570"/>
                <a:gd name="connsiteX152" fmla="*/ 44738 w 3312746"/>
                <a:gd name="connsiteY152" fmla="*/ 79521 h 1044570"/>
                <a:gd name="connsiteX153" fmla="*/ 40264 w 3312746"/>
                <a:gd name="connsiteY153" fmla="*/ 78029 h 1044570"/>
                <a:gd name="connsiteX154" fmla="*/ 31317 w 3312746"/>
                <a:gd name="connsiteY154" fmla="*/ 75047 h 1044570"/>
                <a:gd name="connsiteX155" fmla="*/ 25352 w 3312746"/>
                <a:gd name="connsiteY155" fmla="*/ 72064 h 1044570"/>
                <a:gd name="connsiteX156" fmla="*/ 23860 w 3312746"/>
                <a:gd name="connsiteY156" fmla="*/ 51187 h 1044570"/>
                <a:gd name="connsiteX157" fmla="*/ 20878 w 3312746"/>
                <a:gd name="connsiteY157" fmla="*/ 46713 h 1044570"/>
                <a:gd name="connsiteX158" fmla="*/ 19387 w 3312746"/>
                <a:gd name="connsiteY158" fmla="*/ 42239 h 1044570"/>
                <a:gd name="connsiteX159" fmla="*/ 16404 w 3312746"/>
                <a:gd name="connsiteY159" fmla="*/ 33292 h 1044570"/>
                <a:gd name="connsiteX160" fmla="*/ 11930 w 3312746"/>
                <a:gd name="connsiteY160" fmla="*/ 30309 h 1044570"/>
                <a:gd name="connsiteX161" fmla="*/ 10439 w 3312746"/>
                <a:gd name="connsiteY161" fmla="*/ 18379 h 1044570"/>
                <a:gd name="connsiteX162" fmla="*/ 11930 w 3312746"/>
                <a:gd name="connsiteY162" fmla="*/ 13905 h 1044570"/>
                <a:gd name="connsiteX163" fmla="*/ 13422 w 3312746"/>
                <a:gd name="connsiteY163" fmla="*/ 7940 h 1044570"/>
                <a:gd name="connsiteX164" fmla="*/ 16404 w 3312746"/>
                <a:gd name="connsiteY164" fmla="*/ 3466 h 1044570"/>
                <a:gd name="connsiteX165" fmla="*/ 20281 w 3312746"/>
                <a:gd name="connsiteY165" fmla="*/ 484 h 1044570"/>
                <a:gd name="connsiteX166" fmla="*/ 211893 w 3312746"/>
                <a:gd name="connsiteY166" fmla="*/ 484 h 1044570"/>
                <a:gd name="connsiteX167" fmla="*/ 347539 w 3312746"/>
                <a:gd name="connsiteY167" fmla="*/ 484 h 1044570"/>
                <a:gd name="connsiteX168" fmla="*/ 3312746 w 3312746"/>
                <a:gd name="connsiteY168" fmla="*/ 0 h 1044570"/>
                <a:gd name="connsiteX0" fmla="*/ 3312746 w 3312746"/>
                <a:gd name="connsiteY0" fmla="*/ 0 h 1044570"/>
                <a:gd name="connsiteX1" fmla="*/ 3312746 w 3312746"/>
                <a:gd name="connsiteY1" fmla="*/ 1044570 h 1044570"/>
                <a:gd name="connsiteX2" fmla="*/ 12428 w 3312746"/>
                <a:gd name="connsiteY2" fmla="*/ 1042876 h 1044570"/>
                <a:gd name="connsiteX3" fmla="*/ 10439 w 3312746"/>
                <a:gd name="connsiteY3" fmla="*/ 1039893 h 1044570"/>
                <a:gd name="connsiteX4" fmla="*/ 5965 w 3312746"/>
                <a:gd name="connsiteY4" fmla="*/ 1029454 h 1044570"/>
                <a:gd name="connsiteX5" fmla="*/ 4474 w 3312746"/>
                <a:gd name="connsiteY5" fmla="*/ 1023489 h 1044570"/>
                <a:gd name="connsiteX6" fmla="*/ 1492 w 3312746"/>
                <a:gd name="connsiteY6" fmla="*/ 1017524 h 1044570"/>
                <a:gd name="connsiteX7" fmla="*/ 7457 w 3312746"/>
                <a:gd name="connsiteY7" fmla="*/ 996646 h 1044570"/>
                <a:gd name="connsiteX8" fmla="*/ 8948 w 3312746"/>
                <a:gd name="connsiteY8" fmla="*/ 992173 h 1044570"/>
                <a:gd name="connsiteX9" fmla="*/ 23860 w 3312746"/>
                <a:gd name="connsiteY9" fmla="*/ 990681 h 1044570"/>
                <a:gd name="connsiteX10" fmla="*/ 38773 w 3312746"/>
                <a:gd name="connsiteY10" fmla="*/ 999629 h 1044570"/>
                <a:gd name="connsiteX11" fmla="*/ 55177 w 3312746"/>
                <a:gd name="connsiteY11" fmla="*/ 998138 h 1044570"/>
                <a:gd name="connsiteX12" fmla="*/ 57759 w 3312746"/>
                <a:gd name="connsiteY12" fmla="*/ 994266 h 1044570"/>
                <a:gd name="connsiteX13" fmla="*/ 67107 w 3312746"/>
                <a:gd name="connsiteY13" fmla="*/ 998138 h 1044570"/>
                <a:gd name="connsiteX14" fmla="*/ 90967 w 3312746"/>
                <a:gd name="connsiteY14" fmla="*/ 974278 h 1044570"/>
                <a:gd name="connsiteX15" fmla="*/ 67107 w 3312746"/>
                <a:gd name="connsiteY15" fmla="*/ 950418 h 1044570"/>
                <a:gd name="connsiteX16" fmla="*/ 43246 w 3312746"/>
                <a:gd name="connsiteY16" fmla="*/ 974278 h 1044570"/>
                <a:gd name="connsiteX17" fmla="*/ 43810 w 3312746"/>
                <a:gd name="connsiteY17" fmla="*/ 975636 h 1044570"/>
                <a:gd name="connsiteX18" fmla="*/ 34299 w 3312746"/>
                <a:gd name="connsiteY18" fmla="*/ 974278 h 1044570"/>
                <a:gd name="connsiteX19" fmla="*/ 29825 w 3312746"/>
                <a:gd name="connsiteY19" fmla="*/ 971295 h 1044570"/>
                <a:gd name="connsiteX20" fmla="*/ 22369 w 3312746"/>
                <a:gd name="connsiteY20" fmla="*/ 968313 h 1044570"/>
                <a:gd name="connsiteX21" fmla="*/ 17895 w 3312746"/>
                <a:gd name="connsiteY21" fmla="*/ 966821 h 1044570"/>
                <a:gd name="connsiteX22" fmla="*/ 13422 w 3312746"/>
                <a:gd name="connsiteY22" fmla="*/ 963839 h 1044570"/>
                <a:gd name="connsiteX23" fmla="*/ 14913 w 3312746"/>
                <a:gd name="connsiteY23" fmla="*/ 959365 h 1044570"/>
                <a:gd name="connsiteX24" fmla="*/ 16404 w 3312746"/>
                <a:gd name="connsiteY24" fmla="*/ 950418 h 1044570"/>
                <a:gd name="connsiteX25" fmla="*/ 17895 w 3312746"/>
                <a:gd name="connsiteY25" fmla="*/ 944453 h 1044570"/>
                <a:gd name="connsiteX26" fmla="*/ 14913 w 3312746"/>
                <a:gd name="connsiteY26" fmla="*/ 931031 h 1044570"/>
                <a:gd name="connsiteX27" fmla="*/ 13422 w 3312746"/>
                <a:gd name="connsiteY27" fmla="*/ 925066 h 1044570"/>
                <a:gd name="connsiteX28" fmla="*/ 10439 w 3312746"/>
                <a:gd name="connsiteY28" fmla="*/ 913136 h 1044570"/>
                <a:gd name="connsiteX29" fmla="*/ 7457 w 3312746"/>
                <a:gd name="connsiteY29" fmla="*/ 886293 h 1044570"/>
                <a:gd name="connsiteX30" fmla="*/ 8948 w 3312746"/>
                <a:gd name="connsiteY30" fmla="*/ 872872 h 1044570"/>
                <a:gd name="connsiteX31" fmla="*/ 32808 w 3312746"/>
                <a:gd name="connsiteY31" fmla="*/ 871380 h 1044570"/>
                <a:gd name="connsiteX32" fmla="*/ 35790 w 3312746"/>
                <a:gd name="connsiteY32" fmla="*/ 875854 h 1044570"/>
                <a:gd name="connsiteX33" fmla="*/ 58159 w 3312746"/>
                <a:gd name="connsiteY33" fmla="*/ 881819 h 1044570"/>
                <a:gd name="connsiteX34" fmla="*/ 67107 w 3312746"/>
                <a:gd name="connsiteY34" fmla="*/ 872872 h 1044570"/>
                <a:gd name="connsiteX35" fmla="*/ 90967 w 3312746"/>
                <a:gd name="connsiteY35" fmla="*/ 849012 h 1044570"/>
                <a:gd name="connsiteX36" fmla="*/ 67107 w 3312746"/>
                <a:gd name="connsiteY36" fmla="*/ 825152 h 1044570"/>
                <a:gd name="connsiteX37" fmla="*/ 43246 w 3312746"/>
                <a:gd name="connsiteY37" fmla="*/ 849012 h 1044570"/>
                <a:gd name="connsiteX38" fmla="*/ 45080 w 3312746"/>
                <a:gd name="connsiteY38" fmla="*/ 853436 h 1044570"/>
                <a:gd name="connsiteX39" fmla="*/ 26843 w 3312746"/>
                <a:gd name="connsiteY39" fmla="*/ 838573 h 1044570"/>
                <a:gd name="connsiteX40" fmla="*/ 23860 w 3312746"/>
                <a:gd name="connsiteY40" fmla="*/ 834099 h 1044570"/>
                <a:gd name="connsiteX41" fmla="*/ 8948 w 3312746"/>
                <a:gd name="connsiteY41" fmla="*/ 832608 h 1044570"/>
                <a:gd name="connsiteX42" fmla="*/ 7457 w 3312746"/>
                <a:gd name="connsiteY42" fmla="*/ 828134 h 1044570"/>
                <a:gd name="connsiteX43" fmla="*/ 5965 w 3312746"/>
                <a:gd name="connsiteY43" fmla="*/ 822169 h 1044570"/>
                <a:gd name="connsiteX44" fmla="*/ 4474 w 3312746"/>
                <a:gd name="connsiteY44" fmla="*/ 799800 h 1044570"/>
                <a:gd name="connsiteX45" fmla="*/ 5965 w 3312746"/>
                <a:gd name="connsiteY45" fmla="*/ 750588 h 1044570"/>
                <a:gd name="connsiteX46" fmla="*/ 7457 w 3312746"/>
                <a:gd name="connsiteY46" fmla="*/ 746114 h 1044570"/>
                <a:gd name="connsiteX47" fmla="*/ 37282 w 3312746"/>
                <a:gd name="connsiteY47" fmla="*/ 746114 h 1044570"/>
                <a:gd name="connsiteX48" fmla="*/ 46229 w 3312746"/>
                <a:gd name="connsiteY48" fmla="*/ 749097 h 1044570"/>
                <a:gd name="connsiteX49" fmla="*/ 50601 w 3312746"/>
                <a:gd name="connsiteY49" fmla="*/ 746734 h 1044570"/>
                <a:gd name="connsiteX50" fmla="*/ 67107 w 3312746"/>
                <a:gd name="connsiteY50" fmla="*/ 753571 h 1044570"/>
                <a:gd name="connsiteX51" fmla="*/ 90967 w 3312746"/>
                <a:gd name="connsiteY51" fmla="*/ 729711 h 1044570"/>
                <a:gd name="connsiteX52" fmla="*/ 67107 w 3312746"/>
                <a:gd name="connsiteY52" fmla="*/ 705851 h 1044570"/>
                <a:gd name="connsiteX53" fmla="*/ 50235 w 3312746"/>
                <a:gd name="connsiteY53" fmla="*/ 712839 h 1044570"/>
                <a:gd name="connsiteX54" fmla="*/ 40264 w 3312746"/>
                <a:gd name="connsiteY54" fmla="*/ 723746 h 1044570"/>
                <a:gd name="connsiteX55" fmla="*/ 35790 w 3312746"/>
                <a:gd name="connsiteY55" fmla="*/ 728219 h 1044570"/>
                <a:gd name="connsiteX56" fmla="*/ 31317 w 3312746"/>
                <a:gd name="connsiteY56" fmla="*/ 726728 h 1044570"/>
                <a:gd name="connsiteX57" fmla="*/ 26843 w 3312746"/>
                <a:gd name="connsiteY57" fmla="*/ 714798 h 1044570"/>
                <a:gd name="connsiteX58" fmla="*/ 22369 w 3312746"/>
                <a:gd name="connsiteY58" fmla="*/ 710324 h 1044570"/>
                <a:gd name="connsiteX59" fmla="*/ 23860 w 3312746"/>
                <a:gd name="connsiteY59" fmla="*/ 705851 h 1044570"/>
                <a:gd name="connsiteX60" fmla="*/ 28334 w 3312746"/>
                <a:gd name="connsiteY60" fmla="*/ 701377 h 1044570"/>
                <a:gd name="connsiteX61" fmla="*/ 29825 w 3312746"/>
                <a:gd name="connsiteY61" fmla="*/ 693921 h 1044570"/>
                <a:gd name="connsiteX62" fmla="*/ 28334 w 3312746"/>
                <a:gd name="connsiteY62" fmla="*/ 689447 h 1044570"/>
                <a:gd name="connsiteX63" fmla="*/ 23860 w 3312746"/>
                <a:gd name="connsiteY63" fmla="*/ 687956 h 1044570"/>
                <a:gd name="connsiteX64" fmla="*/ 19387 w 3312746"/>
                <a:gd name="connsiteY64" fmla="*/ 684973 h 1044570"/>
                <a:gd name="connsiteX65" fmla="*/ 10439 w 3312746"/>
                <a:gd name="connsiteY65" fmla="*/ 681991 h 1044570"/>
                <a:gd name="connsiteX66" fmla="*/ 8948 w 3312746"/>
                <a:gd name="connsiteY66" fmla="*/ 674534 h 1044570"/>
                <a:gd name="connsiteX67" fmla="*/ 5965 w 3312746"/>
                <a:gd name="connsiteY67" fmla="*/ 670060 h 1044570"/>
                <a:gd name="connsiteX68" fmla="*/ 2983 w 3312746"/>
                <a:gd name="connsiteY68" fmla="*/ 652165 h 1044570"/>
                <a:gd name="connsiteX69" fmla="*/ 5965 w 3312746"/>
                <a:gd name="connsiteY69" fmla="*/ 647691 h 1044570"/>
                <a:gd name="connsiteX70" fmla="*/ 8948 w 3312746"/>
                <a:gd name="connsiteY70" fmla="*/ 628305 h 1044570"/>
                <a:gd name="connsiteX71" fmla="*/ 11930 w 3312746"/>
                <a:gd name="connsiteY71" fmla="*/ 622340 h 1044570"/>
                <a:gd name="connsiteX72" fmla="*/ 17895 w 3312746"/>
                <a:gd name="connsiteY72" fmla="*/ 620848 h 1044570"/>
                <a:gd name="connsiteX73" fmla="*/ 31317 w 3312746"/>
                <a:gd name="connsiteY73" fmla="*/ 619357 h 1044570"/>
                <a:gd name="connsiteX74" fmla="*/ 47720 w 3312746"/>
                <a:gd name="connsiteY74" fmla="*/ 623831 h 1044570"/>
                <a:gd name="connsiteX75" fmla="*/ 56668 w 3312746"/>
                <a:gd name="connsiteY75" fmla="*/ 619357 h 1044570"/>
                <a:gd name="connsiteX76" fmla="*/ 67107 w 3312746"/>
                <a:gd name="connsiteY76" fmla="*/ 620849 h 1044570"/>
                <a:gd name="connsiteX77" fmla="*/ 90967 w 3312746"/>
                <a:gd name="connsiteY77" fmla="*/ 596989 h 1044570"/>
                <a:gd name="connsiteX78" fmla="*/ 67107 w 3312746"/>
                <a:gd name="connsiteY78" fmla="*/ 573129 h 1044570"/>
                <a:gd name="connsiteX79" fmla="*/ 25352 w 3312746"/>
                <a:gd name="connsiteY79" fmla="*/ 585058 h 1044570"/>
                <a:gd name="connsiteX80" fmla="*/ 13422 w 3312746"/>
                <a:gd name="connsiteY80" fmla="*/ 586550 h 1044570"/>
                <a:gd name="connsiteX81" fmla="*/ 8948 w 3312746"/>
                <a:gd name="connsiteY81" fmla="*/ 583567 h 1044570"/>
                <a:gd name="connsiteX82" fmla="*/ 1492 w 3312746"/>
                <a:gd name="connsiteY82" fmla="*/ 582076 h 1044570"/>
                <a:gd name="connsiteX83" fmla="*/ 0 w 3312746"/>
                <a:gd name="connsiteY83" fmla="*/ 577602 h 1044570"/>
                <a:gd name="connsiteX84" fmla="*/ 2983 w 3312746"/>
                <a:gd name="connsiteY84" fmla="*/ 571637 h 1044570"/>
                <a:gd name="connsiteX85" fmla="*/ 5965 w 3312746"/>
                <a:gd name="connsiteY85" fmla="*/ 538829 h 1044570"/>
                <a:gd name="connsiteX86" fmla="*/ 2983 w 3312746"/>
                <a:gd name="connsiteY86" fmla="*/ 506021 h 1044570"/>
                <a:gd name="connsiteX87" fmla="*/ 5965 w 3312746"/>
                <a:gd name="connsiteY87" fmla="*/ 495582 h 1044570"/>
                <a:gd name="connsiteX88" fmla="*/ 10439 w 3312746"/>
                <a:gd name="connsiteY88" fmla="*/ 492600 h 1044570"/>
                <a:gd name="connsiteX89" fmla="*/ 11930 w 3312746"/>
                <a:gd name="connsiteY89" fmla="*/ 488126 h 1044570"/>
                <a:gd name="connsiteX90" fmla="*/ 23860 w 3312746"/>
                <a:gd name="connsiteY90" fmla="*/ 488126 h 1044570"/>
                <a:gd name="connsiteX91" fmla="*/ 32808 w 3312746"/>
                <a:gd name="connsiteY91" fmla="*/ 491109 h 1044570"/>
                <a:gd name="connsiteX92" fmla="*/ 50703 w 3312746"/>
                <a:gd name="connsiteY92" fmla="*/ 489617 h 1044570"/>
                <a:gd name="connsiteX93" fmla="*/ 67107 w 3312746"/>
                <a:gd name="connsiteY93" fmla="*/ 491109 h 1044570"/>
                <a:gd name="connsiteX94" fmla="*/ 90967 w 3312746"/>
                <a:gd name="connsiteY94" fmla="*/ 467249 h 1044570"/>
                <a:gd name="connsiteX95" fmla="*/ 67107 w 3312746"/>
                <a:gd name="connsiteY95" fmla="*/ 443389 h 1044570"/>
                <a:gd name="connsiteX96" fmla="*/ 50235 w 3312746"/>
                <a:gd name="connsiteY96" fmla="*/ 450377 h 1044570"/>
                <a:gd name="connsiteX97" fmla="*/ 43247 w 3312746"/>
                <a:gd name="connsiteY97" fmla="*/ 459792 h 1044570"/>
                <a:gd name="connsiteX98" fmla="*/ 35790 w 3312746"/>
                <a:gd name="connsiteY98" fmla="*/ 458301 h 1044570"/>
                <a:gd name="connsiteX99" fmla="*/ 31317 w 3312746"/>
                <a:gd name="connsiteY99" fmla="*/ 456810 h 1044570"/>
                <a:gd name="connsiteX100" fmla="*/ 26843 w 3312746"/>
                <a:gd name="connsiteY100" fmla="*/ 455319 h 1044570"/>
                <a:gd name="connsiteX101" fmla="*/ 17895 w 3312746"/>
                <a:gd name="connsiteY101" fmla="*/ 452336 h 1044570"/>
                <a:gd name="connsiteX102" fmla="*/ 14913 w 3312746"/>
                <a:gd name="connsiteY102" fmla="*/ 446371 h 1044570"/>
                <a:gd name="connsiteX103" fmla="*/ 11930 w 3312746"/>
                <a:gd name="connsiteY103" fmla="*/ 441897 h 1044570"/>
                <a:gd name="connsiteX104" fmla="*/ 7457 w 3312746"/>
                <a:gd name="connsiteY104" fmla="*/ 440406 h 1044570"/>
                <a:gd name="connsiteX105" fmla="*/ 5965 w 3312746"/>
                <a:gd name="connsiteY105" fmla="*/ 404616 h 1044570"/>
                <a:gd name="connsiteX106" fmla="*/ 7457 w 3312746"/>
                <a:gd name="connsiteY106" fmla="*/ 380755 h 1044570"/>
                <a:gd name="connsiteX107" fmla="*/ 7457 w 3312746"/>
                <a:gd name="connsiteY107" fmla="*/ 364351 h 1044570"/>
                <a:gd name="connsiteX108" fmla="*/ 11930 w 3312746"/>
                <a:gd name="connsiteY108" fmla="*/ 358386 h 1044570"/>
                <a:gd name="connsiteX109" fmla="*/ 14913 w 3312746"/>
                <a:gd name="connsiteY109" fmla="*/ 353913 h 1044570"/>
                <a:gd name="connsiteX110" fmla="*/ 20878 w 3312746"/>
                <a:gd name="connsiteY110" fmla="*/ 352421 h 1044570"/>
                <a:gd name="connsiteX111" fmla="*/ 31317 w 3312746"/>
                <a:gd name="connsiteY111" fmla="*/ 359878 h 1044570"/>
                <a:gd name="connsiteX112" fmla="*/ 35790 w 3312746"/>
                <a:gd name="connsiteY112" fmla="*/ 361369 h 1044570"/>
                <a:gd name="connsiteX113" fmla="*/ 53595 w 3312746"/>
                <a:gd name="connsiteY113" fmla="*/ 363347 h 1044570"/>
                <a:gd name="connsiteX114" fmla="*/ 52604 w 3312746"/>
                <a:gd name="connsiteY114" fmla="*/ 359835 h 1044570"/>
                <a:gd name="connsiteX115" fmla="*/ 67107 w 3312746"/>
                <a:gd name="connsiteY115" fmla="*/ 365843 h 1044570"/>
                <a:gd name="connsiteX116" fmla="*/ 90967 w 3312746"/>
                <a:gd name="connsiteY116" fmla="*/ 341983 h 1044570"/>
                <a:gd name="connsiteX117" fmla="*/ 67107 w 3312746"/>
                <a:gd name="connsiteY117" fmla="*/ 318123 h 1044570"/>
                <a:gd name="connsiteX118" fmla="*/ 50235 w 3312746"/>
                <a:gd name="connsiteY118" fmla="*/ 325111 h 1044570"/>
                <a:gd name="connsiteX119" fmla="*/ 38773 w 3312746"/>
                <a:gd name="connsiteY119" fmla="*/ 325579 h 1044570"/>
                <a:gd name="connsiteX120" fmla="*/ 19387 w 3312746"/>
                <a:gd name="connsiteY120" fmla="*/ 324088 h 1044570"/>
                <a:gd name="connsiteX121" fmla="*/ 13422 w 3312746"/>
                <a:gd name="connsiteY121" fmla="*/ 319614 h 1044570"/>
                <a:gd name="connsiteX122" fmla="*/ 8948 w 3312746"/>
                <a:gd name="connsiteY122" fmla="*/ 282332 h 1044570"/>
                <a:gd name="connsiteX123" fmla="*/ 7457 w 3312746"/>
                <a:gd name="connsiteY123" fmla="*/ 253998 h 1044570"/>
                <a:gd name="connsiteX124" fmla="*/ 5965 w 3312746"/>
                <a:gd name="connsiteY124" fmla="*/ 243559 h 1044570"/>
                <a:gd name="connsiteX125" fmla="*/ 10439 w 3312746"/>
                <a:gd name="connsiteY125" fmla="*/ 240577 h 1044570"/>
                <a:gd name="connsiteX126" fmla="*/ 44738 w 3312746"/>
                <a:gd name="connsiteY126" fmla="*/ 239085 h 1044570"/>
                <a:gd name="connsiteX127" fmla="*/ 47720 w 3312746"/>
                <a:gd name="connsiteY127" fmla="*/ 231629 h 1044570"/>
                <a:gd name="connsiteX128" fmla="*/ 50235 w 3312746"/>
                <a:gd name="connsiteY128" fmla="*/ 233589 h 1044570"/>
                <a:gd name="connsiteX129" fmla="*/ 67107 w 3312746"/>
                <a:gd name="connsiteY129" fmla="*/ 240577 h 1044570"/>
                <a:gd name="connsiteX130" fmla="*/ 90967 w 3312746"/>
                <a:gd name="connsiteY130" fmla="*/ 216717 h 1044570"/>
                <a:gd name="connsiteX131" fmla="*/ 67107 w 3312746"/>
                <a:gd name="connsiteY131" fmla="*/ 192857 h 1044570"/>
                <a:gd name="connsiteX132" fmla="*/ 50235 w 3312746"/>
                <a:gd name="connsiteY132" fmla="*/ 199845 h 1044570"/>
                <a:gd name="connsiteX133" fmla="*/ 44956 w 3312746"/>
                <a:gd name="connsiteY133" fmla="*/ 211137 h 1044570"/>
                <a:gd name="connsiteX134" fmla="*/ 29825 w 3312746"/>
                <a:gd name="connsiteY134" fmla="*/ 204787 h 1044570"/>
                <a:gd name="connsiteX135" fmla="*/ 28334 w 3312746"/>
                <a:gd name="connsiteY135" fmla="*/ 209260 h 1044570"/>
                <a:gd name="connsiteX136" fmla="*/ 22369 w 3312746"/>
                <a:gd name="connsiteY136" fmla="*/ 210752 h 1044570"/>
                <a:gd name="connsiteX137" fmla="*/ 8948 w 3312746"/>
                <a:gd name="connsiteY137" fmla="*/ 200313 h 1044570"/>
                <a:gd name="connsiteX138" fmla="*/ 4474 w 3312746"/>
                <a:gd name="connsiteY138" fmla="*/ 189874 h 1044570"/>
                <a:gd name="connsiteX139" fmla="*/ 5965 w 3312746"/>
                <a:gd name="connsiteY139" fmla="*/ 185400 h 1044570"/>
                <a:gd name="connsiteX140" fmla="*/ 7457 w 3312746"/>
                <a:gd name="connsiteY140" fmla="*/ 151101 h 1044570"/>
                <a:gd name="connsiteX141" fmla="*/ 8948 w 3312746"/>
                <a:gd name="connsiteY141" fmla="*/ 143645 h 1044570"/>
                <a:gd name="connsiteX142" fmla="*/ 10439 w 3312746"/>
                <a:gd name="connsiteY142" fmla="*/ 137680 h 1044570"/>
                <a:gd name="connsiteX143" fmla="*/ 11930 w 3312746"/>
                <a:gd name="connsiteY143" fmla="*/ 121276 h 1044570"/>
                <a:gd name="connsiteX144" fmla="*/ 13422 w 3312746"/>
                <a:gd name="connsiteY144" fmla="*/ 116802 h 1044570"/>
                <a:gd name="connsiteX145" fmla="*/ 17895 w 3312746"/>
                <a:gd name="connsiteY145" fmla="*/ 115311 h 1044570"/>
                <a:gd name="connsiteX146" fmla="*/ 31317 w 3312746"/>
                <a:gd name="connsiteY146" fmla="*/ 122767 h 1044570"/>
                <a:gd name="connsiteX147" fmla="*/ 48330 w 3312746"/>
                <a:gd name="connsiteY147" fmla="*/ 124743 h 1044570"/>
                <a:gd name="connsiteX148" fmla="*/ 67107 w 3312746"/>
                <a:gd name="connsiteY148" fmla="*/ 124258 h 1044570"/>
                <a:gd name="connsiteX149" fmla="*/ 90967 w 3312746"/>
                <a:gd name="connsiteY149" fmla="*/ 100398 h 1044570"/>
                <a:gd name="connsiteX150" fmla="*/ 67107 w 3312746"/>
                <a:gd name="connsiteY150" fmla="*/ 76538 h 1044570"/>
                <a:gd name="connsiteX151" fmla="*/ 50235 w 3312746"/>
                <a:gd name="connsiteY151" fmla="*/ 83526 h 1044570"/>
                <a:gd name="connsiteX152" fmla="*/ 44738 w 3312746"/>
                <a:gd name="connsiteY152" fmla="*/ 79521 h 1044570"/>
                <a:gd name="connsiteX153" fmla="*/ 40264 w 3312746"/>
                <a:gd name="connsiteY153" fmla="*/ 78029 h 1044570"/>
                <a:gd name="connsiteX154" fmla="*/ 31317 w 3312746"/>
                <a:gd name="connsiteY154" fmla="*/ 75047 h 1044570"/>
                <a:gd name="connsiteX155" fmla="*/ 25352 w 3312746"/>
                <a:gd name="connsiteY155" fmla="*/ 72064 h 1044570"/>
                <a:gd name="connsiteX156" fmla="*/ 23860 w 3312746"/>
                <a:gd name="connsiteY156" fmla="*/ 51187 h 1044570"/>
                <a:gd name="connsiteX157" fmla="*/ 20878 w 3312746"/>
                <a:gd name="connsiteY157" fmla="*/ 46713 h 1044570"/>
                <a:gd name="connsiteX158" fmla="*/ 19387 w 3312746"/>
                <a:gd name="connsiteY158" fmla="*/ 42239 h 1044570"/>
                <a:gd name="connsiteX159" fmla="*/ 16404 w 3312746"/>
                <a:gd name="connsiteY159" fmla="*/ 33292 h 1044570"/>
                <a:gd name="connsiteX160" fmla="*/ 11930 w 3312746"/>
                <a:gd name="connsiteY160" fmla="*/ 30309 h 1044570"/>
                <a:gd name="connsiteX161" fmla="*/ 10439 w 3312746"/>
                <a:gd name="connsiteY161" fmla="*/ 18379 h 1044570"/>
                <a:gd name="connsiteX162" fmla="*/ 11930 w 3312746"/>
                <a:gd name="connsiteY162" fmla="*/ 13905 h 1044570"/>
                <a:gd name="connsiteX163" fmla="*/ 13422 w 3312746"/>
                <a:gd name="connsiteY163" fmla="*/ 7940 h 1044570"/>
                <a:gd name="connsiteX164" fmla="*/ 16404 w 3312746"/>
                <a:gd name="connsiteY164" fmla="*/ 3466 h 1044570"/>
                <a:gd name="connsiteX165" fmla="*/ 20281 w 3312746"/>
                <a:gd name="connsiteY165" fmla="*/ 484 h 1044570"/>
                <a:gd name="connsiteX166" fmla="*/ 211893 w 3312746"/>
                <a:gd name="connsiteY166" fmla="*/ 484 h 1044570"/>
                <a:gd name="connsiteX167" fmla="*/ 347539 w 3312746"/>
                <a:gd name="connsiteY167" fmla="*/ 484 h 1044570"/>
                <a:gd name="connsiteX168" fmla="*/ 3312746 w 3312746"/>
                <a:gd name="connsiteY168" fmla="*/ 0 h 1044570"/>
                <a:gd name="connsiteX0" fmla="*/ 3312746 w 4046156"/>
                <a:gd name="connsiteY0" fmla="*/ 0 h 1095231"/>
                <a:gd name="connsiteX1" fmla="*/ 3312746 w 4046156"/>
                <a:gd name="connsiteY1" fmla="*/ 1044570 h 1095231"/>
                <a:gd name="connsiteX2" fmla="*/ 12428 w 4046156"/>
                <a:gd name="connsiteY2" fmla="*/ 1042876 h 1095231"/>
                <a:gd name="connsiteX3" fmla="*/ 10439 w 4046156"/>
                <a:gd name="connsiteY3" fmla="*/ 1039893 h 1095231"/>
                <a:gd name="connsiteX4" fmla="*/ 5965 w 4046156"/>
                <a:gd name="connsiteY4" fmla="*/ 1029454 h 1095231"/>
                <a:gd name="connsiteX5" fmla="*/ 4474 w 4046156"/>
                <a:gd name="connsiteY5" fmla="*/ 1023489 h 1095231"/>
                <a:gd name="connsiteX6" fmla="*/ 1492 w 4046156"/>
                <a:gd name="connsiteY6" fmla="*/ 1017524 h 1095231"/>
                <a:gd name="connsiteX7" fmla="*/ 7457 w 4046156"/>
                <a:gd name="connsiteY7" fmla="*/ 996646 h 1095231"/>
                <a:gd name="connsiteX8" fmla="*/ 8948 w 4046156"/>
                <a:gd name="connsiteY8" fmla="*/ 992173 h 1095231"/>
                <a:gd name="connsiteX9" fmla="*/ 23860 w 4046156"/>
                <a:gd name="connsiteY9" fmla="*/ 990681 h 1095231"/>
                <a:gd name="connsiteX10" fmla="*/ 38773 w 4046156"/>
                <a:gd name="connsiteY10" fmla="*/ 999629 h 1095231"/>
                <a:gd name="connsiteX11" fmla="*/ 55177 w 4046156"/>
                <a:gd name="connsiteY11" fmla="*/ 998138 h 1095231"/>
                <a:gd name="connsiteX12" fmla="*/ 57759 w 4046156"/>
                <a:gd name="connsiteY12" fmla="*/ 994266 h 1095231"/>
                <a:gd name="connsiteX13" fmla="*/ 67107 w 4046156"/>
                <a:gd name="connsiteY13" fmla="*/ 998138 h 1095231"/>
                <a:gd name="connsiteX14" fmla="*/ 90967 w 4046156"/>
                <a:gd name="connsiteY14" fmla="*/ 974278 h 1095231"/>
                <a:gd name="connsiteX15" fmla="*/ 67107 w 4046156"/>
                <a:gd name="connsiteY15" fmla="*/ 950418 h 1095231"/>
                <a:gd name="connsiteX16" fmla="*/ 43246 w 4046156"/>
                <a:gd name="connsiteY16" fmla="*/ 974278 h 1095231"/>
                <a:gd name="connsiteX17" fmla="*/ 43810 w 4046156"/>
                <a:gd name="connsiteY17" fmla="*/ 975636 h 1095231"/>
                <a:gd name="connsiteX18" fmla="*/ 34299 w 4046156"/>
                <a:gd name="connsiteY18" fmla="*/ 974278 h 1095231"/>
                <a:gd name="connsiteX19" fmla="*/ 29825 w 4046156"/>
                <a:gd name="connsiteY19" fmla="*/ 971295 h 1095231"/>
                <a:gd name="connsiteX20" fmla="*/ 22369 w 4046156"/>
                <a:gd name="connsiteY20" fmla="*/ 968313 h 1095231"/>
                <a:gd name="connsiteX21" fmla="*/ 17895 w 4046156"/>
                <a:gd name="connsiteY21" fmla="*/ 966821 h 1095231"/>
                <a:gd name="connsiteX22" fmla="*/ 13422 w 4046156"/>
                <a:gd name="connsiteY22" fmla="*/ 963839 h 1095231"/>
                <a:gd name="connsiteX23" fmla="*/ 14913 w 4046156"/>
                <a:gd name="connsiteY23" fmla="*/ 959365 h 1095231"/>
                <a:gd name="connsiteX24" fmla="*/ 16404 w 4046156"/>
                <a:gd name="connsiteY24" fmla="*/ 950418 h 1095231"/>
                <a:gd name="connsiteX25" fmla="*/ 17895 w 4046156"/>
                <a:gd name="connsiteY25" fmla="*/ 944453 h 1095231"/>
                <a:gd name="connsiteX26" fmla="*/ 14913 w 4046156"/>
                <a:gd name="connsiteY26" fmla="*/ 931031 h 1095231"/>
                <a:gd name="connsiteX27" fmla="*/ 13422 w 4046156"/>
                <a:gd name="connsiteY27" fmla="*/ 925066 h 1095231"/>
                <a:gd name="connsiteX28" fmla="*/ 10439 w 4046156"/>
                <a:gd name="connsiteY28" fmla="*/ 913136 h 1095231"/>
                <a:gd name="connsiteX29" fmla="*/ 7457 w 4046156"/>
                <a:gd name="connsiteY29" fmla="*/ 886293 h 1095231"/>
                <a:gd name="connsiteX30" fmla="*/ 8948 w 4046156"/>
                <a:gd name="connsiteY30" fmla="*/ 872872 h 1095231"/>
                <a:gd name="connsiteX31" fmla="*/ 32808 w 4046156"/>
                <a:gd name="connsiteY31" fmla="*/ 871380 h 1095231"/>
                <a:gd name="connsiteX32" fmla="*/ 35790 w 4046156"/>
                <a:gd name="connsiteY32" fmla="*/ 875854 h 1095231"/>
                <a:gd name="connsiteX33" fmla="*/ 58159 w 4046156"/>
                <a:gd name="connsiteY33" fmla="*/ 881819 h 1095231"/>
                <a:gd name="connsiteX34" fmla="*/ 67107 w 4046156"/>
                <a:gd name="connsiteY34" fmla="*/ 872872 h 1095231"/>
                <a:gd name="connsiteX35" fmla="*/ 90967 w 4046156"/>
                <a:gd name="connsiteY35" fmla="*/ 849012 h 1095231"/>
                <a:gd name="connsiteX36" fmla="*/ 67107 w 4046156"/>
                <a:gd name="connsiteY36" fmla="*/ 825152 h 1095231"/>
                <a:gd name="connsiteX37" fmla="*/ 43246 w 4046156"/>
                <a:gd name="connsiteY37" fmla="*/ 849012 h 1095231"/>
                <a:gd name="connsiteX38" fmla="*/ 45080 w 4046156"/>
                <a:gd name="connsiteY38" fmla="*/ 853436 h 1095231"/>
                <a:gd name="connsiteX39" fmla="*/ 26843 w 4046156"/>
                <a:gd name="connsiteY39" fmla="*/ 838573 h 1095231"/>
                <a:gd name="connsiteX40" fmla="*/ 23860 w 4046156"/>
                <a:gd name="connsiteY40" fmla="*/ 834099 h 1095231"/>
                <a:gd name="connsiteX41" fmla="*/ 8948 w 4046156"/>
                <a:gd name="connsiteY41" fmla="*/ 832608 h 1095231"/>
                <a:gd name="connsiteX42" fmla="*/ 7457 w 4046156"/>
                <a:gd name="connsiteY42" fmla="*/ 828134 h 1095231"/>
                <a:gd name="connsiteX43" fmla="*/ 5965 w 4046156"/>
                <a:gd name="connsiteY43" fmla="*/ 822169 h 1095231"/>
                <a:gd name="connsiteX44" fmla="*/ 4474 w 4046156"/>
                <a:gd name="connsiteY44" fmla="*/ 799800 h 1095231"/>
                <a:gd name="connsiteX45" fmla="*/ 5965 w 4046156"/>
                <a:gd name="connsiteY45" fmla="*/ 750588 h 1095231"/>
                <a:gd name="connsiteX46" fmla="*/ 7457 w 4046156"/>
                <a:gd name="connsiteY46" fmla="*/ 746114 h 1095231"/>
                <a:gd name="connsiteX47" fmla="*/ 37282 w 4046156"/>
                <a:gd name="connsiteY47" fmla="*/ 746114 h 1095231"/>
                <a:gd name="connsiteX48" fmla="*/ 46229 w 4046156"/>
                <a:gd name="connsiteY48" fmla="*/ 749097 h 1095231"/>
                <a:gd name="connsiteX49" fmla="*/ 50601 w 4046156"/>
                <a:gd name="connsiteY49" fmla="*/ 746734 h 1095231"/>
                <a:gd name="connsiteX50" fmla="*/ 67107 w 4046156"/>
                <a:gd name="connsiteY50" fmla="*/ 753571 h 1095231"/>
                <a:gd name="connsiteX51" fmla="*/ 90967 w 4046156"/>
                <a:gd name="connsiteY51" fmla="*/ 729711 h 1095231"/>
                <a:gd name="connsiteX52" fmla="*/ 67107 w 4046156"/>
                <a:gd name="connsiteY52" fmla="*/ 705851 h 1095231"/>
                <a:gd name="connsiteX53" fmla="*/ 50235 w 4046156"/>
                <a:gd name="connsiteY53" fmla="*/ 712839 h 1095231"/>
                <a:gd name="connsiteX54" fmla="*/ 40264 w 4046156"/>
                <a:gd name="connsiteY54" fmla="*/ 723746 h 1095231"/>
                <a:gd name="connsiteX55" fmla="*/ 35790 w 4046156"/>
                <a:gd name="connsiteY55" fmla="*/ 728219 h 1095231"/>
                <a:gd name="connsiteX56" fmla="*/ 31317 w 4046156"/>
                <a:gd name="connsiteY56" fmla="*/ 726728 h 1095231"/>
                <a:gd name="connsiteX57" fmla="*/ 26843 w 4046156"/>
                <a:gd name="connsiteY57" fmla="*/ 714798 h 1095231"/>
                <a:gd name="connsiteX58" fmla="*/ 22369 w 4046156"/>
                <a:gd name="connsiteY58" fmla="*/ 710324 h 1095231"/>
                <a:gd name="connsiteX59" fmla="*/ 23860 w 4046156"/>
                <a:gd name="connsiteY59" fmla="*/ 705851 h 1095231"/>
                <a:gd name="connsiteX60" fmla="*/ 28334 w 4046156"/>
                <a:gd name="connsiteY60" fmla="*/ 701377 h 1095231"/>
                <a:gd name="connsiteX61" fmla="*/ 29825 w 4046156"/>
                <a:gd name="connsiteY61" fmla="*/ 693921 h 1095231"/>
                <a:gd name="connsiteX62" fmla="*/ 28334 w 4046156"/>
                <a:gd name="connsiteY62" fmla="*/ 689447 h 1095231"/>
                <a:gd name="connsiteX63" fmla="*/ 23860 w 4046156"/>
                <a:gd name="connsiteY63" fmla="*/ 687956 h 1095231"/>
                <a:gd name="connsiteX64" fmla="*/ 19387 w 4046156"/>
                <a:gd name="connsiteY64" fmla="*/ 684973 h 1095231"/>
                <a:gd name="connsiteX65" fmla="*/ 10439 w 4046156"/>
                <a:gd name="connsiteY65" fmla="*/ 681991 h 1095231"/>
                <a:gd name="connsiteX66" fmla="*/ 8948 w 4046156"/>
                <a:gd name="connsiteY66" fmla="*/ 674534 h 1095231"/>
                <a:gd name="connsiteX67" fmla="*/ 5965 w 4046156"/>
                <a:gd name="connsiteY67" fmla="*/ 670060 h 1095231"/>
                <a:gd name="connsiteX68" fmla="*/ 2983 w 4046156"/>
                <a:gd name="connsiteY68" fmla="*/ 652165 h 1095231"/>
                <a:gd name="connsiteX69" fmla="*/ 5965 w 4046156"/>
                <a:gd name="connsiteY69" fmla="*/ 647691 h 1095231"/>
                <a:gd name="connsiteX70" fmla="*/ 8948 w 4046156"/>
                <a:gd name="connsiteY70" fmla="*/ 628305 h 1095231"/>
                <a:gd name="connsiteX71" fmla="*/ 11930 w 4046156"/>
                <a:gd name="connsiteY71" fmla="*/ 622340 h 1095231"/>
                <a:gd name="connsiteX72" fmla="*/ 17895 w 4046156"/>
                <a:gd name="connsiteY72" fmla="*/ 620848 h 1095231"/>
                <a:gd name="connsiteX73" fmla="*/ 31317 w 4046156"/>
                <a:gd name="connsiteY73" fmla="*/ 619357 h 1095231"/>
                <a:gd name="connsiteX74" fmla="*/ 47720 w 4046156"/>
                <a:gd name="connsiteY74" fmla="*/ 623831 h 1095231"/>
                <a:gd name="connsiteX75" fmla="*/ 56668 w 4046156"/>
                <a:gd name="connsiteY75" fmla="*/ 619357 h 1095231"/>
                <a:gd name="connsiteX76" fmla="*/ 67107 w 4046156"/>
                <a:gd name="connsiteY76" fmla="*/ 620849 h 1095231"/>
                <a:gd name="connsiteX77" fmla="*/ 90967 w 4046156"/>
                <a:gd name="connsiteY77" fmla="*/ 596989 h 1095231"/>
                <a:gd name="connsiteX78" fmla="*/ 67107 w 4046156"/>
                <a:gd name="connsiteY78" fmla="*/ 573129 h 1095231"/>
                <a:gd name="connsiteX79" fmla="*/ 25352 w 4046156"/>
                <a:gd name="connsiteY79" fmla="*/ 585058 h 1095231"/>
                <a:gd name="connsiteX80" fmla="*/ 13422 w 4046156"/>
                <a:gd name="connsiteY80" fmla="*/ 586550 h 1095231"/>
                <a:gd name="connsiteX81" fmla="*/ 8948 w 4046156"/>
                <a:gd name="connsiteY81" fmla="*/ 583567 h 1095231"/>
                <a:gd name="connsiteX82" fmla="*/ 1492 w 4046156"/>
                <a:gd name="connsiteY82" fmla="*/ 582076 h 1095231"/>
                <a:gd name="connsiteX83" fmla="*/ 0 w 4046156"/>
                <a:gd name="connsiteY83" fmla="*/ 577602 h 1095231"/>
                <a:gd name="connsiteX84" fmla="*/ 2983 w 4046156"/>
                <a:gd name="connsiteY84" fmla="*/ 571637 h 1095231"/>
                <a:gd name="connsiteX85" fmla="*/ 5965 w 4046156"/>
                <a:gd name="connsiteY85" fmla="*/ 538829 h 1095231"/>
                <a:gd name="connsiteX86" fmla="*/ 2983 w 4046156"/>
                <a:gd name="connsiteY86" fmla="*/ 506021 h 1095231"/>
                <a:gd name="connsiteX87" fmla="*/ 5965 w 4046156"/>
                <a:gd name="connsiteY87" fmla="*/ 495582 h 1095231"/>
                <a:gd name="connsiteX88" fmla="*/ 10439 w 4046156"/>
                <a:gd name="connsiteY88" fmla="*/ 492600 h 1095231"/>
                <a:gd name="connsiteX89" fmla="*/ 11930 w 4046156"/>
                <a:gd name="connsiteY89" fmla="*/ 488126 h 1095231"/>
                <a:gd name="connsiteX90" fmla="*/ 23860 w 4046156"/>
                <a:gd name="connsiteY90" fmla="*/ 488126 h 1095231"/>
                <a:gd name="connsiteX91" fmla="*/ 32808 w 4046156"/>
                <a:gd name="connsiteY91" fmla="*/ 491109 h 1095231"/>
                <a:gd name="connsiteX92" fmla="*/ 50703 w 4046156"/>
                <a:gd name="connsiteY92" fmla="*/ 489617 h 1095231"/>
                <a:gd name="connsiteX93" fmla="*/ 67107 w 4046156"/>
                <a:gd name="connsiteY93" fmla="*/ 491109 h 1095231"/>
                <a:gd name="connsiteX94" fmla="*/ 90967 w 4046156"/>
                <a:gd name="connsiteY94" fmla="*/ 467249 h 1095231"/>
                <a:gd name="connsiteX95" fmla="*/ 67107 w 4046156"/>
                <a:gd name="connsiteY95" fmla="*/ 443389 h 1095231"/>
                <a:gd name="connsiteX96" fmla="*/ 50235 w 4046156"/>
                <a:gd name="connsiteY96" fmla="*/ 450377 h 1095231"/>
                <a:gd name="connsiteX97" fmla="*/ 43247 w 4046156"/>
                <a:gd name="connsiteY97" fmla="*/ 459792 h 1095231"/>
                <a:gd name="connsiteX98" fmla="*/ 35790 w 4046156"/>
                <a:gd name="connsiteY98" fmla="*/ 458301 h 1095231"/>
                <a:gd name="connsiteX99" fmla="*/ 31317 w 4046156"/>
                <a:gd name="connsiteY99" fmla="*/ 456810 h 1095231"/>
                <a:gd name="connsiteX100" fmla="*/ 26843 w 4046156"/>
                <a:gd name="connsiteY100" fmla="*/ 455319 h 1095231"/>
                <a:gd name="connsiteX101" fmla="*/ 17895 w 4046156"/>
                <a:gd name="connsiteY101" fmla="*/ 452336 h 1095231"/>
                <a:gd name="connsiteX102" fmla="*/ 14913 w 4046156"/>
                <a:gd name="connsiteY102" fmla="*/ 446371 h 1095231"/>
                <a:gd name="connsiteX103" fmla="*/ 11930 w 4046156"/>
                <a:gd name="connsiteY103" fmla="*/ 441897 h 1095231"/>
                <a:gd name="connsiteX104" fmla="*/ 7457 w 4046156"/>
                <a:gd name="connsiteY104" fmla="*/ 440406 h 1095231"/>
                <a:gd name="connsiteX105" fmla="*/ 5965 w 4046156"/>
                <a:gd name="connsiteY105" fmla="*/ 404616 h 1095231"/>
                <a:gd name="connsiteX106" fmla="*/ 7457 w 4046156"/>
                <a:gd name="connsiteY106" fmla="*/ 380755 h 1095231"/>
                <a:gd name="connsiteX107" fmla="*/ 7457 w 4046156"/>
                <a:gd name="connsiteY107" fmla="*/ 364351 h 1095231"/>
                <a:gd name="connsiteX108" fmla="*/ 11930 w 4046156"/>
                <a:gd name="connsiteY108" fmla="*/ 358386 h 1095231"/>
                <a:gd name="connsiteX109" fmla="*/ 14913 w 4046156"/>
                <a:gd name="connsiteY109" fmla="*/ 353913 h 1095231"/>
                <a:gd name="connsiteX110" fmla="*/ 20878 w 4046156"/>
                <a:gd name="connsiteY110" fmla="*/ 352421 h 1095231"/>
                <a:gd name="connsiteX111" fmla="*/ 31317 w 4046156"/>
                <a:gd name="connsiteY111" fmla="*/ 359878 h 1095231"/>
                <a:gd name="connsiteX112" fmla="*/ 35790 w 4046156"/>
                <a:gd name="connsiteY112" fmla="*/ 361369 h 1095231"/>
                <a:gd name="connsiteX113" fmla="*/ 53595 w 4046156"/>
                <a:gd name="connsiteY113" fmla="*/ 363347 h 1095231"/>
                <a:gd name="connsiteX114" fmla="*/ 52604 w 4046156"/>
                <a:gd name="connsiteY114" fmla="*/ 359835 h 1095231"/>
                <a:gd name="connsiteX115" fmla="*/ 67107 w 4046156"/>
                <a:gd name="connsiteY115" fmla="*/ 365843 h 1095231"/>
                <a:gd name="connsiteX116" fmla="*/ 90967 w 4046156"/>
                <a:gd name="connsiteY116" fmla="*/ 341983 h 1095231"/>
                <a:gd name="connsiteX117" fmla="*/ 67107 w 4046156"/>
                <a:gd name="connsiteY117" fmla="*/ 318123 h 1095231"/>
                <a:gd name="connsiteX118" fmla="*/ 50235 w 4046156"/>
                <a:gd name="connsiteY118" fmla="*/ 325111 h 1095231"/>
                <a:gd name="connsiteX119" fmla="*/ 38773 w 4046156"/>
                <a:gd name="connsiteY119" fmla="*/ 325579 h 1095231"/>
                <a:gd name="connsiteX120" fmla="*/ 19387 w 4046156"/>
                <a:gd name="connsiteY120" fmla="*/ 324088 h 1095231"/>
                <a:gd name="connsiteX121" fmla="*/ 13422 w 4046156"/>
                <a:gd name="connsiteY121" fmla="*/ 319614 h 1095231"/>
                <a:gd name="connsiteX122" fmla="*/ 8948 w 4046156"/>
                <a:gd name="connsiteY122" fmla="*/ 282332 h 1095231"/>
                <a:gd name="connsiteX123" fmla="*/ 7457 w 4046156"/>
                <a:gd name="connsiteY123" fmla="*/ 253998 h 1095231"/>
                <a:gd name="connsiteX124" fmla="*/ 5965 w 4046156"/>
                <a:gd name="connsiteY124" fmla="*/ 243559 h 1095231"/>
                <a:gd name="connsiteX125" fmla="*/ 10439 w 4046156"/>
                <a:gd name="connsiteY125" fmla="*/ 240577 h 1095231"/>
                <a:gd name="connsiteX126" fmla="*/ 44738 w 4046156"/>
                <a:gd name="connsiteY126" fmla="*/ 239085 h 1095231"/>
                <a:gd name="connsiteX127" fmla="*/ 47720 w 4046156"/>
                <a:gd name="connsiteY127" fmla="*/ 231629 h 1095231"/>
                <a:gd name="connsiteX128" fmla="*/ 50235 w 4046156"/>
                <a:gd name="connsiteY128" fmla="*/ 233589 h 1095231"/>
                <a:gd name="connsiteX129" fmla="*/ 67107 w 4046156"/>
                <a:gd name="connsiteY129" fmla="*/ 240577 h 1095231"/>
                <a:gd name="connsiteX130" fmla="*/ 90967 w 4046156"/>
                <a:gd name="connsiteY130" fmla="*/ 216717 h 1095231"/>
                <a:gd name="connsiteX131" fmla="*/ 67107 w 4046156"/>
                <a:gd name="connsiteY131" fmla="*/ 192857 h 1095231"/>
                <a:gd name="connsiteX132" fmla="*/ 50235 w 4046156"/>
                <a:gd name="connsiteY132" fmla="*/ 199845 h 1095231"/>
                <a:gd name="connsiteX133" fmla="*/ 44956 w 4046156"/>
                <a:gd name="connsiteY133" fmla="*/ 211137 h 1095231"/>
                <a:gd name="connsiteX134" fmla="*/ 29825 w 4046156"/>
                <a:gd name="connsiteY134" fmla="*/ 204787 h 1095231"/>
                <a:gd name="connsiteX135" fmla="*/ 28334 w 4046156"/>
                <a:gd name="connsiteY135" fmla="*/ 209260 h 1095231"/>
                <a:gd name="connsiteX136" fmla="*/ 22369 w 4046156"/>
                <a:gd name="connsiteY136" fmla="*/ 210752 h 1095231"/>
                <a:gd name="connsiteX137" fmla="*/ 8948 w 4046156"/>
                <a:gd name="connsiteY137" fmla="*/ 200313 h 1095231"/>
                <a:gd name="connsiteX138" fmla="*/ 4474 w 4046156"/>
                <a:gd name="connsiteY138" fmla="*/ 189874 h 1095231"/>
                <a:gd name="connsiteX139" fmla="*/ 5965 w 4046156"/>
                <a:gd name="connsiteY139" fmla="*/ 185400 h 1095231"/>
                <a:gd name="connsiteX140" fmla="*/ 7457 w 4046156"/>
                <a:gd name="connsiteY140" fmla="*/ 151101 h 1095231"/>
                <a:gd name="connsiteX141" fmla="*/ 8948 w 4046156"/>
                <a:gd name="connsiteY141" fmla="*/ 143645 h 1095231"/>
                <a:gd name="connsiteX142" fmla="*/ 10439 w 4046156"/>
                <a:gd name="connsiteY142" fmla="*/ 137680 h 1095231"/>
                <a:gd name="connsiteX143" fmla="*/ 11930 w 4046156"/>
                <a:gd name="connsiteY143" fmla="*/ 121276 h 1095231"/>
                <a:gd name="connsiteX144" fmla="*/ 13422 w 4046156"/>
                <a:gd name="connsiteY144" fmla="*/ 116802 h 1095231"/>
                <a:gd name="connsiteX145" fmla="*/ 17895 w 4046156"/>
                <a:gd name="connsiteY145" fmla="*/ 115311 h 1095231"/>
                <a:gd name="connsiteX146" fmla="*/ 31317 w 4046156"/>
                <a:gd name="connsiteY146" fmla="*/ 122767 h 1095231"/>
                <a:gd name="connsiteX147" fmla="*/ 48330 w 4046156"/>
                <a:gd name="connsiteY147" fmla="*/ 124743 h 1095231"/>
                <a:gd name="connsiteX148" fmla="*/ 67107 w 4046156"/>
                <a:gd name="connsiteY148" fmla="*/ 124258 h 1095231"/>
                <a:gd name="connsiteX149" fmla="*/ 90967 w 4046156"/>
                <a:gd name="connsiteY149" fmla="*/ 100398 h 1095231"/>
                <a:gd name="connsiteX150" fmla="*/ 67107 w 4046156"/>
                <a:gd name="connsiteY150" fmla="*/ 76538 h 1095231"/>
                <a:gd name="connsiteX151" fmla="*/ 50235 w 4046156"/>
                <a:gd name="connsiteY151" fmla="*/ 83526 h 1095231"/>
                <a:gd name="connsiteX152" fmla="*/ 44738 w 4046156"/>
                <a:gd name="connsiteY152" fmla="*/ 79521 h 1095231"/>
                <a:gd name="connsiteX153" fmla="*/ 40264 w 4046156"/>
                <a:gd name="connsiteY153" fmla="*/ 78029 h 1095231"/>
                <a:gd name="connsiteX154" fmla="*/ 31317 w 4046156"/>
                <a:gd name="connsiteY154" fmla="*/ 75047 h 1095231"/>
                <a:gd name="connsiteX155" fmla="*/ 25352 w 4046156"/>
                <a:gd name="connsiteY155" fmla="*/ 72064 h 1095231"/>
                <a:gd name="connsiteX156" fmla="*/ 23860 w 4046156"/>
                <a:gd name="connsiteY156" fmla="*/ 51187 h 1095231"/>
                <a:gd name="connsiteX157" fmla="*/ 20878 w 4046156"/>
                <a:gd name="connsiteY157" fmla="*/ 46713 h 1095231"/>
                <a:gd name="connsiteX158" fmla="*/ 19387 w 4046156"/>
                <a:gd name="connsiteY158" fmla="*/ 42239 h 1095231"/>
                <a:gd name="connsiteX159" fmla="*/ 16404 w 4046156"/>
                <a:gd name="connsiteY159" fmla="*/ 33292 h 1095231"/>
                <a:gd name="connsiteX160" fmla="*/ 11930 w 4046156"/>
                <a:gd name="connsiteY160" fmla="*/ 30309 h 1095231"/>
                <a:gd name="connsiteX161" fmla="*/ 10439 w 4046156"/>
                <a:gd name="connsiteY161" fmla="*/ 18379 h 1095231"/>
                <a:gd name="connsiteX162" fmla="*/ 11930 w 4046156"/>
                <a:gd name="connsiteY162" fmla="*/ 13905 h 1095231"/>
                <a:gd name="connsiteX163" fmla="*/ 13422 w 4046156"/>
                <a:gd name="connsiteY163" fmla="*/ 7940 h 1095231"/>
                <a:gd name="connsiteX164" fmla="*/ 16404 w 4046156"/>
                <a:gd name="connsiteY164" fmla="*/ 3466 h 1095231"/>
                <a:gd name="connsiteX165" fmla="*/ 20281 w 4046156"/>
                <a:gd name="connsiteY165" fmla="*/ 484 h 1095231"/>
                <a:gd name="connsiteX166" fmla="*/ 211893 w 4046156"/>
                <a:gd name="connsiteY166" fmla="*/ 484 h 1095231"/>
                <a:gd name="connsiteX167" fmla="*/ 347539 w 4046156"/>
                <a:gd name="connsiteY167" fmla="*/ 484 h 1095231"/>
                <a:gd name="connsiteX168" fmla="*/ 3312746 w 4046156"/>
                <a:gd name="connsiteY168" fmla="*/ 0 h 1095231"/>
                <a:gd name="connsiteX0" fmla="*/ 3312746 w 4046156"/>
                <a:gd name="connsiteY0" fmla="*/ 0 h 1095231"/>
                <a:gd name="connsiteX1" fmla="*/ 3312746 w 4046156"/>
                <a:gd name="connsiteY1" fmla="*/ 1044570 h 1095231"/>
                <a:gd name="connsiteX2" fmla="*/ 12428 w 4046156"/>
                <a:gd name="connsiteY2" fmla="*/ 1042876 h 1095231"/>
                <a:gd name="connsiteX3" fmla="*/ 10439 w 4046156"/>
                <a:gd name="connsiteY3" fmla="*/ 1039893 h 1095231"/>
                <a:gd name="connsiteX4" fmla="*/ 5965 w 4046156"/>
                <a:gd name="connsiteY4" fmla="*/ 1029454 h 1095231"/>
                <a:gd name="connsiteX5" fmla="*/ 4474 w 4046156"/>
                <a:gd name="connsiteY5" fmla="*/ 1023489 h 1095231"/>
                <a:gd name="connsiteX6" fmla="*/ 1492 w 4046156"/>
                <a:gd name="connsiteY6" fmla="*/ 1017524 h 1095231"/>
                <a:gd name="connsiteX7" fmla="*/ 7457 w 4046156"/>
                <a:gd name="connsiteY7" fmla="*/ 996646 h 1095231"/>
                <a:gd name="connsiteX8" fmla="*/ 8948 w 4046156"/>
                <a:gd name="connsiteY8" fmla="*/ 992173 h 1095231"/>
                <a:gd name="connsiteX9" fmla="*/ 23860 w 4046156"/>
                <a:gd name="connsiteY9" fmla="*/ 990681 h 1095231"/>
                <a:gd name="connsiteX10" fmla="*/ 38773 w 4046156"/>
                <a:gd name="connsiteY10" fmla="*/ 999629 h 1095231"/>
                <a:gd name="connsiteX11" fmla="*/ 55177 w 4046156"/>
                <a:gd name="connsiteY11" fmla="*/ 998138 h 1095231"/>
                <a:gd name="connsiteX12" fmla="*/ 57759 w 4046156"/>
                <a:gd name="connsiteY12" fmla="*/ 994266 h 1095231"/>
                <a:gd name="connsiteX13" fmla="*/ 67107 w 4046156"/>
                <a:gd name="connsiteY13" fmla="*/ 998138 h 1095231"/>
                <a:gd name="connsiteX14" fmla="*/ 90967 w 4046156"/>
                <a:gd name="connsiteY14" fmla="*/ 974278 h 1095231"/>
                <a:gd name="connsiteX15" fmla="*/ 67107 w 4046156"/>
                <a:gd name="connsiteY15" fmla="*/ 950418 h 1095231"/>
                <a:gd name="connsiteX16" fmla="*/ 43246 w 4046156"/>
                <a:gd name="connsiteY16" fmla="*/ 974278 h 1095231"/>
                <a:gd name="connsiteX17" fmla="*/ 43810 w 4046156"/>
                <a:gd name="connsiteY17" fmla="*/ 975636 h 1095231"/>
                <a:gd name="connsiteX18" fmla="*/ 34299 w 4046156"/>
                <a:gd name="connsiteY18" fmla="*/ 974278 h 1095231"/>
                <a:gd name="connsiteX19" fmla="*/ 29825 w 4046156"/>
                <a:gd name="connsiteY19" fmla="*/ 971295 h 1095231"/>
                <a:gd name="connsiteX20" fmla="*/ 22369 w 4046156"/>
                <a:gd name="connsiteY20" fmla="*/ 968313 h 1095231"/>
                <a:gd name="connsiteX21" fmla="*/ 17895 w 4046156"/>
                <a:gd name="connsiteY21" fmla="*/ 966821 h 1095231"/>
                <a:gd name="connsiteX22" fmla="*/ 13422 w 4046156"/>
                <a:gd name="connsiteY22" fmla="*/ 963839 h 1095231"/>
                <a:gd name="connsiteX23" fmla="*/ 14913 w 4046156"/>
                <a:gd name="connsiteY23" fmla="*/ 959365 h 1095231"/>
                <a:gd name="connsiteX24" fmla="*/ 16404 w 4046156"/>
                <a:gd name="connsiteY24" fmla="*/ 950418 h 1095231"/>
                <a:gd name="connsiteX25" fmla="*/ 17895 w 4046156"/>
                <a:gd name="connsiteY25" fmla="*/ 944453 h 1095231"/>
                <a:gd name="connsiteX26" fmla="*/ 14913 w 4046156"/>
                <a:gd name="connsiteY26" fmla="*/ 931031 h 1095231"/>
                <a:gd name="connsiteX27" fmla="*/ 13422 w 4046156"/>
                <a:gd name="connsiteY27" fmla="*/ 925066 h 1095231"/>
                <a:gd name="connsiteX28" fmla="*/ 10439 w 4046156"/>
                <a:gd name="connsiteY28" fmla="*/ 913136 h 1095231"/>
                <a:gd name="connsiteX29" fmla="*/ 7457 w 4046156"/>
                <a:gd name="connsiteY29" fmla="*/ 886293 h 1095231"/>
                <a:gd name="connsiteX30" fmla="*/ 8948 w 4046156"/>
                <a:gd name="connsiteY30" fmla="*/ 872872 h 1095231"/>
                <a:gd name="connsiteX31" fmla="*/ 32808 w 4046156"/>
                <a:gd name="connsiteY31" fmla="*/ 871380 h 1095231"/>
                <a:gd name="connsiteX32" fmla="*/ 35790 w 4046156"/>
                <a:gd name="connsiteY32" fmla="*/ 875854 h 1095231"/>
                <a:gd name="connsiteX33" fmla="*/ 58159 w 4046156"/>
                <a:gd name="connsiteY33" fmla="*/ 881819 h 1095231"/>
                <a:gd name="connsiteX34" fmla="*/ 67107 w 4046156"/>
                <a:gd name="connsiteY34" fmla="*/ 872872 h 1095231"/>
                <a:gd name="connsiteX35" fmla="*/ 90967 w 4046156"/>
                <a:gd name="connsiteY35" fmla="*/ 849012 h 1095231"/>
                <a:gd name="connsiteX36" fmla="*/ 67107 w 4046156"/>
                <a:gd name="connsiteY36" fmla="*/ 825152 h 1095231"/>
                <a:gd name="connsiteX37" fmla="*/ 43246 w 4046156"/>
                <a:gd name="connsiteY37" fmla="*/ 849012 h 1095231"/>
                <a:gd name="connsiteX38" fmla="*/ 45080 w 4046156"/>
                <a:gd name="connsiteY38" fmla="*/ 853436 h 1095231"/>
                <a:gd name="connsiteX39" fmla="*/ 26843 w 4046156"/>
                <a:gd name="connsiteY39" fmla="*/ 838573 h 1095231"/>
                <a:gd name="connsiteX40" fmla="*/ 23860 w 4046156"/>
                <a:gd name="connsiteY40" fmla="*/ 834099 h 1095231"/>
                <a:gd name="connsiteX41" fmla="*/ 8948 w 4046156"/>
                <a:gd name="connsiteY41" fmla="*/ 832608 h 1095231"/>
                <a:gd name="connsiteX42" fmla="*/ 7457 w 4046156"/>
                <a:gd name="connsiteY42" fmla="*/ 828134 h 1095231"/>
                <a:gd name="connsiteX43" fmla="*/ 5965 w 4046156"/>
                <a:gd name="connsiteY43" fmla="*/ 822169 h 1095231"/>
                <a:gd name="connsiteX44" fmla="*/ 4474 w 4046156"/>
                <a:gd name="connsiteY44" fmla="*/ 799800 h 1095231"/>
                <a:gd name="connsiteX45" fmla="*/ 5965 w 4046156"/>
                <a:gd name="connsiteY45" fmla="*/ 750588 h 1095231"/>
                <a:gd name="connsiteX46" fmla="*/ 7457 w 4046156"/>
                <a:gd name="connsiteY46" fmla="*/ 746114 h 1095231"/>
                <a:gd name="connsiteX47" fmla="*/ 37282 w 4046156"/>
                <a:gd name="connsiteY47" fmla="*/ 746114 h 1095231"/>
                <a:gd name="connsiteX48" fmla="*/ 46229 w 4046156"/>
                <a:gd name="connsiteY48" fmla="*/ 749097 h 1095231"/>
                <a:gd name="connsiteX49" fmla="*/ 50601 w 4046156"/>
                <a:gd name="connsiteY49" fmla="*/ 746734 h 1095231"/>
                <a:gd name="connsiteX50" fmla="*/ 67107 w 4046156"/>
                <a:gd name="connsiteY50" fmla="*/ 753571 h 1095231"/>
                <a:gd name="connsiteX51" fmla="*/ 90967 w 4046156"/>
                <a:gd name="connsiteY51" fmla="*/ 729711 h 1095231"/>
                <a:gd name="connsiteX52" fmla="*/ 67107 w 4046156"/>
                <a:gd name="connsiteY52" fmla="*/ 705851 h 1095231"/>
                <a:gd name="connsiteX53" fmla="*/ 50235 w 4046156"/>
                <a:gd name="connsiteY53" fmla="*/ 712839 h 1095231"/>
                <a:gd name="connsiteX54" fmla="*/ 40264 w 4046156"/>
                <a:gd name="connsiteY54" fmla="*/ 723746 h 1095231"/>
                <a:gd name="connsiteX55" fmla="*/ 35790 w 4046156"/>
                <a:gd name="connsiteY55" fmla="*/ 728219 h 1095231"/>
                <a:gd name="connsiteX56" fmla="*/ 31317 w 4046156"/>
                <a:gd name="connsiteY56" fmla="*/ 726728 h 1095231"/>
                <a:gd name="connsiteX57" fmla="*/ 26843 w 4046156"/>
                <a:gd name="connsiteY57" fmla="*/ 714798 h 1095231"/>
                <a:gd name="connsiteX58" fmla="*/ 22369 w 4046156"/>
                <a:gd name="connsiteY58" fmla="*/ 710324 h 1095231"/>
                <a:gd name="connsiteX59" fmla="*/ 23860 w 4046156"/>
                <a:gd name="connsiteY59" fmla="*/ 705851 h 1095231"/>
                <a:gd name="connsiteX60" fmla="*/ 28334 w 4046156"/>
                <a:gd name="connsiteY60" fmla="*/ 701377 h 1095231"/>
                <a:gd name="connsiteX61" fmla="*/ 29825 w 4046156"/>
                <a:gd name="connsiteY61" fmla="*/ 693921 h 1095231"/>
                <a:gd name="connsiteX62" fmla="*/ 28334 w 4046156"/>
                <a:gd name="connsiteY62" fmla="*/ 689447 h 1095231"/>
                <a:gd name="connsiteX63" fmla="*/ 23860 w 4046156"/>
                <a:gd name="connsiteY63" fmla="*/ 687956 h 1095231"/>
                <a:gd name="connsiteX64" fmla="*/ 19387 w 4046156"/>
                <a:gd name="connsiteY64" fmla="*/ 684973 h 1095231"/>
                <a:gd name="connsiteX65" fmla="*/ 10439 w 4046156"/>
                <a:gd name="connsiteY65" fmla="*/ 681991 h 1095231"/>
                <a:gd name="connsiteX66" fmla="*/ 8948 w 4046156"/>
                <a:gd name="connsiteY66" fmla="*/ 674534 h 1095231"/>
                <a:gd name="connsiteX67" fmla="*/ 5965 w 4046156"/>
                <a:gd name="connsiteY67" fmla="*/ 670060 h 1095231"/>
                <a:gd name="connsiteX68" fmla="*/ 2983 w 4046156"/>
                <a:gd name="connsiteY68" fmla="*/ 652165 h 1095231"/>
                <a:gd name="connsiteX69" fmla="*/ 5965 w 4046156"/>
                <a:gd name="connsiteY69" fmla="*/ 647691 h 1095231"/>
                <a:gd name="connsiteX70" fmla="*/ 8948 w 4046156"/>
                <a:gd name="connsiteY70" fmla="*/ 628305 h 1095231"/>
                <a:gd name="connsiteX71" fmla="*/ 11930 w 4046156"/>
                <a:gd name="connsiteY71" fmla="*/ 622340 h 1095231"/>
                <a:gd name="connsiteX72" fmla="*/ 17895 w 4046156"/>
                <a:gd name="connsiteY72" fmla="*/ 620848 h 1095231"/>
                <a:gd name="connsiteX73" fmla="*/ 31317 w 4046156"/>
                <a:gd name="connsiteY73" fmla="*/ 619357 h 1095231"/>
                <a:gd name="connsiteX74" fmla="*/ 47720 w 4046156"/>
                <a:gd name="connsiteY74" fmla="*/ 623831 h 1095231"/>
                <a:gd name="connsiteX75" fmla="*/ 56668 w 4046156"/>
                <a:gd name="connsiteY75" fmla="*/ 619357 h 1095231"/>
                <a:gd name="connsiteX76" fmla="*/ 67107 w 4046156"/>
                <a:gd name="connsiteY76" fmla="*/ 620849 h 1095231"/>
                <a:gd name="connsiteX77" fmla="*/ 90967 w 4046156"/>
                <a:gd name="connsiteY77" fmla="*/ 596989 h 1095231"/>
                <a:gd name="connsiteX78" fmla="*/ 67107 w 4046156"/>
                <a:gd name="connsiteY78" fmla="*/ 573129 h 1095231"/>
                <a:gd name="connsiteX79" fmla="*/ 25352 w 4046156"/>
                <a:gd name="connsiteY79" fmla="*/ 585058 h 1095231"/>
                <a:gd name="connsiteX80" fmla="*/ 13422 w 4046156"/>
                <a:gd name="connsiteY80" fmla="*/ 586550 h 1095231"/>
                <a:gd name="connsiteX81" fmla="*/ 8948 w 4046156"/>
                <a:gd name="connsiteY81" fmla="*/ 583567 h 1095231"/>
                <a:gd name="connsiteX82" fmla="*/ 1492 w 4046156"/>
                <a:gd name="connsiteY82" fmla="*/ 582076 h 1095231"/>
                <a:gd name="connsiteX83" fmla="*/ 0 w 4046156"/>
                <a:gd name="connsiteY83" fmla="*/ 577602 h 1095231"/>
                <a:gd name="connsiteX84" fmla="*/ 2983 w 4046156"/>
                <a:gd name="connsiteY84" fmla="*/ 571637 h 1095231"/>
                <a:gd name="connsiteX85" fmla="*/ 5965 w 4046156"/>
                <a:gd name="connsiteY85" fmla="*/ 538829 h 1095231"/>
                <a:gd name="connsiteX86" fmla="*/ 2983 w 4046156"/>
                <a:gd name="connsiteY86" fmla="*/ 506021 h 1095231"/>
                <a:gd name="connsiteX87" fmla="*/ 5965 w 4046156"/>
                <a:gd name="connsiteY87" fmla="*/ 495582 h 1095231"/>
                <a:gd name="connsiteX88" fmla="*/ 10439 w 4046156"/>
                <a:gd name="connsiteY88" fmla="*/ 492600 h 1095231"/>
                <a:gd name="connsiteX89" fmla="*/ 11930 w 4046156"/>
                <a:gd name="connsiteY89" fmla="*/ 488126 h 1095231"/>
                <a:gd name="connsiteX90" fmla="*/ 23860 w 4046156"/>
                <a:gd name="connsiteY90" fmla="*/ 488126 h 1095231"/>
                <a:gd name="connsiteX91" fmla="*/ 32808 w 4046156"/>
                <a:gd name="connsiteY91" fmla="*/ 491109 h 1095231"/>
                <a:gd name="connsiteX92" fmla="*/ 50703 w 4046156"/>
                <a:gd name="connsiteY92" fmla="*/ 489617 h 1095231"/>
                <a:gd name="connsiteX93" fmla="*/ 67107 w 4046156"/>
                <a:gd name="connsiteY93" fmla="*/ 491109 h 1095231"/>
                <a:gd name="connsiteX94" fmla="*/ 90967 w 4046156"/>
                <a:gd name="connsiteY94" fmla="*/ 467249 h 1095231"/>
                <a:gd name="connsiteX95" fmla="*/ 67107 w 4046156"/>
                <a:gd name="connsiteY95" fmla="*/ 443389 h 1095231"/>
                <a:gd name="connsiteX96" fmla="*/ 50235 w 4046156"/>
                <a:gd name="connsiteY96" fmla="*/ 450377 h 1095231"/>
                <a:gd name="connsiteX97" fmla="*/ 43247 w 4046156"/>
                <a:gd name="connsiteY97" fmla="*/ 459792 h 1095231"/>
                <a:gd name="connsiteX98" fmla="*/ 35790 w 4046156"/>
                <a:gd name="connsiteY98" fmla="*/ 458301 h 1095231"/>
                <a:gd name="connsiteX99" fmla="*/ 31317 w 4046156"/>
                <a:gd name="connsiteY99" fmla="*/ 456810 h 1095231"/>
                <a:gd name="connsiteX100" fmla="*/ 26843 w 4046156"/>
                <a:gd name="connsiteY100" fmla="*/ 455319 h 1095231"/>
                <a:gd name="connsiteX101" fmla="*/ 17895 w 4046156"/>
                <a:gd name="connsiteY101" fmla="*/ 452336 h 1095231"/>
                <a:gd name="connsiteX102" fmla="*/ 14913 w 4046156"/>
                <a:gd name="connsiteY102" fmla="*/ 446371 h 1095231"/>
                <a:gd name="connsiteX103" fmla="*/ 11930 w 4046156"/>
                <a:gd name="connsiteY103" fmla="*/ 441897 h 1095231"/>
                <a:gd name="connsiteX104" fmla="*/ 7457 w 4046156"/>
                <a:gd name="connsiteY104" fmla="*/ 440406 h 1095231"/>
                <a:gd name="connsiteX105" fmla="*/ 5965 w 4046156"/>
                <a:gd name="connsiteY105" fmla="*/ 404616 h 1095231"/>
                <a:gd name="connsiteX106" fmla="*/ 7457 w 4046156"/>
                <a:gd name="connsiteY106" fmla="*/ 380755 h 1095231"/>
                <a:gd name="connsiteX107" fmla="*/ 7457 w 4046156"/>
                <a:gd name="connsiteY107" fmla="*/ 364351 h 1095231"/>
                <a:gd name="connsiteX108" fmla="*/ 11930 w 4046156"/>
                <a:gd name="connsiteY108" fmla="*/ 358386 h 1095231"/>
                <a:gd name="connsiteX109" fmla="*/ 14913 w 4046156"/>
                <a:gd name="connsiteY109" fmla="*/ 353913 h 1095231"/>
                <a:gd name="connsiteX110" fmla="*/ 20878 w 4046156"/>
                <a:gd name="connsiteY110" fmla="*/ 352421 h 1095231"/>
                <a:gd name="connsiteX111" fmla="*/ 31317 w 4046156"/>
                <a:gd name="connsiteY111" fmla="*/ 359878 h 1095231"/>
                <a:gd name="connsiteX112" fmla="*/ 35790 w 4046156"/>
                <a:gd name="connsiteY112" fmla="*/ 361369 h 1095231"/>
                <a:gd name="connsiteX113" fmla="*/ 53595 w 4046156"/>
                <a:gd name="connsiteY113" fmla="*/ 363347 h 1095231"/>
                <a:gd name="connsiteX114" fmla="*/ 52604 w 4046156"/>
                <a:gd name="connsiteY114" fmla="*/ 359835 h 1095231"/>
                <a:gd name="connsiteX115" fmla="*/ 67107 w 4046156"/>
                <a:gd name="connsiteY115" fmla="*/ 365843 h 1095231"/>
                <a:gd name="connsiteX116" fmla="*/ 90967 w 4046156"/>
                <a:gd name="connsiteY116" fmla="*/ 341983 h 1095231"/>
                <a:gd name="connsiteX117" fmla="*/ 67107 w 4046156"/>
                <a:gd name="connsiteY117" fmla="*/ 318123 h 1095231"/>
                <a:gd name="connsiteX118" fmla="*/ 50235 w 4046156"/>
                <a:gd name="connsiteY118" fmla="*/ 325111 h 1095231"/>
                <a:gd name="connsiteX119" fmla="*/ 38773 w 4046156"/>
                <a:gd name="connsiteY119" fmla="*/ 325579 h 1095231"/>
                <a:gd name="connsiteX120" fmla="*/ 19387 w 4046156"/>
                <a:gd name="connsiteY120" fmla="*/ 324088 h 1095231"/>
                <a:gd name="connsiteX121" fmla="*/ 13422 w 4046156"/>
                <a:gd name="connsiteY121" fmla="*/ 319614 h 1095231"/>
                <a:gd name="connsiteX122" fmla="*/ 8948 w 4046156"/>
                <a:gd name="connsiteY122" fmla="*/ 282332 h 1095231"/>
                <a:gd name="connsiteX123" fmla="*/ 7457 w 4046156"/>
                <a:gd name="connsiteY123" fmla="*/ 253998 h 1095231"/>
                <a:gd name="connsiteX124" fmla="*/ 5965 w 4046156"/>
                <a:gd name="connsiteY124" fmla="*/ 243559 h 1095231"/>
                <a:gd name="connsiteX125" fmla="*/ 10439 w 4046156"/>
                <a:gd name="connsiteY125" fmla="*/ 240577 h 1095231"/>
                <a:gd name="connsiteX126" fmla="*/ 44738 w 4046156"/>
                <a:gd name="connsiteY126" fmla="*/ 239085 h 1095231"/>
                <a:gd name="connsiteX127" fmla="*/ 47720 w 4046156"/>
                <a:gd name="connsiteY127" fmla="*/ 231629 h 1095231"/>
                <a:gd name="connsiteX128" fmla="*/ 50235 w 4046156"/>
                <a:gd name="connsiteY128" fmla="*/ 233589 h 1095231"/>
                <a:gd name="connsiteX129" fmla="*/ 67107 w 4046156"/>
                <a:gd name="connsiteY129" fmla="*/ 240577 h 1095231"/>
                <a:gd name="connsiteX130" fmla="*/ 90967 w 4046156"/>
                <a:gd name="connsiteY130" fmla="*/ 216717 h 1095231"/>
                <a:gd name="connsiteX131" fmla="*/ 67107 w 4046156"/>
                <a:gd name="connsiteY131" fmla="*/ 192857 h 1095231"/>
                <a:gd name="connsiteX132" fmla="*/ 50235 w 4046156"/>
                <a:gd name="connsiteY132" fmla="*/ 199845 h 1095231"/>
                <a:gd name="connsiteX133" fmla="*/ 44956 w 4046156"/>
                <a:gd name="connsiteY133" fmla="*/ 211137 h 1095231"/>
                <a:gd name="connsiteX134" fmla="*/ 29825 w 4046156"/>
                <a:gd name="connsiteY134" fmla="*/ 204787 h 1095231"/>
                <a:gd name="connsiteX135" fmla="*/ 28334 w 4046156"/>
                <a:gd name="connsiteY135" fmla="*/ 209260 h 1095231"/>
                <a:gd name="connsiteX136" fmla="*/ 22369 w 4046156"/>
                <a:gd name="connsiteY136" fmla="*/ 210752 h 1095231"/>
                <a:gd name="connsiteX137" fmla="*/ 8948 w 4046156"/>
                <a:gd name="connsiteY137" fmla="*/ 200313 h 1095231"/>
                <a:gd name="connsiteX138" fmla="*/ 4474 w 4046156"/>
                <a:gd name="connsiteY138" fmla="*/ 189874 h 1095231"/>
                <a:gd name="connsiteX139" fmla="*/ 5965 w 4046156"/>
                <a:gd name="connsiteY139" fmla="*/ 185400 h 1095231"/>
                <a:gd name="connsiteX140" fmla="*/ 7457 w 4046156"/>
                <a:gd name="connsiteY140" fmla="*/ 151101 h 1095231"/>
                <a:gd name="connsiteX141" fmla="*/ 8948 w 4046156"/>
                <a:gd name="connsiteY141" fmla="*/ 143645 h 1095231"/>
                <a:gd name="connsiteX142" fmla="*/ 10439 w 4046156"/>
                <a:gd name="connsiteY142" fmla="*/ 137680 h 1095231"/>
                <a:gd name="connsiteX143" fmla="*/ 11930 w 4046156"/>
                <a:gd name="connsiteY143" fmla="*/ 121276 h 1095231"/>
                <a:gd name="connsiteX144" fmla="*/ 13422 w 4046156"/>
                <a:gd name="connsiteY144" fmla="*/ 116802 h 1095231"/>
                <a:gd name="connsiteX145" fmla="*/ 17895 w 4046156"/>
                <a:gd name="connsiteY145" fmla="*/ 115311 h 1095231"/>
                <a:gd name="connsiteX146" fmla="*/ 31317 w 4046156"/>
                <a:gd name="connsiteY146" fmla="*/ 122767 h 1095231"/>
                <a:gd name="connsiteX147" fmla="*/ 48330 w 4046156"/>
                <a:gd name="connsiteY147" fmla="*/ 124743 h 1095231"/>
                <a:gd name="connsiteX148" fmla="*/ 67107 w 4046156"/>
                <a:gd name="connsiteY148" fmla="*/ 124258 h 1095231"/>
                <a:gd name="connsiteX149" fmla="*/ 90967 w 4046156"/>
                <a:gd name="connsiteY149" fmla="*/ 100398 h 1095231"/>
                <a:gd name="connsiteX150" fmla="*/ 67107 w 4046156"/>
                <a:gd name="connsiteY150" fmla="*/ 76538 h 1095231"/>
                <a:gd name="connsiteX151" fmla="*/ 50235 w 4046156"/>
                <a:gd name="connsiteY151" fmla="*/ 83526 h 1095231"/>
                <a:gd name="connsiteX152" fmla="*/ 44738 w 4046156"/>
                <a:gd name="connsiteY152" fmla="*/ 79521 h 1095231"/>
                <a:gd name="connsiteX153" fmla="*/ 40264 w 4046156"/>
                <a:gd name="connsiteY153" fmla="*/ 78029 h 1095231"/>
                <a:gd name="connsiteX154" fmla="*/ 31317 w 4046156"/>
                <a:gd name="connsiteY154" fmla="*/ 75047 h 1095231"/>
                <a:gd name="connsiteX155" fmla="*/ 25352 w 4046156"/>
                <a:gd name="connsiteY155" fmla="*/ 72064 h 1095231"/>
                <a:gd name="connsiteX156" fmla="*/ 23860 w 4046156"/>
                <a:gd name="connsiteY156" fmla="*/ 51187 h 1095231"/>
                <a:gd name="connsiteX157" fmla="*/ 20878 w 4046156"/>
                <a:gd name="connsiteY157" fmla="*/ 46713 h 1095231"/>
                <a:gd name="connsiteX158" fmla="*/ 19387 w 4046156"/>
                <a:gd name="connsiteY158" fmla="*/ 42239 h 1095231"/>
                <a:gd name="connsiteX159" fmla="*/ 16404 w 4046156"/>
                <a:gd name="connsiteY159" fmla="*/ 33292 h 1095231"/>
                <a:gd name="connsiteX160" fmla="*/ 11930 w 4046156"/>
                <a:gd name="connsiteY160" fmla="*/ 30309 h 1095231"/>
                <a:gd name="connsiteX161" fmla="*/ 10439 w 4046156"/>
                <a:gd name="connsiteY161" fmla="*/ 18379 h 1095231"/>
                <a:gd name="connsiteX162" fmla="*/ 11930 w 4046156"/>
                <a:gd name="connsiteY162" fmla="*/ 13905 h 1095231"/>
                <a:gd name="connsiteX163" fmla="*/ 13422 w 4046156"/>
                <a:gd name="connsiteY163" fmla="*/ 7940 h 1095231"/>
                <a:gd name="connsiteX164" fmla="*/ 16404 w 4046156"/>
                <a:gd name="connsiteY164" fmla="*/ 3466 h 1095231"/>
                <a:gd name="connsiteX165" fmla="*/ 20281 w 4046156"/>
                <a:gd name="connsiteY165" fmla="*/ 484 h 1095231"/>
                <a:gd name="connsiteX166" fmla="*/ 211893 w 4046156"/>
                <a:gd name="connsiteY166" fmla="*/ 484 h 1095231"/>
                <a:gd name="connsiteX167" fmla="*/ 347539 w 4046156"/>
                <a:gd name="connsiteY167" fmla="*/ 484 h 1095231"/>
                <a:gd name="connsiteX168" fmla="*/ 3312746 w 4046156"/>
                <a:gd name="connsiteY168" fmla="*/ 0 h 1095231"/>
                <a:gd name="connsiteX0" fmla="*/ 3312746 w 4046156"/>
                <a:gd name="connsiteY0" fmla="*/ 0 h 1095231"/>
                <a:gd name="connsiteX1" fmla="*/ 3312746 w 4046156"/>
                <a:gd name="connsiteY1" fmla="*/ 1044570 h 1095231"/>
                <a:gd name="connsiteX2" fmla="*/ 12428 w 4046156"/>
                <a:gd name="connsiteY2" fmla="*/ 1042876 h 1095231"/>
                <a:gd name="connsiteX3" fmla="*/ 10439 w 4046156"/>
                <a:gd name="connsiteY3" fmla="*/ 1039893 h 1095231"/>
                <a:gd name="connsiteX4" fmla="*/ 5965 w 4046156"/>
                <a:gd name="connsiteY4" fmla="*/ 1029454 h 1095231"/>
                <a:gd name="connsiteX5" fmla="*/ 4474 w 4046156"/>
                <a:gd name="connsiteY5" fmla="*/ 1023489 h 1095231"/>
                <a:gd name="connsiteX6" fmla="*/ 1492 w 4046156"/>
                <a:gd name="connsiteY6" fmla="*/ 1017524 h 1095231"/>
                <a:gd name="connsiteX7" fmla="*/ 7457 w 4046156"/>
                <a:gd name="connsiteY7" fmla="*/ 996646 h 1095231"/>
                <a:gd name="connsiteX8" fmla="*/ 8948 w 4046156"/>
                <a:gd name="connsiteY8" fmla="*/ 992173 h 1095231"/>
                <a:gd name="connsiteX9" fmla="*/ 23860 w 4046156"/>
                <a:gd name="connsiteY9" fmla="*/ 990681 h 1095231"/>
                <a:gd name="connsiteX10" fmla="*/ 38773 w 4046156"/>
                <a:gd name="connsiteY10" fmla="*/ 999629 h 1095231"/>
                <a:gd name="connsiteX11" fmla="*/ 55177 w 4046156"/>
                <a:gd name="connsiteY11" fmla="*/ 998138 h 1095231"/>
                <a:gd name="connsiteX12" fmla="*/ 57759 w 4046156"/>
                <a:gd name="connsiteY12" fmla="*/ 994266 h 1095231"/>
                <a:gd name="connsiteX13" fmla="*/ 67107 w 4046156"/>
                <a:gd name="connsiteY13" fmla="*/ 998138 h 1095231"/>
                <a:gd name="connsiteX14" fmla="*/ 90967 w 4046156"/>
                <a:gd name="connsiteY14" fmla="*/ 974278 h 1095231"/>
                <a:gd name="connsiteX15" fmla="*/ 67107 w 4046156"/>
                <a:gd name="connsiteY15" fmla="*/ 950418 h 1095231"/>
                <a:gd name="connsiteX16" fmla="*/ 43246 w 4046156"/>
                <a:gd name="connsiteY16" fmla="*/ 974278 h 1095231"/>
                <a:gd name="connsiteX17" fmla="*/ 43810 w 4046156"/>
                <a:gd name="connsiteY17" fmla="*/ 975636 h 1095231"/>
                <a:gd name="connsiteX18" fmla="*/ 34299 w 4046156"/>
                <a:gd name="connsiteY18" fmla="*/ 974278 h 1095231"/>
                <a:gd name="connsiteX19" fmla="*/ 29825 w 4046156"/>
                <a:gd name="connsiteY19" fmla="*/ 971295 h 1095231"/>
                <a:gd name="connsiteX20" fmla="*/ 22369 w 4046156"/>
                <a:gd name="connsiteY20" fmla="*/ 968313 h 1095231"/>
                <a:gd name="connsiteX21" fmla="*/ 17895 w 4046156"/>
                <a:gd name="connsiteY21" fmla="*/ 966821 h 1095231"/>
                <a:gd name="connsiteX22" fmla="*/ 13422 w 4046156"/>
                <a:gd name="connsiteY22" fmla="*/ 963839 h 1095231"/>
                <a:gd name="connsiteX23" fmla="*/ 14913 w 4046156"/>
                <a:gd name="connsiteY23" fmla="*/ 959365 h 1095231"/>
                <a:gd name="connsiteX24" fmla="*/ 16404 w 4046156"/>
                <a:gd name="connsiteY24" fmla="*/ 950418 h 1095231"/>
                <a:gd name="connsiteX25" fmla="*/ 17895 w 4046156"/>
                <a:gd name="connsiteY25" fmla="*/ 944453 h 1095231"/>
                <a:gd name="connsiteX26" fmla="*/ 14913 w 4046156"/>
                <a:gd name="connsiteY26" fmla="*/ 931031 h 1095231"/>
                <a:gd name="connsiteX27" fmla="*/ 13422 w 4046156"/>
                <a:gd name="connsiteY27" fmla="*/ 925066 h 1095231"/>
                <a:gd name="connsiteX28" fmla="*/ 10439 w 4046156"/>
                <a:gd name="connsiteY28" fmla="*/ 913136 h 1095231"/>
                <a:gd name="connsiteX29" fmla="*/ 7457 w 4046156"/>
                <a:gd name="connsiteY29" fmla="*/ 886293 h 1095231"/>
                <a:gd name="connsiteX30" fmla="*/ 8948 w 4046156"/>
                <a:gd name="connsiteY30" fmla="*/ 872872 h 1095231"/>
                <a:gd name="connsiteX31" fmla="*/ 32808 w 4046156"/>
                <a:gd name="connsiteY31" fmla="*/ 871380 h 1095231"/>
                <a:gd name="connsiteX32" fmla="*/ 35790 w 4046156"/>
                <a:gd name="connsiteY32" fmla="*/ 875854 h 1095231"/>
                <a:gd name="connsiteX33" fmla="*/ 58159 w 4046156"/>
                <a:gd name="connsiteY33" fmla="*/ 881819 h 1095231"/>
                <a:gd name="connsiteX34" fmla="*/ 67107 w 4046156"/>
                <a:gd name="connsiteY34" fmla="*/ 872872 h 1095231"/>
                <a:gd name="connsiteX35" fmla="*/ 90967 w 4046156"/>
                <a:gd name="connsiteY35" fmla="*/ 849012 h 1095231"/>
                <a:gd name="connsiteX36" fmla="*/ 67107 w 4046156"/>
                <a:gd name="connsiteY36" fmla="*/ 825152 h 1095231"/>
                <a:gd name="connsiteX37" fmla="*/ 43246 w 4046156"/>
                <a:gd name="connsiteY37" fmla="*/ 849012 h 1095231"/>
                <a:gd name="connsiteX38" fmla="*/ 45080 w 4046156"/>
                <a:gd name="connsiteY38" fmla="*/ 853436 h 1095231"/>
                <a:gd name="connsiteX39" fmla="*/ 26843 w 4046156"/>
                <a:gd name="connsiteY39" fmla="*/ 838573 h 1095231"/>
                <a:gd name="connsiteX40" fmla="*/ 23860 w 4046156"/>
                <a:gd name="connsiteY40" fmla="*/ 834099 h 1095231"/>
                <a:gd name="connsiteX41" fmla="*/ 8948 w 4046156"/>
                <a:gd name="connsiteY41" fmla="*/ 832608 h 1095231"/>
                <a:gd name="connsiteX42" fmla="*/ 7457 w 4046156"/>
                <a:gd name="connsiteY42" fmla="*/ 828134 h 1095231"/>
                <a:gd name="connsiteX43" fmla="*/ 5965 w 4046156"/>
                <a:gd name="connsiteY43" fmla="*/ 822169 h 1095231"/>
                <a:gd name="connsiteX44" fmla="*/ 4474 w 4046156"/>
                <a:gd name="connsiteY44" fmla="*/ 799800 h 1095231"/>
                <a:gd name="connsiteX45" fmla="*/ 5965 w 4046156"/>
                <a:gd name="connsiteY45" fmla="*/ 750588 h 1095231"/>
                <a:gd name="connsiteX46" fmla="*/ 7457 w 4046156"/>
                <a:gd name="connsiteY46" fmla="*/ 746114 h 1095231"/>
                <a:gd name="connsiteX47" fmla="*/ 37282 w 4046156"/>
                <a:gd name="connsiteY47" fmla="*/ 746114 h 1095231"/>
                <a:gd name="connsiteX48" fmla="*/ 46229 w 4046156"/>
                <a:gd name="connsiteY48" fmla="*/ 749097 h 1095231"/>
                <a:gd name="connsiteX49" fmla="*/ 50601 w 4046156"/>
                <a:gd name="connsiteY49" fmla="*/ 746734 h 1095231"/>
                <a:gd name="connsiteX50" fmla="*/ 67107 w 4046156"/>
                <a:gd name="connsiteY50" fmla="*/ 753571 h 1095231"/>
                <a:gd name="connsiteX51" fmla="*/ 90967 w 4046156"/>
                <a:gd name="connsiteY51" fmla="*/ 729711 h 1095231"/>
                <a:gd name="connsiteX52" fmla="*/ 67107 w 4046156"/>
                <a:gd name="connsiteY52" fmla="*/ 705851 h 1095231"/>
                <a:gd name="connsiteX53" fmla="*/ 50235 w 4046156"/>
                <a:gd name="connsiteY53" fmla="*/ 712839 h 1095231"/>
                <a:gd name="connsiteX54" fmla="*/ 40264 w 4046156"/>
                <a:gd name="connsiteY54" fmla="*/ 723746 h 1095231"/>
                <a:gd name="connsiteX55" fmla="*/ 35790 w 4046156"/>
                <a:gd name="connsiteY55" fmla="*/ 728219 h 1095231"/>
                <a:gd name="connsiteX56" fmla="*/ 31317 w 4046156"/>
                <a:gd name="connsiteY56" fmla="*/ 726728 h 1095231"/>
                <a:gd name="connsiteX57" fmla="*/ 26843 w 4046156"/>
                <a:gd name="connsiteY57" fmla="*/ 714798 h 1095231"/>
                <a:gd name="connsiteX58" fmla="*/ 22369 w 4046156"/>
                <a:gd name="connsiteY58" fmla="*/ 710324 h 1095231"/>
                <a:gd name="connsiteX59" fmla="*/ 23860 w 4046156"/>
                <a:gd name="connsiteY59" fmla="*/ 705851 h 1095231"/>
                <a:gd name="connsiteX60" fmla="*/ 28334 w 4046156"/>
                <a:gd name="connsiteY60" fmla="*/ 701377 h 1095231"/>
                <a:gd name="connsiteX61" fmla="*/ 29825 w 4046156"/>
                <a:gd name="connsiteY61" fmla="*/ 693921 h 1095231"/>
                <a:gd name="connsiteX62" fmla="*/ 28334 w 4046156"/>
                <a:gd name="connsiteY62" fmla="*/ 689447 h 1095231"/>
                <a:gd name="connsiteX63" fmla="*/ 23860 w 4046156"/>
                <a:gd name="connsiteY63" fmla="*/ 687956 h 1095231"/>
                <a:gd name="connsiteX64" fmla="*/ 19387 w 4046156"/>
                <a:gd name="connsiteY64" fmla="*/ 684973 h 1095231"/>
                <a:gd name="connsiteX65" fmla="*/ 10439 w 4046156"/>
                <a:gd name="connsiteY65" fmla="*/ 681991 h 1095231"/>
                <a:gd name="connsiteX66" fmla="*/ 8948 w 4046156"/>
                <a:gd name="connsiteY66" fmla="*/ 674534 h 1095231"/>
                <a:gd name="connsiteX67" fmla="*/ 5965 w 4046156"/>
                <a:gd name="connsiteY67" fmla="*/ 670060 h 1095231"/>
                <a:gd name="connsiteX68" fmla="*/ 2983 w 4046156"/>
                <a:gd name="connsiteY68" fmla="*/ 652165 h 1095231"/>
                <a:gd name="connsiteX69" fmla="*/ 5965 w 4046156"/>
                <a:gd name="connsiteY69" fmla="*/ 647691 h 1095231"/>
                <a:gd name="connsiteX70" fmla="*/ 8948 w 4046156"/>
                <a:gd name="connsiteY70" fmla="*/ 628305 h 1095231"/>
                <a:gd name="connsiteX71" fmla="*/ 11930 w 4046156"/>
                <a:gd name="connsiteY71" fmla="*/ 622340 h 1095231"/>
                <a:gd name="connsiteX72" fmla="*/ 17895 w 4046156"/>
                <a:gd name="connsiteY72" fmla="*/ 620848 h 1095231"/>
                <a:gd name="connsiteX73" fmla="*/ 31317 w 4046156"/>
                <a:gd name="connsiteY73" fmla="*/ 619357 h 1095231"/>
                <a:gd name="connsiteX74" fmla="*/ 47720 w 4046156"/>
                <a:gd name="connsiteY74" fmla="*/ 623831 h 1095231"/>
                <a:gd name="connsiteX75" fmla="*/ 56668 w 4046156"/>
                <a:gd name="connsiteY75" fmla="*/ 619357 h 1095231"/>
                <a:gd name="connsiteX76" fmla="*/ 67107 w 4046156"/>
                <a:gd name="connsiteY76" fmla="*/ 620849 h 1095231"/>
                <a:gd name="connsiteX77" fmla="*/ 90967 w 4046156"/>
                <a:gd name="connsiteY77" fmla="*/ 596989 h 1095231"/>
                <a:gd name="connsiteX78" fmla="*/ 67107 w 4046156"/>
                <a:gd name="connsiteY78" fmla="*/ 573129 h 1095231"/>
                <a:gd name="connsiteX79" fmla="*/ 25352 w 4046156"/>
                <a:gd name="connsiteY79" fmla="*/ 585058 h 1095231"/>
                <a:gd name="connsiteX80" fmla="*/ 13422 w 4046156"/>
                <a:gd name="connsiteY80" fmla="*/ 586550 h 1095231"/>
                <a:gd name="connsiteX81" fmla="*/ 8948 w 4046156"/>
                <a:gd name="connsiteY81" fmla="*/ 583567 h 1095231"/>
                <a:gd name="connsiteX82" fmla="*/ 1492 w 4046156"/>
                <a:gd name="connsiteY82" fmla="*/ 582076 h 1095231"/>
                <a:gd name="connsiteX83" fmla="*/ 0 w 4046156"/>
                <a:gd name="connsiteY83" fmla="*/ 577602 h 1095231"/>
                <a:gd name="connsiteX84" fmla="*/ 2983 w 4046156"/>
                <a:gd name="connsiteY84" fmla="*/ 571637 h 1095231"/>
                <a:gd name="connsiteX85" fmla="*/ 5965 w 4046156"/>
                <a:gd name="connsiteY85" fmla="*/ 538829 h 1095231"/>
                <a:gd name="connsiteX86" fmla="*/ 2983 w 4046156"/>
                <a:gd name="connsiteY86" fmla="*/ 506021 h 1095231"/>
                <a:gd name="connsiteX87" fmla="*/ 5965 w 4046156"/>
                <a:gd name="connsiteY87" fmla="*/ 495582 h 1095231"/>
                <a:gd name="connsiteX88" fmla="*/ 10439 w 4046156"/>
                <a:gd name="connsiteY88" fmla="*/ 492600 h 1095231"/>
                <a:gd name="connsiteX89" fmla="*/ 11930 w 4046156"/>
                <a:gd name="connsiteY89" fmla="*/ 488126 h 1095231"/>
                <a:gd name="connsiteX90" fmla="*/ 23860 w 4046156"/>
                <a:gd name="connsiteY90" fmla="*/ 488126 h 1095231"/>
                <a:gd name="connsiteX91" fmla="*/ 32808 w 4046156"/>
                <a:gd name="connsiteY91" fmla="*/ 491109 h 1095231"/>
                <a:gd name="connsiteX92" fmla="*/ 50703 w 4046156"/>
                <a:gd name="connsiteY92" fmla="*/ 489617 h 1095231"/>
                <a:gd name="connsiteX93" fmla="*/ 67107 w 4046156"/>
                <a:gd name="connsiteY93" fmla="*/ 491109 h 1095231"/>
                <a:gd name="connsiteX94" fmla="*/ 90967 w 4046156"/>
                <a:gd name="connsiteY94" fmla="*/ 467249 h 1095231"/>
                <a:gd name="connsiteX95" fmla="*/ 67107 w 4046156"/>
                <a:gd name="connsiteY95" fmla="*/ 443389 h 1095231"/>
                <a:gd name="connsiteX96" fmla="*/ 50235 w 4046156"/>
                <a:gd name="connsiteY96" fmla="*/ 450377 h 1095231"/>
                <a:gd name="connsiteX97" fmla="*/ 43247 w 4046156"/>
                <a:gd name="connsiteY97" fmla="*/ 459792 h 1095231"/>
                <a:gd name="connsiteX98" fmla="*/ 35790 w 4046156"/>
                <a:gd name="connsiteY98" fmla="*/ 458301 h 1095231"/>
                <a:gd name="connsiteX99" fmla="*/ 31317 w 4046156"/>
                <a:gd name="connsiteY99" fmla="*/ 456810 h 1095231"/>
                <a:gd name="connsiteX100" fmla="*/ 26843 w 4046156"/>
                <a:gd name="connsiteY100" fmla="*/ 455319 h 1095231"/>
                <a:gd name="connsiteX101" fmla="*/ 17895 w 4046156"/>
                <a:gd name="connsiteY101" fmla="*/ 452336 h 1095231"/>
                <a:gd name="connsiteX102" fmla="*/ 14913 w 4046156"/>
                <a:gd name="connsiteY102" fmla="*/ 446371 h 1095231"/>
                <a:gd name="connsiteX103" fmla="*/ 11930 w 4046156"/>
                <a:gd name="connsiteY103" fmla="*/ 441897 h 1095231"/>
                <a:gd name="connsiteX104" fmla="*/ 7457 w 4046156"/>
                <a:gd name="connsiteY104" fmla="*/ 440406 h 1095231"/>
                <a:gd name="connsiteX105" fmla="*/ 5965 w 4046156"/>
                <a:gd name="connsiteY105" fmla="*/ 404616 h 1095231"/>
                <a:gd name="connsiteX106" fmla="*/ 7457 w 4046156"/>
                <a:gd name="connsiteY106" fmla="*/ 380755 h 1095231"/>
                <a:gd name="connsiteX107" fmla="*/ 7457 w 4046156"/>
                <a:gd name="connsiteY107" fmla="*/ 364351 h 1095231"/>
                <a:gd name="connsiteX108" fmla="*/ 11930 w 4046156"/>
                <a:gd name="connsiteY108" fmla="*/ 358386 h 1095231"/>
                <a:gd name="connsiteX109" fmla="*/ 14913 w 4046156"/>
                <a:gd name="connsiteY109" fmla="*/ 353913 h 1095231"/>
                <a:gd name="connsiteX110" fmla="*/ 20878 w 4046156"/>
                <a:gd name="connsiteY110" fmla="*/ 352421 h 1095231"/>
                <a:gd name="connsiteX111" fmla="*/ 31317 w 4046156"/>
                <a:gd name="connsiteY111" fmla="*/ 359878 h 1095231"/>
                <a:gd name="connsiteX112" fmla="*/ 35790 w 4046156"/>
                <a:gd name="connsiteY112" fmla="*/ 361369 h 1095231"/>
                <a:gd name="connsiteX113" fmla="*/ 53595 w 4046156"/>
                <a:gd name="connsiteY113" fmla="*/ 363347 h 1095231"/>
                <a:gd name="connsiteX114" fmla="*/ 52604 w 4046156"/>
                <a:gd name="connsiteY114" fmla="*/ 359835 h 1095231"/>
                <a:gd name="connsiteX115" fmla="*/ 67107 w 4046156"/>
                <a:gd name="connsiteY115" fmla="*/ 365843 h 1095231"/>
                <a:gd name="connsiteX116" fmla="*/ 90967 w 4046156"/>
                <a:gd name="connsiteY116" fmla="*/ 341983 h 1095231"/>
                <a:gd name="connsiteX117" fmla="*/ 67107 w 4046156"/>
                <a:gd name="connsiteY117" fmla="*/ 318123 h 1095231"/>
                <a:gd name="connsiteX118" fmla="*/ 50235 w 4046156"/>
                <a:gd name="connsiteY118" fmla="*/ 325111 h 1095231"/>
                <a:gd name="connsiteX119" fmla="*/ 38773 w 4046156"/>
                <a:gd name="connsiteY119" fmla="*/ 325579 h 1095231"/>
                <a:gd name="connsiteX120" fmla="*/ 19387 w 4046156"/>
                <a:gd name="connsiteY120" fmla="*/ 324088 h 1095231"/>
                <a:gd name="connsiteX121" fmla="*/ 13422 w 4046156"/>
                <a:gd name="connsiteY121" fmla="*/ 319614 h 1095231"/>
                <a:gd name="connsiteX122" fmla="*/ 8948 w 4046156"/>
                <a:gd name="connsiteY122" fmla="*/ 282332 h 1095231"/>
                <a:gd name="connsiteX123" fmla="*/ 7457 w 4046156"/>
                <a:gd name="connsiteY123" fmla="*/ 253998 h 1095231"/>
                <a:gd name="connsiteX124" fmla="*/ 5965 w 4046156"/>
                <a:gd name="connsiteY124" fmla="*/ 243559 h 1095231"/>
                <a:gd name="connsiteX125" fmla="*/ 10439 w 4046156"/>
                <a:gd name="connsiteY125" fmla="*/ 240577 h 1095231"/>
                <a:gd name="connsiteX126" fmla="*/ 44738 w 4046156"/>
                <a:gd name="connsiteY126" fmla="*/ 239085 h 1095231"/>
                <a:gd name="connsiteX127" fmla="*/ 47720 w 4046156"/>
                <a:gd name="connsiteY127" fmla="*/ 231629 h 1095231"/>
                <a:gd name="connsiteX128" fmla="*/ 50235 w 4046156"/>
                <a:gd name="connsiteY128" fmla="*/ 233589 h 1095231"/>
                <a:gd name="connsiteX129" fmla="*/ 67107 w 4046156"/>
                <a:gd name="connsiteY129" fmla="*/ 240577 h 1095231"/>
                <a:gd name="connsiteX130" fmla="*/ 90967 w 4046156"/>
                <a:gd name="connsiteY130" fmla="*/ 216717 h 1095231"/>
                <a:gd name="connsiteX131" fmla="*/ 67107 w 4046156"/>
                <a:gd name="connsiteY131" fmla="*/ 192857 h 1095231"/>
                <a:gd name="connsiteX132" fmla="*/ 50235 w 4046156"/>
                <a:gd name="connsiteY132" fmla="*/ 199845 h 1095231"/>
                <a:gd name="connsiteX133" fmla="*/ 44956 w 4046156"/>
                <a:gd name="connsiteY133" fmla="*/ 211137 h 1095231"/>
                <a:gd name="connsiteX134" fmla="*/ 29825 w 4046156"/>
                <a:gd name="connsiteY134" fmla="*/ 204787 h 1095231"/>
                <a:gd name="connsiteX135" fmla="*/ 28334 w 4046156"/>
                <a:gd name="connsiteY135" fmla="*/ 209260 h 1095231"/>
                <a:gd name="connsiteX136" fmla="*/ 22369 w 4046156"/>
                <a:gd name="connsiteY136" fmla="*/ 210752 h 1095231"/>
                <a:gd name="connsiteX137" fmla="*/ 8948 w 4046156"/>
                <a:gd name="connsiteY137" fmla="*/ 200313 h 1095231"/>
                <a:gd name="connsiteX138" fmla="*/ 4474 w 4046156"/>
                <a:gd name="connsiteY138" fmla="*/ 189874 h 1095231"/>
                <a:gd name="connsiteX139" fmla="*/ 5965 w 4046156"/>
                <a:gd name="connsiteY139" fmla="*/ 185400 h 1095231"/>
                <a:gd name="connsiteX140" fmla="*/ 7457 w 4046156"/>
                <a:gd name="connsiteY140" fmla="*/ 151101 h 1095231"/>
                <a:gd name="connsiteX141" fmla="*/ 8948 w 4046156"/>
                <a:gd name="connsiteY141" fmla="*/ 143645 h 1095231"/>
                <a:gd name="connsiteX142" fmla="*/ 10439 w 4046156"/>
                <a:gd name="connsiteY142" fmla="*/ 137680 h 1095231"/>
                <a:gd name="connsiteX143" fmla="*/ 11930 w 4046156"/>
                <a:gd name="connsiteY143" fmla="*/ 121276 h 1095231"/>
                <a:gd name="connsiteX144" fmla="*/ 13422 w 4046156"/>
                <a:gd name="connsiteY144" fmla="*/ 116802 h 1095231"/>
                <a:gd name="connsiteX145" fmla="*/ 17895 w 4046156"/>
                <a:gd name="connsiteY145" fmla="*/ 115311 h 1095231"/>
                <a:gd name="connsiteX146" fmla="*/ 31317 w 4046156"/>
                <a:gd name="connsiteY146" fmla="*/ 122767 h 1095231"/>
                <a:gd name="connsiteX147" fmla="*/ 48330 w 4046156"/>
                <a:gd name="connsiteY147" fmla="*/ 124743 h 1095231"/>
                <a:gd name="connsiteX148" fmla="*/ 67107 w 4046156"/>
                <a:gd name="connsiteY148" fmla="*/ 124258 h 1095231"/>
                <a:gd name="connsiteX149" fmla="*/ 90967 w 4046156"/>
                <a:gd name="connsiteY149" fmla="*/ 100398 h 1095231"/>
                <a:gd name="connsiteX150" fmla="*/ 67107 w 4046156"/>
                <a:gd name="connsiteY150" fmla="*/ 76538 h 1095231"/>
                <a:gd name="connsiteX151" fmla="*/ 50235 w 4046156"/>
                <a:gd name="connsiteY151" fmla="*/ 83526 h 1095231"/>
                <a:gd name="connsiteX152" fmla="*/ 44738 w 4046156"/>
                <a:gd name="connsiteY152" fmla="*/ 79521 h 1095231"/>
                <a:gd name="connsiteX153" fmla="*/ 40264 w 4046156"/>
                <a:gd name="connsiteY153" fmla="*/ 78029 h 1095231"/>
                <a:gd name="connsiteX154" fmla="*/ 31317 w 4046156"/>
                <a:gd name="connsiteY154" fmla="*/ 75047 h 1095231"/>
                <a:gd name="connsiteX155" fmla="*/ 25352 w 4046156"/>
                <a:gd name="connsiteY155" fmla="*/ 72064 h 1095231"/>
                <a:gd name="connsiteX156" fmla="*/ 23860 w 4046156"/>
                <a:gd name="connsiteY156" fmla="*/ 51187 h 1095231"/>
                <a:gd name="connsiteX157" fmla="*/ 20878 w 4046156"/>
                <a:gd name="connsiteY157" fmla="*/ 46713 h 1095231"/>
                <a:gd name="connsiteX158" fmla="*/ 19387 w 4046156"/>
                <a:gd name="connsiteY158" fmla="*/ 42239 h 1095231"/>
                <a:gd name="connsiteX159" fmla="*/ 16404 w 4046156"/>
                <a:gd name="connsiteY159" fmla="*/ 33292 h 1095231"/>
                <a:gd name="connsiteX160" fmla="*/ 11930 w 4046156"/>
                <a:gd name="connsiteY160" fmla="*/ 30309 h 1095231"/>
                <a:gd name="connsiteX161" fmla="*/ 10439 w 4046156"/>
                <a:gd name="connsiteY161" fmla="*/ 18379 h 1095231"/>
                <a:gd name="connsiteX162" fmla="*/ 11930 w 4046156"/>
                <a:gd name="connsiteY162" fmla="*/ 13905 h 1095231"/>
                <a:gd name="connsiteX163" fmla="*/ 13422 w 4046156"/>
                <a:gd name="connsiteY163" fmla="*/ 7940 h 1095231"/>
                <a:gd name="connsiteX164" fmla="*/ 16404 w 4046156"/>
                <a:gd name="connsiteY164" fmla="*/ 3466 h 1095231"/>
                <a:gd name="connsiteX165" fmla="*/ 20281 w 4046156"/>
                <a:gd name="connsiteY165" fmla="*/ 484 h 1095231"/>
                <a:gd name="connsiteX166" fmla="*/ 211893 w 4046156"/>
                <a:gd name="connsiteY166" fmla="*/ 484 h 1095231"/>
                <a:gd name="connsiteX167" fmla="*/ 347539 w 4046156"/>
                <a:gd name="connsiteY167" fmla="*/ 484 h 1095231"/>
                <a:gd name="connsiteX168" fmla="*/ 3312746 w 4046156"/>
                <a:gd name="connsiteY168" fmla="*/ 0 h 1095231"/>
                <a:gd name="connsiteX0" fmla="*/ 3312746 w 3312746"/>
                <a:gd name="connsiteY0" fmla="*/ 0 h 1044570"/>
                <a:gd name="connsiteX1" fmla="*/ 3312746 w 3312746"/>
                <a:gd name="connsiteY1" fmla="*/ 1044570 h 1044570"/>
                <a:gd name="connsiteX2" fmla="*/ 12428 w 3312746"/>
                <a:gd name="connsiteY2" fmla="*/ 1042876 h 1044570"/>
                <a:gd name="connsiteX3" fmla="*/ 10439 w 3312746"/>
                <a:gd name="connsiteY3" fmla="*/ 1039893 h 1044570"/>
                <a:gd name="connsiteX4" fmla="*/ 5965 w 3312746"/>
                <a:gd name="connsiteY4" fmla="*/ 1029454 h 1044570"/>
                <a:gd name="connsiteX5" fmla="*/ 4474 w 3312746"/>
                <a:gd name="connsiteY5" fmla="*/ 1023489 h 1044570"/>
                <a:gd name="connsiteX6" fmla="*/ 1492 w 3312746"/>
                <a:gd name="connsiteY6" fmla="*/ 1017524 h 1044570"/>
                <a:gd name="connsiteX7" fmla="*/ 7457 w 3312746"/>
                <a:gd name="connsiteY7" fmla="*/ 996646 h 1044570"/>
                <a:gd name="connsiteX8" fmla="*/ 8948 w 3312746"/>
                <a:gd name="connsiteY8" fmla="*/ 992173 h 1044570"/>
                <a:gd name="connsiteX9" fmla="*/ 23860 w 3312746"/>
                <a:gd name="connsiteY9" fmla="*/ 990681 h 1044570"/>
                <a:gd name="connsiteX10" fmla="*/ 38773 w 3312746"/>
                <a:gd name="connsiteY10" fmla="*/ 999629 h 1044570"/>
                <a:gd name="connsiteX11" fmla="*/ 55177 w 3312746"/>
                <a:gd name="connsiteY11" fmla="*/ 998138 h 1044570"/>
                <a:gd name="connsiteX12" fmla="*/ 57759 w 3312746"/>
                <a:gd name="connsiteY12" fmla="*/ 994266 h 1044570"/>
                <a:gd name="connsiteX13" fmla="*/ 67107 w 3312746"/>
                <a:gd name="connsiteY13" fmla="*/ 998138 h 1044570"/>
                <a:gd name="connsiteX14" fmla="*/ 90967 w 3312746"/>
                <a:gd name="connsiteY14" fmla="*/ 974278 h 1044570"/>
                <a:gd name="connsiteX15" fmla="*/ 67107 w 3312746"/>
                <a:gd name="connsiteY15" fmla="*/ 950418 h 1044570"/>
                <a:gd name="connsiteX16" fmla="*/ 43246 w 3312746"/>
                <a:gd name="connsiteY16" fmla="*/ 974278 h 1044570"/>
                <a:gd name="connsiteX17" fmla="*/ 43810 w 3312746"/>
                <a:gd name="connsiteY17" fmla="*/ 975636 h 1044570"/>
                <a:gd name="connsiteX18" fmla="*/ 34299 w 3312746"/>
                <a:gd name="connsiteY18" fmla="*/ 974278 h 1044570"/>
                <a:gd name="connsiteX19" fmla="*/ 29825 w 3312746"/>
                <a:gd name="connsiteY19" fmla="*/ 971295 h 1044570"/>
                <a:gd name="connsiteX20" fmla="*/ 22369 w 3312746"/>
                <a:gd name="connsiteY20" fmla="*/ 968313 h 1044570"/>
                <a:gd name="connsiteX21" fmla="*/ 17895 w 3312746"/>
                <a:gd name="connsiteY21" fmla="*/ 966821 h 1044570"/>
                <a:gd name="connsiteX22" fmla="*/ 13422 w 3312746"/>
                <a:gd name="connsiteY22" fmla="*/ 963839 h 1044570"/>
                <a:gd name="connsiteX23" fmla="*/ 14913 w 3312746"/>
                <a:gd name="connsiteY23" fmla="*/ 959365 h 1044570"/>
                <a:gd name="connsiteX24" fmla="*/ 16404 w 3312746"/>
                <a:gd name="connsiteY24" fmla="*/ 950418 h 1044570"/>
                <a:gd name="connsiteX25" fmla="*/ 17895 w 3312746"/>
                <a:gd name="connsiteY25" fmla="*/ 944453 h 1044570"/>
                <a:gd name="connsiteX26" fmla="*/ 14913 w 3312746"/>
                <a:gd name="connsiteY26" fmla="*/ 931031 h 1044570"/>
                <a:gd name="connsiteX27" fmla="*/ 13422 w 3312746"/>
                <a:gd name="connsiteY27" fmla="*/ 925066 h 1044570"/>
                <a:gd name="connsiteX28" fmla="*/ 10439 w 3312746"/>
                <a:gd name="connsiteY28" fmla="*/ 913136 h 1044570"/>
                <a:gd name="connsiteX29" fmla="*/ 7457 w 3312746"/>
                <a:gd name="connsiteY29" fmla="*/ 886293 h 1044570"/>
                <a:gd name="connsiteX30" fmla="*/ 8948 w 3312746"/>
                <a:gd name="connsiteY30" fmla="*/ 872872 h 1044570"/>
                <a:gd name="connsiteX31" fmla="*/ 32808 w 3312746"/>
                <a:gd name="connsiteY31" fmla="*/ 871380 h 1044570"/>
                <a:gd name="connsiteX32" fmla="*/ 35790 w 3312746"/>
                <a:gd name="connsiteY32" fmla="*/ 875854 h 1044570"/>
                <a:gd name="connsiteX33" fmla="*/ 58159 w 3312746"/>
                <a:gd name="connsiteY33" fmla="*/ 881819 h 1044570"/>
                <a:gd name="connsiteX34" fmla="*/ 67107 w 3312746"/>
                <a:gd name="connsiteY34" fmla="*/ 872872 h 1044570"/>
                <a:gd name="connsiteX35" fmla="*/ 90967 w 3312746"/>
                <a:gd name="connsiteY35" fmla="*/ 849012 h 1044570"/>
                <a:gd name="connsiteX36" fmla="*/ 67107 w 3312746"/>
                <a:gd name="connsiteY36" fmla="*/ 825152 h 1044570"/>
                <a:gd name="connsiteX37" fmla="*/ 43246 w 3312746"/>
                <a:gd name="connsiteY37" fmla="*/ 849012 h 1044570"/>
                <a:gd name="connsiteX38" fmla="*/ 45080 w 3312746"/>
                <a:gd name="connsiteY38" fmla="*/ 853436 h 1044570"/>
                <a:gd name="connsiteX39" fmla="*/ 26843 w 3312746"/>
                <a:gd name="connsiteY39" fmla="*/ 838573 h 1044570"/>
                <a:gd name="connsiteX40" fmla="*/ 23860 w 3312746"/>
                <a:gd name="connsiteY40" fmla="*/ 834099 h 1044570"/>
                <a:gd name="connsiteX41" fmla="*/ 8948 w 3312746"/>
                <a:gd name="connsiteY41" fmla="*/ 832608 h 1044570"/>
                <a:gd name="connsiteX42" fmla="*/ 7457 w 3312746"/>
                <a:gd name="connsiteY42" fmla="*/ 828134 h 1044570"/>
                <a:gd name="connsiteX43" fmla="*/ 5965 w 3312746"/>
                <a:gd name="connsiteY43" fmla="*/ 822169 h 1044570"/>
                <a:gd name="connsiteX44" fmla="*/ 4474 w 3312746"/>
                <a:gd name="connsiteY44" fmla="*/ 799800 h 1044570"/>
                <a:gd name="connsiteX45" fmla="*/ 5965 w 3312746"/>
                <a:gd name="connsiteY45" fmla="*/ 750588 h 1044570"/>
                <a:gd name="connsiteX46" fmla="*/ 7457 w 3312746"/>
                <a:gd name="connsiteY46" fmla="*/ 746114 h 1044570"/>
                <a:gd name="connsiteX47" fmla="*/ 37282 w 3312746"/>
                <a:gd name="connsiteY47" fmla="*/ 746114 h 1044570"/>
                <a:gd name="connsiteX48" fmla="*/ 46229 w 3312746"/>
                <a:gd name="connsiteY48" fmla="*/ 749097 h 1044570"/>
                <a:gd name="connsiteX49" fmla="*/ 50601 w 3312746"/>
                <a:gd name="connsiteY49" fmla="*/ 746734 h 1044570"/>
                <a:gd name="connsiteX50" fmla="*/ 67107 w 3312746"/>
                <a:gd name="connsiteY50" fmla="*/ 753571 h 1044570"/>
                <a:gd name="connsiteX51" fmla="*/ 90967 w 3312746"/>
                <a:gd name="connsiteY51" fmla="*/ 729711 h 1044570"/>
                <a:gd name="connsiteX52" fmla="*/ 67107 w 3312746"/>
                <a:gd name="connsiteY52" fmla="*/ 705851 h 1044570"/>
                <a:gd name="connsiteX53" fmla="*/ 50235 w 3312746"/>
                <a:gd name="connsiteY53" fmla="*/ 712839 h 1044570"/>
                <a:gd name="connsiteX54" fmla="*/ 40264 w 3312746"/>
                <a:gd name="connsiteY54" fmla="*/ 723746 h 1044570"/>
                <a:gd name="connsiteX55" fmla="*/ 35790 w 3312746"/>
                <a:gd name="connsiteY55" fmla="*/ 728219 h 1044570"/>
                <a:gd name="connsiteX56" fmla="*/ 31317 w 3312746"/>
                <a:gd name="connsiteY56" fmla="*/ 726728 h 1044570"/>
                <a:gd name="connsiteX57" fmla="*/ 26843 w 3312746"/>
                <a:gd name="connsiteY57" fmla="*/ 714798 h 1044570"/>
                <a:gd name="connsiteX58" fmla="*/ 22369 w 3312746"/>
                <a:gd name="connsiteY58" fmla="*/ 710324 h 1044570"/>
                <a:gd name="connsiteX59" fmla="*/ 23860 w 3312746"/>
                <a:gd name="connsiteY59" fmla="*/ 705851 h 1044570"/>
                <a:gd name="connsiteX60" fmla="*/ 28334 w 3312746"/>
                <a:gd name="connsiteY60" fmla="*/ 701377 h 1044570"/>
                <a:gd name="connsiteX61" fmla="*/ 29825 w 3312746"/>
                <a:gd name="connsiteY61" fmla="*/ 693921 h 1044570"/>
                <a:gd name="connsiteX62" fmla="*/ 28334 w 3312746"/>
                <a:gd name="connsiteY62" fmla="*/ 689447 h 1044570"/>
                <a:gd name="connsiteX63" fmla="*/ 23860 w 3312746"/>
                <a:gd name="connsiteY63" fmla="*/ 687956 h 1044570"/>
                <a:gd name="connsiteX64" fmla="*/ 19387 w 3312746"/>
                <a:gd name="connsiteY64" fmla="*/ 684973 h 1044570"/>
                <a:gd name="connsiteX65" fmla="*/ 10439 w 3312746"/>
                <a:gd name="connsiteY65" fmla="*/ 681991 h 1044570"/>
                <a:gd name="connsiteX66" fmla="*/ 8948 w 3312746"/>
                <a:gd name="connsiteY66" fmla="*/ 674534 h 1044570"/>
                <a:gd name="connsiteX67" fmla="*/ 5965 w 3312746"/>
                <a:gd name="connsiteY67" fmla="*/ 670060 h 1044570"/>
                <a:gd name="connsiteX68" fmla="*/ 2983 w 3312746"/>
                <a:gd name="connsiteY68" fmla="*/ 652165 h 1044570"/>
                <a:gd name="connsiteX69" fmla="*/ 5965 w 3312746"/>
                <a:gd name="connsiteY69" fmla="*/ 647691 h 1044570"/>
                <a:gd name="connsiteX70" fmla="*/ 8948 w 3312746"/>
                <a:gd name="connsiteY70" fmla="*/ 628305 h 1044570"/>
                <a:gd name="connsiteX71" fmla="*/ 11930 w 3312746"/>
                <a:gd name="connsiteY71" fmla="*/ 622340 h 1044570"/>
                <a:gd name="connsiteX72" fmla="*/ 17895 w 3312746"/>
                <a:gd name="connsiteY72" fmla="*/ 620848 h 1044570"/>
                <a:gd name="connsiteX73" fmla="*/ 31317 w 3312746"/>
                <a:gd name="connsiteY73" fmla="*/ 619357 h 1044570"/>
                <a:gd name="connsiteX74" fmla="*/ 47720 w 3312746"/>
                <a:gd name="connsiteY74" fmla="*/ 623831 h 1044570"/>
                <a:gd name="connsiteX75" fmla="*/ 56668 w 3312746"/>
                <a:gd name="connsiteY75" fmla="*/ 619357 h 1044570"/>
                <a:gd name="connsiteX76" fmla="*/ 67107 w 3312746"/>
                <a:gd name="connsiteY76" fmla="*/ 620849 h 1044570"/>
                <a:gd name="connsiteX77" fmla="*/ 90967 w 3312746"/>
                <a:gd name="connsiteY77" fmla="*/ 596989 h 1044570"/>
                <a:gd name="connsiteX78" fmla="*/ 67107 w 3312746"/>
                <a:gd name="connsiteY78" fmla="*/ 573129 h 1044570"/>
                <a:gd name="connsiteX79" fmla="*/ 25352 w 3312746"/>
                <a:gd name="connsiteY79" fmla="*/ 585058 h 1044570"/>
                <a:gd name="connsiteX80" fmla="*/ 13422 w 3312746"/>
                <a:gd name="connsiteY80" fmla="*/ 586550 h 1044570"/>
                <a:gd name="connsiteX81" fmla="*/ 8948 w 3312746"/>
                <a:gd name="connsiteY81" fmla="*/ 583567 h 1044570"/>
                <a:gd name="connsiteX82" fmla="*/ 1492 w 3312746"/>
                <a:gd name="connsiteY82" fmla="*/ 582076 h 1044570"/>
                <a:gd name="connsiteX83" fmla="*/ 0 w 3312746"/>
                <a:gd name="connsiteY83" fmla="*/ 577602 h 1044570"/>
                <a:gd name="connsiteX84" fmla="*/ 2983 w 3312746"/>
                <a:gd name="connsiteY84" fmla="*/ 571637 h 1044570"/>
                <a:gd name="connsiteX85" fmla="*/ 5965 w 3312746"/>
                <a:gd name="connsiteY85" fmla="*/ 538829 h 1044570"/>
                <a:gd name="connsiteX86" fmla="*/ 2983 w 3312746"/>
                <a:gd name="connsiteY86" fmla="*/ 506021 h 1044570"/>
                <a:gd name="connsiteX87" fmla="*/ 5965 w 3312746"/>
                <a:gd name="connsiteY87" fmla="*/ 495582 h 1044570"/>
                <a:gd name="connsiteX88" fmla="*/ 10439 w 3312746"/>
                <a:gd name="connsiteY88" fmla="*/ 492600 h 1044570"/>
                <a:gd name="connsiteX89" fmla="*/ 11930 w 3312746"/>
                <a:gd name="connsiteY89" fmla="*/ 488126 h 1044570"/>
                <a:gd name="connsiteX90" fmla="*/ 23860 w 3312746"/>
                <a:gd name="connsiteY90" fmla="*/ 488126 h 1044570"/>
                <a:gd name="connsiteX91" fmla="*/ 32808 w 3312746"/>
                <a:gd name="connsiteY91" fmla="*/ 491109 h 1044570"/>
                <a:gd name="connsiteX92" fmla="*/ 50703 w 3312746"/>
                <a:gd name="connsiteY92" fmla="*/ 489617 h 1044570"/>
                <a:gd name="connsiteX93" fmla="*/ 67107 w 3312746"/>
                <a:gd name="connsiteY93" fmla="*/ 491109 h 1044570"/>
                <a:gd name="connsiteX94" fmla="*/ 90967 w 3312746"/>
                <a:gd name="connsiteY94" fmla="*/ 467249 h 1044570"/>
                <a:gd name="connsiteX95" fmla="*/ 67107 w 3312746"/>
                <a:gd name="connsiteY95" fmla="*/ 443389 h 1044570"/>
                <a:gd name="connsiteX96" fmla="*/ 50235 w 3312746"/>
                <a:gd name="connsiteY96" fmla="*/ 450377 h 1044570"/>
                <a:gd name="connsiteX97" fmla="*/ 43247 w 3312746"/>
                <a:gd name="connsiteY97" fmla="*/ 459792 h 1044570"/>
                <a:gd name="connsiteX98" fmla="*/ 35790 w 3312746"/>
                <a:gd name="connsiteY98" fmla="*/ 458301 h 1044570"/>
                <a:gd name="connsiteX99" fmla="*/ 31317 w 3312746"/>
                <a:gd name="connsiteY99" fmla="*/ 456810 h 1044570"/>
                <a:gd name="connsiteX100" fmla="*/ 26843 w 3312746"/>
                <a:gd name="connsiteY100" fmla="*/ 455319 h 1044570"/>
                <a:gd name="connsiteX101" fmla="*/ 17895 w 3312746"/>
                <a:gd name="connsiteY101" fmla="*/ 452336 h 1044570"/>
                <a:gd name="connsiteX102" fmla="*/ 14913 w 3312746"/>
                <a:gd name="connsiteY102" fmla="*/ 446371 h 1044570"/>
                <a:gd name="connsiteX103" fmla="*/ 11930 w 3312746"/>
                <a:gd name="connsiteY103" fmla="*/ 441897 h 1044570"/>
                <a:gd name="connsiteX104" fmla="*/ 7457 w 3312746"/>
                <a:gd name="connsiteY104" fmla="*/ 440406 h 1044570"/>
                <a:gd name="connsiteX105" fmla="*/ 5965 w 3312746"/>
                <a:gd name="connsiteY105" fmla="*/ 404616 h 1044570"/>
                <a:gd name="connsiteX106" fmla="*/ 7457 w 3312746"/>
                <a:gd name="connsiteY106" fmla="*/ 380755 h 1044570"/>
                <a:gd name="connsiteX107" fmla="*/ 7457 w 3312746"/>
                <a:gd name="connsiteY107" fmla="*/ 364351 h 1044570"/>
                <a:gd name="connsiteX108" fmla="*/ 11930 w 3312746"/>
                <a:gd name="connsiteY108" fmla="*/ 358386 h 1044570"/>
                <a:gd name="connsiteX109" fmla="*/ 14913 w 3312746"/>
                <a:gd name="connsiteY109" fmla="*/ 353913 h 1044570"/>
                <a:gd name="connsiteX110" fmla="*/ 20878 w 3312746"/>
                <a:gd name="connsiteY110" fmla="*/ 352421 h 1044570"/>
                <a:gd name="connsiteX111" fmla="*/ 31317 w 3312746"/>
                <a:gd name="connsiteY111" fmla="*/ 359878 h 1044570"/>
                <a:gd name="connsiteX112" fmla="*/ 35790 w 3312746"/>
                <a:gd name="connsiteY112" fmla="*/ 361369 h 1044570"/>
                <a:gd name="connsiteX113" fmla="*/ 53595 w 3312746"/>
                <a:gd name="connsiteY113" fmla="*/ 363347 h 1044570"/>
                <a:gd name="connsiteX114" fmla="*/ 52604 w 3312746"/>
                <a:gd name="connsiteY114" fmla="*/ 359835 h 1044570"/>
                <a:gd name="connsiteX115" fmla="*/ 67107 w 3312746"/>
                <a:gd name="connsiteY115" fmla="*/ 365843 h 1044570"/>
                <a:gd name="connsiteX116" fmla="*/ 90967 w 3312746"/>
                <a:gd name="connsiteY116" fmla="*/ 341983 h 1044570"/>
                <a:gd name="connsiteX117" fmla="*/ 67107 w 3312746"/>
                <a:gd name="connsiteY117" fmla="*/ 318123 h 1044570"/>
                <a:gd name="connsiteX118" fmla="*/ 50235 w 3312746"/>
                <a:gd name="connsiteY118" fmla="*/ 325111 h 1044570"/>
                <a:gd name="connsiteX119" fmla="*/ 38773 w 3312746"/>
                <a:gd name="connsiteY119" fmla="*/ 325579 h 1044570"/>
                <a:gd name="connsiteX120" fmla="*/ 19387 w 3312746"/>
                <a:gd name="connsiteY120" fmla="*/ 324088 h 1044570"/>
                <a:gd name="connsiteX121" fmla="*/ 13422 w 3312746"/>
                <a:gd name="connsiteY121" fmla="*/ 319614 h 1044570"/>
                <a:gd name="connsiteX122" fmla="*/ 8948 w 3312746"/>
                <a:gd name="connsiteY122" fmla="*/ 282332 h 1044570"/>
                <a:gd name="connsiteX123" fmla="*/ 7457 w 3312746"/>
                <a:gd name="connsiteY123" fmla="*/ 253998 h 1044570"/>
                <a:gd name="connsiteX124" fmla="*/ 5965 w 3312746"/>
                <a:gd name="connsiteY124" fmla="*/ 243559 h 1044570"/>
                <a:gd name="connsiteX125" fmla="*/ 10439 w 3312746"/>
                <a:gd name="connsiteY125" fmla="*/ 240577 h 1044570"/>
                <a:gd name="connsiteX126" fmla="*/ 44738 w 3312746"/>
                <a:gd name="connsiteY126" fmla="*/ 239085 h 1044570"/>
                <a:gd name="connsiteX127" fmla="*/ 47720 w 3312746"/>
                <a:gd name="connsiteY127" fmla="*/ 231629 h 1044570"/>
                <a:gd name="connsiteX128" fmla="*/ 50235 w 3312746"/>
                <a:gd name="connsiteY128" fmla="*/ 233589 h 1044570"/>
                <a:gd name="connsiteX129" fmla="*/ 67107 w 3312746"/>
                <a:gd name="connsiteY129" fmla="*/ 240577 h 1044570"/>
                <a:gd name="connsiteX130" fmla="*/ 90967 w 3312746"/>
                <a:gd name="connsiteY130" fmla="*/ 216717 h 1044570"/>
                <a:gd name="connsiteX131" fmla="*/ 67107 w 3312746"/>
                <a:gd name="connsiteY131" fmla="*/ 192857 h 1044570"/>
                <a:gd name="connsiteX132" fmla="*/ 50235 w 3312746"/>
                <a:gd name="connsiteY132" fmla="*/ 199845 h 1044570"/>
                <a:gd name="connsiteX133" fmla="*/ 44956 w 3312746"/>
                <a:gd name="connsiteY133" fmla="*/ 211137 h 1044570"/>
                <a:gd name="connsiteX134" fmla="*/ 29825 w 3312746"/>
                <a:gd name="connsiteY134" fmla="*/ 204787 h 1044570"/>
                <a:gd name="connsiteX135" fmla="*/ 28334 w 3312746"/>
                <a:gd name="connsiteY135" fmla="*/ 209260 h 1044570"/>
                <a:gd name="connsiteX136" fmla="*/ 22369 w 3312746"/>
                <a:gd name="connsiteY136" fmla="*/ 210752 h 1044570"/>
                <a:gd name="connsiteX137" fmla="*/ 8948 w 3312746"/>
                <a:gd name="connsiteY137" fmla="*/ 200313 h 1044570"/>
                <a:gd name="connsiteX138" fmla="*/ 4474 w 3312746"/>
                <a:gd name="connsiteY138" fmla="*/ 189874 h 1044570"/>
                <a:gd name="connsiteX139" fmla="*/ 5965 w 3312746"/>
                <a:gd name="connsiteY139" fmla="*/ 185400 h 1044570"/>
                <a:gd name="connsiteX140" fmla="*/ 7457 w 3312746"/>
                <a:gd name="connsiteY140" fmla="*/ 151101 h 1044570"/>
                <a:gd name="connsiteX141" fmla="*/ 8948 w 3312746"/>
                <a:gd name="connsiteY141" fmla="*/ 143645 h 1044570"/>
                <a:gd name="connsiteX142" fmla="*/ 10439 w 3312746"/>
                <a:gd name="connsiteY142" fmla="*/ 137680 h 1044570"/>
                <a:gd name="connsiteX143" fmla="*/ 11930 w 3312746"/>
                <a:gd name="connsiteY143" fmla="*/ 121276 h 1044570"/>
                <a:gd name="connsiteX144" fmla="*/ 13422 w 3312746"/>
                <a:gd name="connsiteY144" fmla="*/ 116802 h 1044570"/>
                <a:gd name="connsiteX145" fmla="*/ 17895 w 3312746"/>
                <a:gd name="connsiteY145" fmla="*/ 115311 h 1044570"/>
                <a:gd name="connsiteX146" fmla="*/ 31317 w 3312746"/>
                <a:gd name="connsiteY146" fmla="*/ 122767 h 1044570"/>
                <a:gd name="connsiteX147" fmla="*/ 48330 w 3312746"/>
                <a:gd name="connsiteY147" fmla="*/ 124743 h 1044570"/>
                <a:gd name="connsiteX148" fmla="*/ 67107 w 3312746"/>
                <a:gd name="connsiteY148" fmla="*/ 124258 h 1044570"/>
                <a:gd name="connsiteX149" fmla="*/ 90967 w 3312746"/>
                <a:gd name="connsiteY149" fmla="*/ 100398 h 1044570"/>
                <a:gd name="connsiteX150" fmla="*/ 67107 w 3312746"/>
                <a:gd name="connsiteY150" fmla="*/ 76538 h 1044570"/>
                <a:gd name="connsiteX151" fmla="*/ 50235 w 3312746"/>
                <a:gd name="connsiteY151" fmla="*/ 83526 h 1044570"/>
                <a:gd name="connsiteX152" fmla="*/ 44738 w 3312746"/>
                <a:gd name="connsiteY152" fmla="*/ 79521 h 1044570"/>
                <a:gd name="connsiteX153" fmla="*/ 40264 w 3312746"/>
                <a:gd name="connsiteY153" fmla="*/ 78029 h 1044570"/>
                <a:gd name="connsiteX154" fmla="*/ 31317 w 3312746"/>
                <a:gd name="connsiteY154" fmla="*/ 75047 h 1044570"/>
                <a:gd name="connsiteX155" fmla="*/ 25352 w 3312746"/>
                <a:gd name="connsiteY155" fmla="*/ 72064 h 1044570"/>
                <a:gd name="connsiteX156" fmla="*/ 23860 w 3312746"/>
                <a:gd name="connsiteY156" fmla="*/ 51187 h 1044570"/>
                <a:gd name="connsiteX157" fmla="*/ 20878 w 3312746"/>
                <a:gd name="connsiteY157" fmla="*/ 46713 h 1044570"/>
                <a:gd name="connsiteX158" fmla="*/ 19387 w 3312746"/>
                <a:gd name="connsiteY158" fmla="*/ 42239 h 1044570"/>
                <a:gd name="connsiteX159" fmla="*/ 16404 w 3312746"/>
                <a:gd name="connsiteY159" fmla="*/ 33292 h 1044570"/>
                <a:gd name="connsiteX160" fmla="*/ 11930 w 3312746"/>
                <a:gd name="connsiteY160" fmla="*/ 30309 h 1044570"/>
                <a:gd name="connsiteX161" fmla="*/ 10439 w 3312746"/>
                <a:gd name="connsiteY161" fmla="*/ 18379 h 1044570"/>
                <a:gd name="connsiteX162" fmla="*/ 11930 w 3312746"/>
                <a:gd name="connsiteY162" fmla="*/ 13905 h 1044570"/>
                <a:gd name="connsiteX163" fmla="*/ 13422 w 3312746"/>
                <a:gd name="connsiteY163" fmla="*/ 7940 h 1044570"/>
                <a:gd name="connsiteX164" fmla="*/ 16404 w 3312746"/>
                <a:gd name="connsiteY164" fmla="*/ 3466 h 1044570"/>
                <a:gd name="connsiteX165" fmla="*/ 20281 w 3312746"/>
                <a:gd name="connsiteY165" fmla="*/ 484 h 1044570"/>
                <a:gd name="connsiteX166" fmla="*/ 211893 w 3312746"/>
                <a:gd name="connsiteY166" fmla="*/ 484 h 1044570"/>
                <a:gd name="connsiteX167" fmla="*/ 347539 w 3312746"/>
                <a:gd name="connsiteY167" fmla="*/ 484 h 1044570"/>
                <a:gd name="connsiteX168" fmla="*/ 3312746 w 3312746"/>
                <a:gd name="connsiteY168" fmla="*/ 0 h 1044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3312746" h="1044570">
                  <a:moveTo>
                    <a:pt x="3312746" y="0"/>
                  </a:moveTo>
                  <a:cubicBezTo>
                    <a:pt x="3312746" y="348190"/>
                    <a:pt x="3312714" y="398807"/>
                    <a:pt x="3312746" y="1044570"/>
                  </a:cubicBezTo>
                  <a:cubicBezTo>
                    <a:pt x="1662572" y="872412"/>
                    <a:pt x="1660221" y="874395"/>
                    <a:pt x="12428" y="1042876"/>
                  </a:cubicBezTo>
                  <a:lnTo>
                    <a:pt x="10439" y="1039893"/>
                  </a:lnTo>
                  <a:cubicBezTo>
                    <a:pt x="8272" y="1036281"/>
                    <a:pt x="7087" y="1033379"/>
                    <a:pt x="5965" y="1029454"/>
                  </a:cubicBezTo>
                  <a:cubicBezTo>
                    <a:pt x="5402" y="1027484"/>
                    <a:pt x="5194" y="1025408"/>
                    <a:pt x="4474" y="1023489"/>
                  </a:cubicBezTo>
                  <a:cubicBezTo>
                    <a:pt x="3694" y="1021408"/>
                    <a:pt x="2486" y="1019513"/>
                    <a:pt x="1492" y="1017524"/>
                  </a:cubicBezTo>
                  <a:cubicBezTo>
                    <a:pt x="11269" y="1011005"/>
                    <a:pt x="4736" y="1017048"/>
                    <a:pt x="7457" y="996646"/>
                  </a:cubicBezTo>
                  <a:cubicBezTo>
                    <a:pt x="7665" y="995088"/>
                    <a:pt x="7471" y="992710"/>
                    <a:pt x="8948" y="992173"/>
                  </a:cubicBezTo>
                  <a:cubicBezTo>
                    <a:pt x="13643" y="990466"/>
                    <a:pt x="18890" y="991178"/>
                    <a:pt x="23860" y="990681"/>
                  </a:cubicBezTo>
                  <a:cubicBezTo>
                    <a:pt x="33032" y="995267"/>
                    <a:pt x="27975" y="992431"/>
                    <a:pt x="38773" y="999629"/>
                  </a:cubicBezTo>
                  <a:cubicBezTo>
                    <a:pt x="47307" y="1000696"/>
                    <a:pt x="49683" y="1003632"/>
                    <a:pt x="55177" y="998138"/>
                  </a:cubicBezTo>
                  <a:lnTo>
                    <a:pt x="57759" y="994266"/>
                  </a:lnTo>
                  <a:lnTo>
                    <a:pt x="67107" y="998138"/>
                  </a:lnTo>
                  <a:cubicBezTo>
                    <a:pt x="80284" y="998138"/>
                    <a:pt x="90967" y="987455"/>
                    <a:pt x="90967" y="974278"/>
                  </a:cubicBezTo>
                  <a:cubicBezTo>
                    <a:pt x="90967" y="961100"/>
                    <a:pt x="80284" y="950418"/>
                    <a:pt x="67107" y="950418"/>
                  </a:cubicBezTo>
                  <a:cubicBezTo>
                    <a:pt x="53929" y="950418"/>
                    <a:pt x="43246" y="961100"/>
                    <a:pt x="43246" y="974278"/>
                  </a:cubicBezTo>
                  <a:lnTo>
                    <a:pt x="43810" y="975636"/>
                  </a:lnTo>
                  <a:lnTo>
                    <a:pt x="34299" y="974278"/>
                  </a:lnTo>
                  <a:cubicBezTo>
                    <a:pt x="32583" y="973763"/>
                    <a:pt x="31429" y="972097"/>
                    <a:pt x="29825" y="971295"/>
                  </a:cubicBezTo>
                  <a:cubicBezTo>
                    <a:pt x="27431" y="970098"/>
                    <a:pt x="24876" y="969253"/>
                    <a:pt x="22369" y="968313"/>
                  </a:cubicBezTo>
                  <a:cubicBezTo>
                    <a:pt x="20897" y="967761"/>
                    <a:pt x="19301" y="967524"/>
                    <a:pt x="17895" y="966821"/>
                  </a:cubicBezTo>
                  <a:cubicBezTo>
                    <a:pt x="16293" y="966019"/>
                    <a:pt x="14913" y="964833"/>
                    <a:pt x="13422" y="963839"/>
                  </a:cubicBezTo>
                  <a:cubicBezTo>
                    <a:pt x="13919" y="962348"/>
                    <a:pt x="14572" y="960899"/>
                    <a:pt x="14913" y="959365"/>
                  </a:cubicBezTo>
                  <a:cubicBezTo>
                    <a:pt x="15569" y="956413"/>
                    <a:pt x="15811" y="953382"/>
                    <a:pt x="16404" y="950418"/>
                  </a:cubicBezTo>
                  <a:cubicBezTo>
                    <a:pt x="16806" y="948408"/>
                    <a:pt x="17398" y="946441"/>
                    <a:pt x="17895" y="944453"/>
                  </a:cubicBezTo>
                  <a:cubicBezTo>
                    <a:pt x="15448" y="937110"/>
                    <a:pt x="16663" y="941529"/>
                    <a:pt x="14913" y="931031"/>
                  </a:cubicBezTo>
                  <a:cubicBezTo>
                    <a:pt x="14576" y="929009"/>
                    <a:pt x="13919" y="927054"/>
                    <a:pt x="13422" y="925066"/>
                  </a:cubicBezTo>
                  <a:lnTo>
                    <a:pt x="10439" y="913136"/>
                  </a:lnTo>
                  <a:cubicBezTo>
                    <a:pt x="8255" y="904402"/>
                    <a:pt x="8573" y="895226"/>
                    <a:pt x="7457" y="886293"/>
                  </a:cubicBezTo>
                  <a:cubicBezTo>
                    <a:pt x="7327" y="885254"/>
                    <a:pt x="3306" y="874126"/>
                    <a:pt x="8948" y="872872"/>
                  </a:cubicBezTo>
                  <a:cubicBezTo>
                    <a:pt x="16727" y="871144"/>
                    <a:pt x="24855" y="871878"/>
                    <a:pt x="32808" y="871380"/>
                  </a:cubicBezTo>
                  <a:cubicBezTo>
                    <a:pt x="33802" y="872871"/>
                    <a:pt x="34430" y="874688"/>
                    <a:pt x="35790" y="875854"/>
                  </a:cubicBezTo>
                  <a:cubicBezTo>
                    <a:pt x="43543" y="882499"/>
                    <a:pt x="47235" y="880727"/>
                    <a:pt x="58159" y="881819"/>
                  </a:cubicBezTo>
                  <a:cubicBezTo>
                    <a:pt x="63379" y="881322"/>
                    <a:pt x="61639" y="878340"/>
                    <a:pt x="67107" y="872872"/>
                  </a:cubicBezTo>
                  <a:cubicBezTo>
                    <a:pt x="72574" y="867404"/>
                    <a:pt x="90967" y="862189"/>
                    <a:pt x="90967" y="849012"/>
                  </a:cubicBezTo>
                  <a:cubicBezTo>
                    <a:pt x="90967" y="835834"/>
                    <a:pt x="80284" y="825152"/>
                    <a:pt x="67107" y="825152"/>
                  </a:cubicBezTo>
                  <a:cubicBezTo>
                    <a:pt x="53929" y="825152"/>
                    <a:pt x="43246" y="835834"/>
                    <a:pt x="43246" y="849012"/>
                  </a:cubicBezTo>
                  <a:lnTo>
                    <a:pt x="45080" y="853436"/>
                  </a:lnTo>
                  <a:lnTo>
                    <a:pt x="26843" y="838573"/>
                  </a:lnTo>
                  <a:cubicBezTo>
                    <a:pt x="23500" y="835463"/>
                    <a:pt x="24855" y="835590"/>
                    <a:pt x="23860" y="834099"/>
                  </a:cubicBezTo>
                  <a:cubicBezTo>
                    <a:pt x="18890" y="833602"/>
                    <a:pt x="13643" y="834315"/>
                    <a:pt x="8948" y="832608"/>
                  </a:cubicBezTo>
                  <a:cubicBezTo>
                    <a:pt x="7471" y="832070"/>
                    <a:pt x="7889" y="829646"/>
                    <a:pt x="7457" y="828134"/>
                  </a:cubicBezTo>
                  <a:cubicBezTo>
                    <a:pt x="6894" y="826163"/>
                    <a:pt x="6180" y="824207"/>
                    <a:pt x="5965" y="822169"/>
                  </a:cubicBezTo>
                  <a:cubicBezTo>
                    <a:pt x="5183" y="814737"/>
                    <a:pt x="4474" y="807273"/>
                    <a:pt x="4474" y="799800"/>
                  </a:cubicBezTo>
                  <a:cubicBezTo>
                    <a:pt x="4474" y="783388"/>
                    <a:pt x="5468" y="766992"/>
                    <a:pt x="5965" y="750588"/>
                  </a:cubicBezTo>
                  <a:cubicBezTo>
                    <a:pt x="6462" y="749097"/>
                    <a:pt x="2238" y="746860"/>
                    <a:pt x="7457" y="746114"/>
                  </a:cubicBezTo>
                  <a:cubicBezTo>
                    <a:pt x="12676" y="745368"/>
                    <a:pt x="30820" y="745617"/>
                    <a:pt x="37282" y="746114"/>
                  </a:cubicBezTo>
                  <a:cubicBezTo>
                    <a:pt x="43744" y="746612"/>
                    <a:pt x="43247" y="748103"/>
                    <a:pt x="46229" y="749097"/>
                  </a:cubicBezTo>
                  <a:cubicBezTo>
                    <a:pt x="48449" y="749200"/>
                    <a:pt x="47121" y="745988"/>
                    <a:pt x="50601" y="746734"/>
                  </a:cubicBezTo>
                  <a:lnTo>
                    <a:pt x="67107" y="753571"/>
                  </a:lnTo>
                  <a:cubicBezTo>
                    <a:pt x="80284" y="753571"/>
                    <a:pt x="90967" y="742888"/>
                    <a:pt x="90967" y="729711"/>
                  </a:cubicBezTo>
                  <a:cubicBezTo>
                    <a:pt x="90967" y="716533"/>
                    <a:pt x="80284" y="705851"/>
                    <a:pt x="67107" y="705851"/>
                  </a:cubicBezTo>
                  <a:cubicBezTo>
                    <a:pt x="60518" y="705851"/>
                    <a:pt x="54553" y="708522"/>
                    <a:pt x="50235" y="712839"/>
                  </a:cubicBezTo>
                  <a:lnTo>
                    <a:pt x="40264" y="723746"/>
                  </a:lnTo>
                  <a:cubicBezTo>
                    <a:pt x="38197" y="723332"/>
                    <a:pt x="37282" y="726728"/>
                    <a:pt x="35790" y="728219"/>
                  </a:cubicBezTo>
                  <a:cubicBezTo>
                    <a:pt x="34299" y="727722"/>
                    <a:pt x="32544" y="727710"/>
                    <a:pt x="31317" y="726728"/>
                  </a:cubicBezTo>
                  <a:cubicBezTo>
                    <a:pt x="26230" y="722658"/>
                    <a:pt x="29673" y="720458"/>
                    <a:pt x="26843" y="714798"/>
                  </a:cubicBezTo>
                  <a:cubicBezTo>
                    <a:pt x="25900" y="712912"/>
                    <a:pt x="23860" y="711815"/>
                    <a:pt x="22369" y="710324"/>
                  </a:cubicBezTo>
                  <a:cubicBezTo>
                    <a:pt x="22866" y="708833"/>
                    <a:pt x="22989" y="707158"/>
                    <a:pt x="23860" y="705851"/>
                  </a:cubicBezTo>
                  <a:cubicBezTo>
                    <a:pt x="25030" y="704096"/>
                    <a:pt x="27391" y="703263"/>
                    <a:pt x="28334" y="701377"/>
                  </a:cubicBezTo>
                  <a:cubicBezTo>
                    <a:pt x="29468" y="699110"/>
                    <a:pt x="29328" y="696406"/>
                    <a:pt x="29825" y="693921"/>
                  </a:cubicBezTo>
                  <a:cubicBezTo>
                    <a:pt x="29328" y="692430"/>
                    <a:pt x="29446" y="690558"/>
                    <a:pt x="28334" y="689447"/>
                  </a:cubicBezTo>
                  <a:cubicBezTo>
                    <a:pt x="27223" y="688335"/>
                    <a:pt x="25266" y="688659"/>
                    <a:pt x="23860" y="687956"/>
                  </a:cubicBezTo>
                  <a:cubicBezTo>
                    <a:pt x="22257" y="687154"/>
                    <a:pt x="20878" y="685967"/>
                    <a:pt x="19387" y="684973"/>
                  </a:cubicBezTo>
                  <a:cubicBezTo>
                    <a:pt x="19387" y="684973"/>
                    <a:pt x="12662" y="684214"/>
                    <a:pt x="10439" y="681991"/>
                  </a:cubicBezTo>
                  <a:cubicBezTo>
                    <a:pt x="8647" y="680198"/>
                    <a:pt x="9445" y="677019"/>
                    <a:pt x="8948" y="674534"/>
                  </a:cubicBezTo>
                  <a:cubicBezTo>
                    <a:pt x="7954" y="673043"/>
                    <a:pt x="6767" y="671664"/>
                    <a:pt x="5965" y="670060"/>
                  </a:cubicBezTo>
                  <a:cubicBezTo>
                    <a:pt x="3467" y="665065"/>
                    <a:pt x="3455" y="656414"/>
                    <a:pt x="2983" y="652165"/>
                  </a:cubicBezTo>
                  <a:cubicBezTo>
                    <a:pt x="3977" y="650674"/>
                    <a:pt x="5398" y="649392"/>
                    <a:pt x="5965" y="647691"/>
                  </a:cubicBezTo>
                  <a:cubicBezTo>
                    <a:pt x="6484" y="646136"/>
                    <a:pt x="8832" y="629114"/>
                    <a:pt x="8948" y="628305"/>
                  </a:cubicBezTo>
                  <a:cubicBezTo>
                    <a:pt x="9942" y="626317"/>
                    <a:pt x="10222" y="623764"/>
                    <a:pt x="11930" y="622340"/>
                  </a:cubicBezTo>
                  <a:cubicBezTo>
                    <a:pt x="13505" y="621028"/>
                    <a:pt x="15869" y="621160"/>
                    <a:pt x="17895" y="620848"/>
                  </a:cubicBezTo>
                  <a:cubicBezTo>
                    <a:pt x="22344" y="620164"/>
                    <a:pt x="26843" y="619854"/>
                    <a:pt x="31317" y="619357"/>
                  </a:cubicBezTo>
                  <a:cubicBezTo>
                    <a:pt x="36293" y="621016"/>
                    <a:pt x="43096" y="623411"/>
                    <a:pt x="47720" y="623831"/>
                  </a:cubicBezTo>
                  <a:cubicBezTo>
                    <a:pt x="50438" y="624079"/>
                    <a:pt x="53437" y="619854"/>
                    <a:pt x="56668" y="619357"/>
                  </a:cubicBezTo>
                  <a:cubicBezTo>
                    <a:pt x="59899" y="618860"/>
                    <a:pt x="61390" y="624577"/>
                    <a:pt x="67107" y="620849"/>
                  </a:cubicBezTo>
                  <a:cubicBezTo>
                    <a:pt x="72823" y="617121"/>
                    <a:pt x="90967" y="610166"/>
                    <a:pt x="90967" y="596989"/>
                  </a:cubicBezTo>
                  <a:cubicBezTo>
                    <a:pt x="90967" y="583811"/>
                    <a:pt x="78043" y="575118"/>
                    <a:pt x="67107" y="573129"/>
                  </a:cubicBezTo>
                  <a:cubicBezTo>
                    <a:pt x="56171" y="571140"/>
                    <a:pt x="34300" y="582821"/>
                    <a:pt x="25352" y="585058"/>
                  </a:cubicBezTo>
                  <a:cubicBezTo>
                    <a:pt x="19884" y="581827"/>
                    <a:pt x="17399" y="586053"/>
                    <a:pt x="13422" y="586550"/>
                  </a:cubicBezTo>
                  <a:cubicBezTo>
                    <a:pt x="11931" y="585555"/>
                    <a:pt x="10626" y="584196"/>
                    <a:pt x="8948" y="583567"/>
                  </a:cubicBezTo>
                  <a:cubicBezTo>
                    <a:pt x="6574" y="582677"/>
                    <a:pt x="3601" y="583482"/>
                    <a:pt x="1492" y="582076"/>
                  </a:cubicBezTo>
                  <a:cubicBezTo>
                    <a:pt x="184" y="581204"/>
                    <a:pt x="497" y="579093"/>
                    <a:pt x="0" y="577602"/>
                  </a:cubicBezTo>
                  <a:cubicBezTo>
                    <a:pt x="995" y="575614"/>
                    <a:pt x="2203" y="573719"/>
                    <a:pt x="2983" y="571637"/>
                  </a:cubicBezTo>
                  <a:cubicBezTo>
                    <a:pt x="6328" y="562715"/>
                    <a:pt x="5754" y="542632"/>
                    <a:pt x="5965" y="538829"/>
                  </a:cubicBezTo>
                  <a:cubicBezTo>
                    <a:pt x="3802" y="525846"/>
                    <a:pt x="2983" y="522820"/>
                    <a:pt x="2983" y="506021"/>
                  </a:cubicBezTo>
                  <a:cubicBezTo>
                    <a:pt x="2983" y="504149"/>
                    <a:pt x="5262" y="497692"/>
                    <a:pt x="5965" y="495582"/>
                  </a:cubicBezTo>
                  <a:cubicBezTo>
                    <a:pt x="7456" y="494588"/>
                    <a:pt x="9319" y="494000"/>
                    <a:pt x="10439" y="492600"/>
                  </a:cubicBezTo>
                  <a:cubicBezTo>
                    <a:pt x="11421" y="491373"/>
                    <a:pt x="9693" y="488872"/>
                    <a:pt x="11930" y="488126"/>
                  </a:cubicBezTo>
                  <a:cubicBezTo>
                    <a:pt x="14167" y="487380"/>
                    <a:pt x="20381" y="487629"/>
                    <a:pt x="23860" y="488126"/>
                  </a:cubicBezTo>
                  <a:cubicBezTo>
                    <a:pt x="27340" y="488623"/>
                    <a:pt x="29825" y="490115"/>
                    <a:pt x="32808" y="491109"/>
                  </a:cubicBezTo>
                  <a:cubicBezTo>
                    <a:pt x="37282" y="491358"/>
                    <a:pt x="44987" y="489617"/>
                    <a:pt x="50703" y="489617"/>
                  </a:cubicBezTo>
                  <a:cubicBezTo>
                    <a:pt x="56420" y="489617"/>
                    <a:pt x="60397" y="494837"/>
                    <a:pt x="67107" y="491109"/>
                  </a:cubicBezTo>
                  <a:cubicBezTo>
                    <a:pt x="73817" y="487381"/>
                    <a:pt x="90967" y="480426"/>
                    <a:pt x="90967" y="467249"/>
                  </a:cubicBezTo>
                  <a:cubicBezTo>
                    <a:pt x="90967" y="454071"/>
                    <a:pt x="80284" y="443389"/>
                    <a:pt x="67107" y="443389"/>
                  </a:cubicBezTo>
                  <a:cubicBezTo>
                    <a:pt x="60518" y="443389"/>
                    <a:pt x="54553" y="446060"/>
                    <a:pt x="50235" y="450377"/>
                  </a:cubicBezTo>
                  <a:lnTo>
                    <a:pt x="43247" y="459792"/>
                  </a:lnTo>
                  <a:lnTo>
                    <a:pt x="35790" y="458301"/>
                  </a:lnTo>
                  <a:cubicBezTo>
                    <a:pt x="34249" y="457993"/>
                    <a:pt x="32808" y="457307"/>
                    <a:pt x="31317" y="456810"/>
                  </a:cubicBezTo>
                  <a:lnTo>
                    <a:pt x="26843" y="455319"/>
                  </a:lnTo>
                  <a:cubicBezTo>
                    <a:pt x="23860" y="454324"/>
                    <a:pt x="20410" y="454222"/>
                    <a:pt x="17895" y="452336"/>
                  </a:cubicBezTo>
                  <a:cubicBezTo>
                    <a:pt x="16117" y="451002"/>
                    <a:pt x="16016" y="448301"/>
                    <a:pt x="14913" y="446371"/>
                  </a:cubicBezTo>
                  <a:cubicBezTo>
                    <a:pt x="14024" y="444815"/>
                    <a:pt x="13330" y="443017"/>
                    <a:pt x="11930" y="441897"/>
                  </a:cubicBezTo>
                  <a:cubicBezTo>
                    <a:pt x="10703" y="440915"/>
                    <a:pt x="7705" y="441958"/>
                    <a:pt x="7457" y="440406"/>
                  </a:cubicBezTo>
                  <a:cubicBezTo>
                    <a:pt x="5571" y="428615"/>
                    <a:pt x="6462" y="416546"/>
                    <a:pt x="5965" y="404616"/>
                  </a:cubicBezTo>
                  <a:cubicBezTo>
                    <a:pt x="6462" y="396662"/>
                    <a:pt x="7457" y="388724"/>
                    <a:pt x="7457" y="380755"/>
                  </a:cubicBezTo>
                  <a:cubicBezTo>
                    <a:pt x="7457" y="362206"/>
                    <a:pt x="4036" y="374612"/>
                    <a:pt x="7457" y="364351"/>
                  </a:cubicBezTo>
                  <a:cubicBezTo>
                    <a:pt x="8948" y="362363"/>
                    <a:pt x="10486" y="360408"/>
                    <a:pt x="11930" y="358386"/>
                  </a:cubicBezTo>
                  <a:cubicBezTo>
                    <a:pt x="12972" y="356928"/>
                    <a:pt x="13422" y="354907"/>
                    <a:pt x="14913" y="353913"/>
                  </a:cubicBezTo>
                  <a:cubicBezTo>
                    <a:pt x="16618" y="352776"/>
                    <a:pt x="18890" y="352918"/>
                    <a:pt x="20878" y="352421"/>
                  </a:cubicBezTo>
                  <a:cubicBezTo>
                    <a:pt x="22229" y="353434"/>
                    <a:pt x="29137" y="358788"/>
                    <a:pt x="31317" y="359878"/>
                  </a:cubicBezTo>
                  <a:cubicBezTo>
                    <a:pt x="32723" y="360581"/>
                    <a:pt x="34299" y="360872"/>
                    <a:pt x="35790" y="361369"/>
                  </a:cubicBezTo>
                  <a:cubicBezTo>
                    <a:pt x="45344" y="362165"/>
                    <a:pt x="52691" y="365883"/>
                    <a:pt x="53595" y="363347"/>
                  </a:cubicBezTo>
                  <a:lnTo>
                    <a:pt x="52604" y="359835"/>
                  </a:lnTo>
                  <a:lnTo>
                    <a:pt x="67107" y="365843"/>
                  </a:lnTo>
                  <a:cubicBezTo>
                    <a:pt x="80284" y="365843"/>
                    <a:pt x="90967" y="355160"/>
                    <a:pt x="90967" y="341983"/>
                  </a:cubicBezTo>
                  <a:cubicBezTo>
                    <a:pt x="90967" y="328805"/>
                    <a:pt x="80284" y="318123"/>
                    <a:pt x="67107" y="318123"/>
                  </a:cubicBezTo>
                  <a:cubicBezTo>
                    <a:pt x="60518" y="318123"/>
                    <a:pt x="54553" y="320794"/>
                    <a:pt x="50235" y="325111"/>
                  </a:cubicBezTo>
                  <a:lnTo>
                    <a:pt x="38773" y="325579"/>
                  </a:lnTo>
                  <a:cubicBezTo>
                    <a:pt x="34797" y="323342"/>
                    <a:pt x="25696" y="325572"/>
                    <a:pt x="19387" y="324088"/>
                  </a:cubicBezTo>
                  <a:cubicBezTo>
                    <a:pt x="16968" y="323518"/>
                    <a:pt x="15179" y="321371"/>
                    <a:pt x="13422" y="319614"/>
                  </a:cubicBezTo>
                  <a:cubicBezTo>
                    <a:pt x="4579" y="310770"/>
                    <a:pt x="9223" y="287986"/>
                    <a:pt x="8948" y="282332"/>
                  </a:cubicBezTo>
                  <a:cubicBezTo>
                    <a:pt x="8487" y="272886"/>
                    <a:pt x="8182" y="263428"/>
                    <a:pt x="7457" y="253998"/>
                  </a:cubicBezTo>
                  <a:cubicBezTo>
                    <a:pt x="7187" y="250494"/>
                    <a:pt x="5203" y="246990"/>
                    <a:pt x="5965" y="243559"/>
                  </a:cubicBezTo>
                  <a:cubicBezTo>
                    <a:pt x="6354" y="241809"/>
                    <a:pt x="8948" y="241571"/>
                    <a:pt x="10439" y="240577"/>
                  </a:cubicBezTo>
                  <a:lnTo>
                    <a:pt x="44738" y="239085"/>
                  </a:lnTo>
                  <a:cubicBezTo>
                    <a:pt x="47341" y="238460"/>
                    <a:pt x="46804" y="232545"/>
                    <a:pt x="47720" y="231629"/>
                  </a:cubicBezTo>
                  <a:cubicBezTo>
                    <a:pt x="48637" y="230713"/>
                    <a:pt x="47004" y="232098"/>
                    <a:pt x="50235" y="233589"/>
                  </a:cubicBezTo>
                  <a:cubicBezTo>
                    <a:pt x="54553" y="237907"/>
                    <a:pt x="60518" y="240577"/>
                    <a:pt x="67107" y="240577"/>
                  </a:cubicBezTo>
                  <a:cubicBezTo>
                    <a:pt x="80284" y="240577"/>
                    <a:pt x="90967" y="229894"/>
                    <a:pt x="90967" y="216717"/>
                  </a:cubicBezTo>
                  <a:cubicBezTo>
                    <a:pt x="90967" y="203539"/>
                    <a:pt x="80284" y="192857"/>
                    <a:pt x="67107" y="192857"/>
                  </a:cubicBezTo>
                  <a:cubicBezTo>
                    <a:pt x="60518" y="192857"/>
                    <a:pt x="54553" y="195528"/>
                    <a:pt x="50235" y="199845"/>
                  </a:cubicBezTo>
                  <a:lnTo>
                    <a:pt x="44956" y="211137"/>
                  </a:lnTo>
                  <a:cubicBezTo>
                    <a:pt x="41554" y="211960"/>
                    <a:pt x="32596" y="205099"/>
                    <a:pt x="29825" y="204787"/>
                  </a:cubicBezTo>
                  <a:cubicBezTo>
                    <a:pt x="27055" y="204474"/>
                    <a:pt x="29562" y="208278"/>
                    <a:pt x="28334" y="209260"/>
                  </a:cubicBezTo>
                  <a:cubicBezTo>
                    <a:pt x="26733" y="210541"/>
                    <a:pt x="24357" y="210255"/>
                    <a:pt x="22369" y="210752"/>
                  </a:cubicBezTo>
                  <a:cubicBezTo>
                    <a:pt x="14486" y="208123"/>
                    <a:pt x="17419" y="209842"/>
                    <a:pt x="8948" y="200313"/>
                  </a:cubicBezTo>
                  <a:cubicBezTo>
                    <a:pt x="6512" y="197573"/>
                    <a:pt x="4474" y="193645"/>
                    <a:pt x="4474" y="189874"/>
                  </a:cubicBezTo>
                  <a:cubicBezTo>
                    <a:pt x="4474" y="188302"/>
                    <a:pt x="5844" y="186967"/>
                    <a:pt x="5965" y="185400"/>
                  </a:cubicBezTo>
                  <a:cubicBezTo>
                    <a:pt x="6843" y="173990"/>
                    <a:pt x="6960" y="162534"/>
                    <a:pt x="7457" y="151101"/>
                  </a:cubicBezTo>
                  <a:cubicBezTo>
                    <a:pt x="7954" y="148616"/>
                    <a:pt x="8398" y="146119"/>
                    <a:pt x="8948" y="143645"/>
                  </a:cubicBezTo>
                  <a:cubicBezTo>
                    <a:pt x="9393" y="141644"/>
                    <a:pt x="10169" y="139711"/>
                    <a:pt x="10439" y="137680"/>
                  </a:cubicBezTo>
                  <a:cubicBezTo>
                    <a:pt x="11165" y="132237"/>
                    <a:pt x="11154" y="126711"/>
                    <a:pt x="11930" y="121276"/>
                  </a:cubicBezTo>
                  <a:cubicBezTo>
                    <a:pt x="12152" y="119720"/>
                    <a:pt x="12310" y="117914"/>
                    <a:pt x="13422" y="116802"/>
                  </a:cubicBezTo>
                  <a:cubicBezTo>
                    <a:pt x="14534" y="115691"/>
                    <a:pt x="16404" y="115808"/>
                    <a:pt x="17895" y="115311"/>
                  </a:cubicBezTo>
                  <a:cubicBezTo>
                    <a:pt x="25770" y="117936"/>
                    <a:pt x="21061" y="115930"/>
                    <a:pt x="31317" y="122767"/>
                  </a:cubicBezTo>
                  <a:cubicBezTo>
                    <a:pt x="41077" y="123581"/>
                    <a:pt x="45923" y="125485"/>
                    <a:pt x="48330" y="124743"/>
                  </a:cubicBezTo>
                  <a:lnTo>
                    <a:pt x="67107" y="124258"/>
                  </a:lnTo>
                  <a:cubicBezTo>
                    <a:pt x="80284" y="124258"/>
                    <a:pt x="90967" y="113576"/>
                    <a:pt x="90967" y="100398"/>
                  </a:cubicBezTo>
                  <a:cubicBezTo>
                    <a:pt x="90967" y="87221"/>
                    <a:pt x="80284" y="76538"/>
                    <a:pt x="67107" y="76538"/>
                  </a:cubicBezTo>
                  <a:cubicBezTo>
                    <a:pt x="60518" y="76538"/>
                    <a:pt x="54553" y="79209"/>
                    <a:pt x="50235" y="83526"/>
                  </a:cubicBezTo>
                  <a:lnTo>
                    <a:pt x="44738" y="79521"/>
                  </a:lnTo>
                  <a:lnTo>
                    <a:pt x="40264" y="78029"/>
                  </a:lnTo>
                  <a:cubicBezTo>
                    <a:pt x="37282" y="77035"/>
                    <a:pt x="34236" y="76214"/>
                    <a:pt x="31317" y="75047"/>
                  </a:cubicBezTo>
                  <a:cubicBezTo>
                    <a:pt x="29253" y="74221"/>
                    <a:pt x="26015" y="74186"/>
                    <a:pt x="25352" y="72064"/>
                  </a:cubicBezTo>
                  <a:cubicBezTo>
                    <a:pt x="23271" y="65405"/>
                    <a:pt x="24357" y="58146"/>
                    <a:pt x="23860" y="51187"/>
                  </a:cubicBezTo>
                  <a:lnTo>
                    <a:pt x="20878" y="46713"/>
                  </a:lnTo>
                  <a:cubicBezTo>
                    <a:pt x="20006" y="45404"/>
                    <a:pt x="19884" y="43730"/>
                    <a:pt x="19387" y="42239"/>
                  </a:cubicBezTo>
                  <a:lnTo>
                    <a:pt x="16404" y="33292"/>
                  </a:lnTo>
                  <a:cubicBezTo>
                    <a:pt x="14913" y="32297"/>
                    <a:pt x="12596" y="31973"/>
                    <a:pt x="11930" y="30309"/>
                  </a:cubicBezTo>
                  <a:cubicBezTo>
                    <a:pt x="10442" y="26587"/>
                    <a:pt x="10439" y="22386"/>
                    <a:pt x="10439" y="18379"/>
                  </a:cubicBezTo>
                  <a:cubicBezTo>
                    <a:pt x="10439" y="16807"/>
                    <a:pt x="11498" y="15416"/>
                    <a:pt x="11930" y="13905"/>
                  </a:cubicBezTo>
                  <a:cubicBezTo>
                    <a:pt x="12493" y="11934"/>
                    <a:pt x="12925" y="9929"/>
                    <a:pt x="13422" y="7940"/>
                  </a:cubicBezTo>
                  <a:lnTo>
                    <a:pt x="16404" y="3466"/>
                  </a:lnTo>
                  <a:lnTo>
                    <a:pt x="20281" y="484"/>
                  </a:lnTo>
                  <a:lnTo>
                    <a:pt x="211893" y="484"/>
                  </a:lnTo>
                  <a:lnTo>
                    <a:pt x="347539" y="484"/>
                  </a:lnTo>
                  <a:lnTo>
                    <a:pt x="3312746" y="0"/>
                  </a:lnTo>
                  <a:close/>
                </a:path>
              </a:pathLst>
            </a:custGeom>
            <a:grpFill/>
            <a:ln w="9525">
              <a:noFill/>
            </a:ln>
            <a:effectLst>
              <a:outerShdw blurRad="63500" dist="152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latin typeface="Arial" panose="020B0604020202020204" pitchFamily="34" charset="0"/>
                  <a:cs typeface="Arial" panose="020B0604020202020204" pitchFamily="34" charset="0"/>
                </a:rPr>
                <a:t>e</a:t>
              </a:r>
              <a:endParaRPr lang="en-GB" dirty="0">
                <a:latin typeface="Arial" panose="020B0604020202020204" pitchFamily="34" charset="0"/>
                <a:cs typeface="Arial" panose="020B0604020202020204" pitchFamily="34" charset="0"/>
              </a:endParaRPr>
            </a:p>
          </p:txBody>
        </p:sp>
        <p:sp>
          <p:nvSpPr>
            <p:cNvPr id="12" name="Freeform 36"/>
            <p:cNvSpPr/>
            <p:nvPr/>
          </p:nvSpPr>
          <p:spPr>
            <a:xfrm>
              <a:off x="5123228" y="1593854"/>
              <a:ext cx="3312746" cy="1044570"/>
            </a:xfrm>
            <a:custGeom>
              <a:avLst/>
              <a:gdLst>
                <a:gd name="connsiteX0" fmla="*/ 3312746 w 3312746"/>
                <a:gd name="connsiteY0" fmla="*/ 0 h 1044570"/>
                <a:gd name="connsiteX1" fmla="*/ 3312746 w 3312746"/>
                <a:gd name="connsiteY1" fmla="*/ 1044570 h 1044570"/>
                <a:gd name="connsiteX2" fmla="*/ 211893 w 3312746"/>
                <a:gd name="connsiteY2" fmla="*/ 1044484 h 1044570"/>
                <a:gd name="connsiteX3" fmla="*/ 12428 w 3312746"/>
                <a:gd name="connsiteY3" fmla="*/ 1042876 h 1044570"/>
                <a:gd name="connsiteX4" fmla="*/ 10439 w 3312746"/>
                <a:gd name="connsiteY4" fmla="*/ 1039893 h 1044570"/>
                <a:gd name="connsiteX5" fmla="*/ 5965 w 3312746"/>
                <a:gd name="connsiteY5" fmla="*/ 1029454 h 1044570"/>
                <a:gd name="connsiteX6" fmla="*/ 4474 w 3312746"/>
                <a:gd name="connsiteY6" fmla="*/ 1023489 h 1044570"/>
                <a:gd name="connsiteX7" fmla="*/ 1492 w 3312746"/>
                <a:gd name="connsiteY7" fmla="*/ 1017524 h 1044570"/>
                <a:gd name="connsiteX8" fmla="*/ 7457 w 3312746"/>
                <a:gd name="connsiteY8" fmla="*/ 996646 h 1044570"/>
                <a:gd name="connsiteX9" fmla="*/ 8948 w 3312746"/>
                <a:gd name="connsiteY9" fmla="*/ 992173 h 1044570"/>
                <a:gd name="connsiteX10" fmla="*/ 23860 w 3312746"/>
                <a:gd name="connsiteY10" fmla="*/ 990681 h 1044570"/>
                <a:gd name="connsiteX11" fmla="*/ 38773 w 3312746"/>
                <a:gd name="connsiteY11" fmla="*/ 999629 h 1044570"/>
                <a:gd name="connsiteX12" fmla="*/ 55177 w 3312746"/>
                <a:gd name="connsiteY12" fmla="*/ 998138 h 1044570"/>
                <a:gd name="connsiteX13" fmla="*/ 57759 w 3312746"/>
                <a:gd name="connsiteY13" fmla="*/ 994266 h 1044570"/>
                <a:gd name="connsiteX14" fmla="*/ 67107 w 3312746"/>
                <a:gd name="connsiteY14" fmla="*/ 998138 h 1044570"/>
                <a:gd name="connsiteX15" fmla="*/ 90967 w 3312746"/>
                <a:gd name="connsiteY15" fmla="*/ 974278 h 1044570"/>
                <a:gd name="connsiteX16" fmla="*/ 67107 w 3312746"/>
                <a:gd name="connsiteY16" fmla="*/ 950418 h 1044570"/>
                <a:gd name="connsiteX17" fmla="*/ 43246 w 3312746"/>
                <a:gd name="connsiteY17" fmla="*/ 974278 h 1044570"/>
                <a:gd name="connsiteX18" fmla="*/ 43810 w 3312746"/>
                <a:gd name="connsiteY18" fmla="*/ 975636 h 1044570"/>
                <a:gd name="connsiteX19" fmla="*/ 34299 w 3312746"/>
                <a:gd name="connsiteY19" fmla="*/ 974278 h 1044570"/>
                <a:gd name="connsiteX20" fmla="*/ 29825 w 3312746"/>
                <a:gd name="connsiteY20" fmla="*/ 971295 h 1044570"/>
                <a:gd name="connsiteX21" fmla="*/ 22369 w 3312746"/>
                <a:gd name="connsiteY21" fmla="*/ 968313 h 1044570"/>
                <a:gd name="connsiteX22" fmla="*/ 17895 w 3312746"/>
                <a:gd name="connsiteY22" fmla="*/ 966821 h 1044570"/>
                <a:gd name="connsiteX23" fmla="*/ 13422 w 3312746"/>
                <a:gd name="connsiteY23" fmla="*/ 963839 h 1044570"/>
                <a:gd name="connsiteX24" fmla="*/ 14913 w 3312746"/>
                <a:gd name="connsiteY24" fmla="*/ 959365 h 1044570"/>
                <a:gd name="connsiteX25" fmla="*/ 16404 w 3312746"/>
                <a:gd name="connsiteY25" fmla="*/ 950418 h 1044570"/>
                <a:gd name="connsiteX26" fmla="*/ 17895 w 3312746"/>
                <a:gd name="connsiteY26" fmla="*/ 944453 h 1044570"/>
                <a:gd name="connsiteX27" fmla="*/ 14913 w 3312746"/>
                <a:gd name="connsiteY27" fmla="*/ 931031 h 1044570"/>
                <a:gd name="connsiteX28" fmla="*/ 13422 w 3312746"/>
                <a:gd name="connsiteY28" fmla="*/ 925066 h 1044570"/>
                <a:gd name="connsiteX29" fmla="*/ 10439 w 3312746"/>
                <a:gd name="connsiteY29" fmla="*/ 913136 h 1044570"/>
                <a:gd name="connsiteX30" fmla="*/ 7457 w 3312746"/>
                <a:gd name="connsiteY30" fmla="*/ 886293 h 1044570"/>
                <a:gd name="connsiteX31" fmla="*/ 8948 w 3312746"/>
                <a:gd name="connsiteY31" fmla="*/ 872872 h 1044570"/>
                <a:gd name="connsiteX32" fmla="*/ 32808 w 3312746"/>
                <a:gd name="connsiteY32" fmla="*/ 871380 h 1044570"/>
                <a:gd name="connsiteX33" fmla="*/ 35790 w 3312746"/>
                <a:gd name="connsiteY33" fmla="*/ 875854 h 1044570"/>
                <a:gd name="connsiteX34" fmla="*/ 58159 w 3312746"/>
                <a:gd name="connsiteY34" fmla="*/ 881819 h 1044570"/>
                <a:gd name="connsiteX35" fmla="*/ 67107 w 3312746"/>
                <a:gd name="connsiteY35" fmla="*/ 872872 h 1044570"/>
                <a:gd name="connsiteX36" fmla="*/ 90967 w 3312746"/>
                <a:gd name="connsiteY36" fmla="*/ 849012 h 1044570"/>
                <a:gd name="connsiteX37" fmla="*/ 67107 w 3312746"/>
                <a:gd name="connsiteY37" fmla="*/ 825152 h 1044570"/>
                <a:gd name="connsiteX38" fmla="*/ 43246 w 3312746"/>
                <a:gd name="connsiteY38" fmla="*/ 849012 h 1044570"/>
                <a:gd name="connsiteX39" fmla="*/ 45080 w 3312746"/>
                <a:gd name="connsiteY39" fmla="*/ 853436 h 1044570"/>
                <a:gd name="connsiteX40" fmla="*/ 26843 w 3312746"/>
                <a:gd name="connsiteY40" fmla="*/ 838573 h 1044570"/>
                <a:gd name="connsiteX41" fmla="*/ 23860 w 3312746"/>
                <a:gd name="connsiteY41" fmla="*/ 834099 h 1044570"/>
                <a:gd name="connsiteX42" fmla="*/ 8948 w 3312746"/>
                <a:gd name="connsiteY42" fmla="*/ 832608 h 1044570"/>
                <a:gd name="connsiteX43" fmla="*/ 7457 w 3312746"/>
                <a:gd name="connsiteY43" fmla="*/ 828134 h 1044570"/>
                <a:gd name="connsiteX44" fmla="*/ 5965 w 3312746"/>
                <a:gd name="connsiteY44" fmla="*/ 822169 h 1044570"/>
                <a:gd name="connsiteX45" fmla="*/ 4474 w 3312746"/>
                <a:gd name="connsiteY45" fmla="*/ 799800 h 1044570"/>
                <a:gd name="connsiteX46" fmla="*/ 5965 w 3312746"/>
                <a:gd name="connsiteY46" fmla="*/ 750588 h 1044570"/>
                <a:gd name="connsiteX47" fmla="*/ 7457 w 3312746"/>
                <a:gd name="connsiteY47" fmla="*/ 746114 h 1044570"/>
                <a:gd name="connsiteX48" fmla="*/ 37282 w 3312746"/>
                <a:gd name="connsiteY48" fmla="*/ 746114 h 1044570"/>
                <a:gd name="connsiteX49" fmla="*/ 46229 w 3312746"/>
                <a:gd name="connsiteY49" fmla="*/ 749097 h 1044570"/>
                <a:gd name="connsiteX50" fmla="*/ 50601 w 3312746"/>
                <a:gd name="connsiteY50" fmla="*/ 746734 h 1044570"/>
                <a:gd name="connsiteX51" fmla="*/ 67107 w 3312746"/>
                <a:gd name="connsiteY51" fmla="*/ 753571 h 1044570"/>
                <a:gd name="connsiteX52" fmla="*/ 90967 w 3312746"/>
                <a:gd name="connsiteY52" fmla="*/ 729711 h 1044570"/>
                <a:gd name="connsiteX53" fmla="*/ 67107 w 3312746"/>
                <a:gd name="connsiteY53" fmla="*/ 705851 h 1044570"/>
                <a:gd name="connsiteX54" fmla="*/ 50235 w 3312746"/>
                <a:gd name="connsiteY54" fmla="*/ 712839 h 1044570"/>
                <a:gd name="connsiteX55" fmla="*/ 40264 w 3312746"/>
                <a:gd name="connsiteY55" fmla="*/ 723746 h 1044570"/>
                <a:gd name="connsiteX56" fmla="*/ 35790 w 3312746"/>
                <a:gd name="connsiteY56" fmla="*/ 728219 h 1044570"/>
                <a:gd name="connsiteX57" fmla="*/ 31317 w 3312746"/>
                <a:gd name="connsiteY57" fmla="*/ 726728 h 1044570"/>
                <a:gd name="connsiteX58" fmla="*/ 26843 w 3312746"/>
                <a:gd name="connsiteY58" fmla="*/ 714798 h 1044570"/>
                <a:gd name="connsiteX59" fmla="*/ 22369 w 3312746"/>
                <a:gd name="connsiteY59" fmla="*/ 710324 h 1044570"/>
                <a:gd name="connsiteX60" fmla="*/ 23860 w 3312746"/>
                <a:gd name="connsiteY60" fmla="*/ 705851 h 1044570"/>
                <a:gd name="connsiteX61" fmla="*/ 28334 w 3312746"/>
                <a:gd name="connsiteY61" fmla="*/ 701377 h 1044570"/>
                <a:gd name="connsiteX62" fmla="*/ 29825 w 3312746"/>
                <a:gd name="connsiteY62" fmla="*/ 693921 h 1044570"/>
                <a:gd name="connsiteX63" fmla="*/ 28334 w 3312746"/>
                <a:gd name="connsiteY63" fmla="*/ 689447 h 1044570"/>
                <a:gd name="connsiteX64" fmla="*/ 23860 w 3312746"/>
                <a:gd name="connsiteY64" fmla="*/ 687956 h 1044570"/>
                <a:gd name="connsiteX65" fmla="*/ 19387 w 3312746"/>
                <a:gd name="connsiteY65" fmla="*/ 684973 h 1044570"/>
                <a:gd name="connsiteX66" fmla="*/ 10439 w 3312746"/>
                <a:gd name="connsiteY66" fmla="*/ 681991 h 1044570"/>
                <a:gd name="connsiteX67" fmla="*/ 8948 w 3312746"/>
                <a:gd name="connsiteY67" fmla="*/ 674534 h 1044570"/>
                <a:gd name="connsiteX68" fmla="*/ 5965 w 3312746"/>
                <a:gd name="connsiteY68" fmla="*/ 670060 h 1044570"/>
                <a:gd name="connsiteX69" fmla="*/ 2983 w 3312746"/>
                <a:gd name="connsiteY69" fmla="*/ 652165 h 1044570"/>
                <a:gd name="connsiteX70" fmla="*/ 5965 w 3312746"/>
                <a:gd name="connsiteY70" fmla="*/ 647691 h 1044570"/>
                <a:gd name="connsiteX71" fmla="*/ 8948 w 3312746"/>
                <a:gd name="connsiteY71" fmla="*/ 628305 h 1044570"/>
                <a:gd name="connsiteX72" fmla="*/ 11930 w 3312746"/>
                <a:gd name="connsiteY72" fmla="*/ 622340 h 1044570"/>
                <a:gd name="connsiteX73" fmla="*/ 17895 w 3312746"/>
                <a:gd name="connsiteY73" fmla="*/ 620848 h 1044570"/>
                <a:gd name="connsiteX74" fmla="*/ 31317 w 3312746"/>
                <a:gd name="connsiteY74" fmla="*/ 619357 h 1044570"/>
                <a:gd name="connsiteX75" fmla="*/ 47720 w 3312746"/>
                <a:gd name="connsiteY75" fmla="*/ 623831 h 1044570"/>
                <a:gd name="connsiteX76" fmla="*/ 56668 w 3312746"/>
                <a:gd name="connsiteY76" fmla="*/ 619357 h 1044570"/>
                <a:gd name="connsiteX77" fmla="*/ 67107 w 3312746"/>
                <a:gd name="connsiteY77" fmla="*/ 620849 h 1044570"/>
                <a:gd name="connsiteX78" fmla="*/ 90967 w 3312746"/>
                <a:gd name="connsiteY78" fmla="*/ 596989 h 1044570"/>
                <a:gd name="connsiteX79" fmla="*/ 67107 w 3312746"/>
                <a:gd name="connsiteY79" fmla="*/ 573129 h 1044570"/>
                <a:gd name="connsiteX80" fmla="*/ 25352 w 3312746"/>
                <a:gd name="connsiteY80" fmla="*/ 585058 h 1044570"/>
                <a:gd name="connsiteX81" fmla="*/ 13422 w 3312746"/>
                <a:gd name="connsiteY81" fmla="*/ 586550 h 1044570"/>
                <a:gd name="connsiteX82" fmla="*/ 8948 w 3312746"/>
                <a:gd name="connsiteY82" fmla="*/ 583567 h 1044570"/>
                <a:gd name="connsiteX83" fmla="*/ 1492 w 3312746"/>
                <a:gd name="connsiteY83" fmla="*/ 582076 h 1044570"/>
                <a:gd name="connsiteX84" fmla="*/ 0 w 3312746"/>
                <a:gd name="connsiteY84" fmla="*/ 577602 h 1044570"/>
                <a:gd name="connsiteX85" fmla="*/ 2983 w 3312746"/>
                <a:gd name="connsiteY85" fmla="*/ 571637 h 1044570"/>
                <a:gd name="connsiteX86" fmla="*/ 5965 w 3312746"/>
                <a:gd name="connsiteY86" fmla="*/ 538829 h 1044570"/>
                <a:gd name="connsiteX87" fmla="*/ 2983 w 3312746"/>
                <a:gd name="connsiteY87" fmla="*/ 506021 h 1044570"/>
                <a:gd name="connsiteX88" fmla="*/ 5965 w 3312746"/>
                <a:gd name="connsiteY88" fmla="*/ 495582 h 1044570"/>
                <a:gd name="connsiteX89" fmla="*/ 10439 w 3312746"/>
                <a:gd name="connsiteY89" fmla="*/ 492600 h 1044570"/>
                <a:gd name="connsiteX90" fmla="*/ 11930 w 3312746"/>
                <a:gd name="connsiteY90" fmla="*/ 488126 h 1044570"/>
                <a:gd name="connsiteX91" fmla="*/ 23860 w 3312746"/>
                <a:gd name="connsiteY91" fmla="*/ 488126 h 1044570"/>
                <a:gd name="connsiteX92" fmla="*/ 32808 w 3312746"/>
                <a:gd name="connsiteY92" fmla="*/ 491109 h 1044570"/>
                <a:gd name="connsiteX93" fmla="*/ 50703 w 3312746"/>
                <a:gd name="connsiteY93" fmla="*/ 489617 h 1044570"/>
                <a:gd name="connsiteX94" fmla="*/ 67107 w 3312746"/>
                <a:gd name="connsiteY94" fmla="*/ 491109 h 1044570"/>
                <a:gd name="connsiteX95" fmla="*/ 90967 w 3312746"/>
                <a:gd name="connsiteY95" fmla="*/ 467249 h 1044570"/>
                <a:gd name="connsiteX96" fmla="*/ 67107 w 3312746"/>
                <a:gd name="connsiteY96" fmla="*/ 443389 h 1044570"/>
                <a:gd name="connsiteX97" fmla="*/ 50235 w 3312746"/>
                <a:gd name="connsiteY97" fmla="*/ 450377 h 1044570"/>
                <a:gd name="connsiteX98" fmla="*/ 43247 w 3312746"/>
                <a:gd name="connsiteY98" fmla="*/ 459792 h 1044570"/>
                <a:gd name="connsiteX99" fmla="*/ 35790 w 3312746"/>
                <a:gd name="connsiteY99" fmla="*/ 458301 h 1044570"/>
                <a:gd name="connsiteX100" fmla="*/ 31317 w 3312746"/>
                <a:gd name="connsiteY100" fmla="*/ 456810 h 1044570"/>
                <a:gd name="connsiteX101" fmla="*/ 26843 w 3312746"/>
                <a:gd name="connsiteY101" fmla="*/ 455319 h 1044570"/>
                <a:gd name="connsiteX102" fmla="*/ 17895 w 3312746"/>
                <a:gd name="connsiteY102" fmla="*/ 452336 h 1044570"/>
                <a:gd name="connsiteX103" fmla="*/ 14913 w 3312746"/>
                <a:gd name="connsiteY103" fmla="*/ 446371 h 1044570"/>
                <a:gd name="connsiteX104" fmla="*/ 11930 w 3312746"/>
                <a:gd name="connsiteY104" fmla="*/ 441897 h 1044570"/>
                <a:gd name="connsiteX105" fmla="*/ 7457 w 3312746"/>
                <a:gd name="connsiteY105" fmla="*/ 440406 h 1044570"/>
                <a:gd name="connsiteX106" fmla="*/ 5965 w 3312746"/>
                <a:gd name="connsiteY106" fmla="*/ 404616 h 1044570"/>
                <a:gd name="connsiteX107" fmla="*/ 7457 w 3312746"/>
                <a:gd name="connsiteY107" fmla="*/ 380755 h 1044570"/>
                <a:gd name="connsiteX108" fmla="*/ 7457 w 3312746"/>
                <a:gd name="connsiteY108" fmla="*/ 364351 h 1044570"/>
                <a:gd name="connsiteX109" fmla="*/ 11930 w 3312746"/>
                <a:gd name="connsiteY109" fmla="*/ 358386 h 1044570"/>
                <a:gd name="connsiteX110" fmla="*/ 14913 w 3312746"/>
                <a:gd name="connsiteY110" fmla="*/ 353913 h 1044570"/>
                <a:gd name="connsiteX111" fmla="*/ 20878 w 3312746"/>
                <a:gd name="connsiteY111" fmla="*/ 352421 h 1044570"/>
                <a:gd name="connsiteX112" fmla="*/ 31317 w 3312746"/>
                <a:gd name="connsiteY112" fmla="*/ 359878 h 1044570"/>
                <a:gd name="connsiteX113" fmla="*/ 35790 w 3312746"/>
                <a:gd name="connsiteY113" fmla="*/ 361369 h 1044570"/>
                <a:gd name="connsiteX114" fmla="*/ 53595 w 3312746"/>
                <a:gd name="connsiteY114" fmla="*/ 363347 h 1044570"/>
                <a:gd name="connsiteX115" fmla="*/ 52604 w 3312746"/>
                <a:gd name="connsiteY115" fmla="*/ 359835 h 1044570"/>
                <a:gd name="connsiteX116" fmla="*/ 67107 w 3312746"/>
                <a:gd name="connsiteY116" fmla="*/ 365843 h 1044570"/>
                <a:gd name="connsiteX117" fmla="*/ 90967 w 3312746"/>
                <a:gd name="connsiteY117" fmla="*/ 341983 h 1044570"/>
                <a:gd name="connsiteX118" fmla="*/ 67107 w 3312746"/>
                <a:gd name="connsiteY118" fmla="*/ 318123 h 1044570"/>
                <a:gd name="connsiteX119" fmla="*/ 50235 w 3312746"/>
                <a:gd name="connsiteY119" fmla="*/ 325111 h 1044570"/>
                <a:gd name="connsiteX120" fmla="*/ 38773 w 3312746"/>
                <a:gd name="connsiteY120" fmla="*/ 325579 h 1044570"/>
                <a:gd name="connsiteX121" fmla="*/ 19387 w 3312746"/>
                <a:gd name="connsiteY121" fmla="*/ 324088 h 1044570"/>
                <a:gd name="connsiteX122" fmla="*/ 13422 w 3312746"/>
                <a:gd name="connsiteY122" fmla="*/ 319614 h 1044570"/>
                <a:gd name="connsiteX123" fmla="*/ 8948 w 3312746"/>
                <a:gd name="connsiteY123" fmla="*/ 282332 h 1044570"/>
                <a:gd name="connsiteX124" fmla="*/ 7457 w 3312746"/>
                <a:gd name="connsiteY124" fmla="*/ 253998 h 1044570"/>
                <a:gd name="connsiteX125" fmla="*/ 5965 w 3312746"/>
                <a:gd name="connsiteY125" fmla="*/ 243559 h 1044570"/>
                <a:gd name="connsiteX126" fmla="*/ 10439 w 3312746"/>
                <a:gd name="connsiteY126" fmla="*/ 240577 h 1044570"/>
                <a:gd name="connsiteX127" fmla="*/ 44738 w 3312746"/>
                <a:gd name="connsiteY127" fmla="*/ 239085 h 1044570"/>
                <a:gd name="connsiteX128" fmla="*/ 47720 w 3312746"/>
                <a:gd name="connsiteY128" fmla="*/ 231629 h 1044570"/>
                <a:gd name="connsiteX129" fmla="*/ 50235 w 3312746"/>
                <a:gd name="connsiteY129" fmla="*/ 233589 h 1044570"/>
                <a:gd name="connsiteX130" fmla="*/ 67107 w 3312746"/>
                <a:gd name="connsiteY130" fmla="*/ 240577 h 1044570"/>
                <a:gd name="connsiteX131" fmla="*/ 90967 w 3312746"/>
                <a:gd name="connsiteY131" fmla="*/ 216717 h 1044570"/>
                <a:gd name="connsiteX132" fmla="*/ 67107 w 3312746"/>
                <a:gd name="connsiteY132" fmla="*/ 192857 h 1044570"/>
                <a:gd name="connsiteX133" fmla="*/ 50235 w 3312746"/>
                <a:gd name="connsiteY133" fmla="*/ 199845 h 1044570"/>
                <a:gd name="connsiteX134" fmla="*/ 44956 w 3312746"/>
                <a:gd name="connsiteY134" fmla="*/ 211137 h 1044570"/>
                <a:gd name="connsiteX135" fmla="*/ 29825 w 3312746"/>
                <a:gd name="connsiteY135" fmla="*/ 204787 h 1044570"/>
                <a:gd name="connsiteX136" fmla="*/ 28334 w 3312746"/>
                <a:gd name="connsiteY136" fmla="*/ 209260 h 1044570"/>
                <a:gd name="connsiteX137" fmla="*/ 22369 w 3312746"/>
                <a:gd name="connsiteY137" fmla="*/ 210752 h 1044570"/>
                <a:gd name="connsiteX138" fmla="*/ 8948 w 3312746"/>
                <a:gd name="connsiteY138" fmla="*/ 200313 h 1044570"/>
                <a:gd name="connsiteX139" fmla="*/ 4474 w 3312746"/>
                <a:gd name="connsiteY139" fmla="*/ 189874 h 1044570"/>
                <a:gd name="connsiteX140" fmla="*/ 5965 w 3312746"/>
                <a:gd name="connsiteY140" fmla="*/ 185400 h 1044570"/>
                <a:gd name="connsiteX141" fmla="*/ 7457 w 3312746"/>
                <a:gd name="connsiteY141" fmla="*/ 151101 h 1044570"/>
                <a:gd name="connsiteX142" fmla="*/ 8948 w 3312746"/>
                <a:gd name="connsiteY142" fmla="*/ 143645 h 1044570"/>
                <a:gd name="connsiteX143" fmla="*/ 10439 w 3312746"/>
                <a:gd name="connsiteY143" fmla="*/ 137680 h 1044570"/>
                <a:gd name="connsiteX144" fmla="*/ 11930 w 3312746"/>
                <a:gd name="connsiteY144" fmla="*/ 121276 h 1044570"/>
                <a:gd name="connsiteX145" fmla="*/ 13422 w 3312746"/>
                <a:gd name="connsiteY145" fmla="*/ 116802 h 1044570"/>
                <a:gd name="connsiteX146" fmla="*/ 17895 w 3312746"/>
                <a:gd name="connsiteY146" fmla="*/ 115311 h 1044570"/>
                <a:gd name="connsiteX147" fmla="*/ 31317 w 3312746"/>
                <a:gd name="connsiteY147" fmla="*/ 122767 h 1044570"/>
                <a:gd name="connsiteX148" fmla="*/ 48330 w 3312746"/>
                <a:gd name="connsiteY148" fmla="*/ 124743 h 1044570"/>
                <a:gd name="connsiteX149" fmla="*/ 67107 w 3312746"/>
                <a:gd name="connsiteY149" fmla="*/ 124258 h 1044570"/>
                <a:gd name="connsiteX150" fmla="*/ 90967 w 3312746"/>
                <a:gd name="connsiteY150" fmla="*/ 100398 h 1044570"/>
                <a:gd name="connsiteX151" fmla="*/ 67107 w 3312746"/>
                <a:gd name="connsiteY151" fmla="*/ 76538 h 1044570"/>
                <a:gd name="connsiteX152" fmla="*/ 50235 w 3312746"/>
                <a:gd name="connsiteY152" fmla="*/ 83526 h 1044570"/>
                <a:gd name="connsiteX153" fmla="*/ 44738 w 3312746"/>
                <a:gd name="connsiteY153" fmla="*/ 79521 h 1044570"/>
                <a:gd name="connsiteX154" fmla="*/ 40264 w 3312746"/>
                <a:gd name="connsiteY154" fmla="*/ 78029 h 1044570"/>
                <a:gd name="connsiteX155" fmla="*/ 31317 w 3312746"/>
                <a:gd name="connsiteY155" fmla="*/ 75047 h 1044570"/>
                <a:gd name="connsiteX156" fmla="*/ 25352 w 3312746"/>
                <a:gd name="connsiteY156" fmla="*/ 72064 h 1044570"/>
                <a:gd name="connsiteX157" fmla="*/ 23860 w 3312746"/>
                <a:gd name="connsiteY157" fmla="*/ 51187 h 1044570"/>
                <a:gd name="connsiteX158" fmla="*/ 20878 w 3312746"/>
                <a:gd name="connsiteY158" fmla="*/ 46713 h 1044570"/>
                <a:gd name="connsiteX159" fmla="*/ 19387 w 3312746"/>
                <a:gd name="connsiteY159" fmla="*/ 42239 h 1044570"/>
                <a:gd name="connsiteX160" fmla="*/ 16404 w 3312746"/>
                <a:gd name="connsiteY160" fmla="*/ 33292 h 1044570"/>
                <a:gd name="connsiteX161" fmla="*/ 11930 w 3312746"/>
                <a:gd name="connsiteY161" fmla="*/ 30309 h 1044570"/>
                <a:gd name="connsiteX162" fmla="*/ 10439 w 3312746"/>
                <a:gd name="connsiteY162" fmla="*/ 18379 h 1044570"/>
                <a:gd name="connsiteX163" fmla="*/ 11930 w 3312746"/>
                <a:gd name="connsiteY163" fmla="*/ 13905 h 1044570"/>
                <a:gd name="connsiteX164" fmla="*/ 13422 w 3312746"/>
                <a:gd name="connsiteY164" fmla="*/ 7940 h 1044570"/>
                <a:gd name="connsiteX165" fmla="*/ 16404 w 3312746"/>
                <a:gd name="connsiteY165" fmla="*/ 3466 h 1044570"/>
                <a:gd name="connsiteX166" fmla="*/ 20281 w 3312746"/>
                <a:gd name="connsiteY166" fmla="*/ 484 h 1044570"/>
                <a:gd name="connsiteX167" fmla="*/ 211893 w 3312746"/>
                <a:gd name="connsiteY167" fmla="*/ 484 h 1044570"/>
                <a:gd name="connsiteX168" fmla="*/ 347539 w 3312746"/>
                <a:gd name="connsiteY168" fmla="*/ 484 h 1044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3312746" h="1044570">
                  <a:moveTo>
                    <a:pt x="3312746" y="0"/>
                  </a:moveTo>
                  <a:lnTo>
                    <a:pt x="3312746" y="1044570"/>
                  </a:lnTo>
                  <a:lnTo>
                    <a:pt x="211893" y="1044484"/>
                  </a:lnTo>
                  <a:lnTo>
                    <a:pt x="12428" y="1042876"/>
                  </a:lnTo>
                  <a:lnTo>
                    <a:pt x="10439" y="1039893"/>
                  </a:lnTo>
                  <a:cubicBezTo>
                    <a:pt x="8272" y="1036281"/>
                    <a:pt x="7087" y="1033379"/>
                    <a:pt x="5965" y="1029454"/>
                  </a:cubicBezTo>
                  <a:cubicBezTo>
                    <a:pt x="5402" y="1027484"/>
                    <a:pt x="5194" y="1025408"/>
                    <a:pt x="4474" y="1023489"/>
                  </a:cubicBezTo>
                  <a:cubicBezTo>
                    <a:pt x="3694" y="1021408"/>
                    <a:pt x="2486" y="1019513"/>
                    <a:pt x="1492" y="1017524"/>
                  </a:cubicBezTo>
                  <a:cubicBezTo>
                    <a:pt x="11269" y="1011005"/>
                    <a:pt x="4736" y="1017048"/>
                    <a:pt x="7457" y="996646"/>
                  </a:cubicBezTo>
                  <a:cubicBezTo>
                    <a:pt x="7665" y="995088"/>
                    <a:pt x="7471" y="992710"/>
                    <a:pt x="8948" y="992173"/>
                  </a:cubicBezTo>
                  <a:cubicBezTo>
                    <a:pt x="13643" y="990466"/>
                    <a:pt x="18890" y="991178"/>
                    <a:pt x="23860" y="990681"/>
                  </a:cubicBezTo>
                  <a:cubicBezTo>
                    <a:pt x="33032" y="995267"/>
                    <a:pt x="27975" y="992431"/>
                    <a:pt x="38773" y="999629"/>
                  </a:cubicBezTo>
                  <a:cubicBezTo>
                    <a:pt x="47307" y="1000696"/>
                    <a:pt x="49683" y="1003632"/>
                    <a:pt x="55177" y="998138"/>
                  </a:cubicBezTo>
                  <a:lnTo>
                    <a:pt x="57759" y="994266"/>
                  </a:lnTo>
                  <a:lnTo>
                    <a:pt x="67107" y="998138"/>
                  </a:lnTo>
                  <a:cubicBezTo>
                    <a:pt x="80284" y="998138"/>
                    <a:pt x="90967" y="987455"/>
                    <a:pt x="90967" y="974278"/>
                  </a:cubicBezTo>
                  <a:cubicBezTo>
                    <a:pt x="90967" y="961100"/>
                    <a:pt x="80284" y="950418"/>
                    <a:pt x="67107" y="950418"/>
                  </a:cubicBezTo>
                  <a:cubicBezTo>
                    <a:pt x="53929" y="950418"/>
                    <a:pt x="43246" y="961100"/>
                    <a:pt x="43246" y="974278"/>
                  </a:cubicBezTo>
                  <a:lnTo>
                    <a:pt x="43810" y="975636"/>
                  </a:lnTo>
                  <a:lnTo>
                    <a:pt x="34299" y="974278"/>
                  </a:lnTo>
                  <a:cubicBezTo>
                    <a:pt x="32583" y="973763"/>
                    <a:pt x="31429" y="972097"/>
                    <a:pt x="29825" y="971295"/>
                  </a:cubicBezTo>
                  <a:cubicBezTo>
                    <a:pt x="27431" y="970098"/>
                    <a:pt x="24876" y="969253"/>
                    <a:pt x="22369" y="968313"/>
                  </a:cubicBezTo>
                  <a:cubicBezTo>
                    <a:pt x="20897" y="967761"/>
                    <a:pt x="19301" y="967524"/>
                    <a:pt x="17895" y="966821"/>
                  </a:cubicBezTo>
                  <a:cubicBezTo>
                    <a:pt x="16293" y="966019"/>
                    <a:pt x="14913" y="964833"/>
                    <a:pt x="13422" y="963839"/>
                  </a:cubicBezTo>
                  <a:cubicBezTo>
                    <a:pt x="13919" y="962348"/>
                    <a:pt x="14572" y="960899"/>
                    <a:pt x="14913" y="959365"/>
                  </a:cubicBezTo>
                  <a:cubicBezTo>
                    <a:pt x="15569" y="956413"/>
                    <a:pt x="15811" y="953382"/>
                    <a:pt x="16404" y="950418"/>
                  </a:cubicBezTo>
                  <a:cubicBezTo>
                    <a:pt x="16806" y="948408"/>
                    <a:pt x="17398" y="946441"/>
                    <a:pt x="17895" y="944453"/>
                  </a:cubicBezTo>
                  <a:cubicBezTo>
                    <a:pt x="15448" y="937110"/>
                    <a:pt x="16663" y="941529"/>
                    <a:pt x="14913" y="931031"/>
                  </a:cubicBezTo>
                  <a:cubicBezTo>
                    <a:pt x="14576" y="929009"/>
                    <a:pt x="13919" y="927054"/>
                    <a:pt x="13422" y="925066"/>
                  </a:cubicBezTo>
                  <a:lnTo>
                    <a:pt x="10439" y="913136"/>
                  </a:lnTo>
                  <a:cubicBezTo>
                    <a:pt x="8255" y="904402"/>
                    <a:pt x="8573" y="895226"/>
                    <a:pt x="7457" y="886293"/>
                  </a:cubicBezTo>
                  <a:cubicBezTo>
                    <a:pt x="7327" y="885254"/>
                    <a:pt x="3306" y="874126"/>
                    <a:pt x="8948" y="872872"/>
                  </a:cubicBezTo>
                  <a:cubicBezTo>
                    <a:pt x="16727" y="871144"/>
                    <a:pt x="24855" y="871878"/>
                    <a:pt x="32808" y="871380"/>
                  </a:cubicBezTo>
                  <a:cubicBezTo>
                    <a:pt x="33802" y="872871"/>
                    <a:pt x="34430" y="874688"/>
                    <a:pt x="35790" y="875854"/>
                  </a:cubicBezTo>
                  <a:cubicBezTo>
                    <a:pt x="43543" y="882499"/>
                    <a:pt x="47235" y="880727"/>
                    <a:pt x="58159" y="881819"/>
                  </a:cubicBezTo>
                  <a:cubicBezTo>
                    <a:pt x="63379" y="881322"/>
                    <a:pt x="61639" y="878340"/>
                    <a:pt x="67107" y="872872"/>
                  </a:cubicBezTo>
                  <a:cubicBezTo>
                    <a:pt x="72574" y="867404"/>
                    <a:pt x="90967" y="862189"/>
                    <a:pt x="90967" y="849012"/>
                  </a:cubicBezTo>
                  <a:cubicBezTo>
                    <a:pt x="90967" y="835834"/>
                    <a:pt x="80284" y="825152"/>
                    <a:pt x="67107" y="825152"/>
                  </a:cubicBezTo>
                  <a:cubicBezTo>
                    <a:pt x="53929" y="825152"/>
                    <a:pt x="43246" y="835834"/>
                    <a:pt x="43246" y="849012"/>
                  </a:cubicBezTo>
                  <a:lnTo>
                    <a:pt x="45080" y="853436"/>
                  </a:lnTo>
                  <a:lnTo>
                    <a:pt x="26843" y="838573"/>
                  </a:lnTo>
                  <a:cubicBezTo>
                    <a:pt x="23500" y="835463"/>
                    <a:pt x="24855" y="835590"/>
                    <a:pt x="23860" y="834099"/>
                  </a:cubicBezTo>
                  <a:cubicBezTo>
                    <a:pt x="18890" y="833602"/>
                    <a:pt x="13643" y="834315"/>
                    <a:pt x="8948" y="832608"/>
                  </a:cubicBezTo>
                  <a:cubicBezTo>
                    <a:pt x="7471" y="832070"/>
                    <a:pt x="7889" y="829646"/>
                    <a:pt x="7457" y="828134"/>
                  </a:cubicBezTo>
                  <a:cubicBezTo>
                    <a:pt x="6894" y="826163"/>
                    <a:pt x="6180" y="824207"/>
                    <a:pt x="5965" y="822169"/>
                  </a:cubicBezTo>
                  <a:cubicBezTo>
                    <a:pt x="5183" y="814737"/>
                    <a:pt x="4474" y="807273"/>
                    <a:pt x="4474" y="799800"/>
                  </a:cubicBezTo>
                  <a:cubicBezTo>
                    <a:pt x="4474" y="783388"/>
                    <a:pt x="5468" y="766992"/>
                    <a:pt x="5965" y="750588"/>
                  </a:cubicBezTo>
                  <a:cubicBezTo>
                    <a:pt x="6462" y="749097"/>
                    <a:pt x="2238" y="746860"/>
                    <a:pt x="7457" y="746114"/>
                  </a:cubicBezTo>
                  <a:cubicBezTo>
                    <a:pt x="12676" y="745368"/>
                    <a:pt x="30820" y="745617"/>
                    <a:pt x="37282" y="746114"/>
                  </a:cubicBezTo>
                  <a:cubicBezTo>
                    <a:pt x="43744" y="746612"/>
                    <a:pt x="43247" y="748103"/>
                    <a:pt x="46229" y="749097"/>
                  </a:cubicBezTo>
                  <a:cubicBezTo>
                    <a:pt x="48449" y="749200"/>
                    <a:pt x="47121" y="745988"/>
                    <a:pt x="50601" y="746734"/>
                  </a:cubicBezTo>
                  <a:lnTo>
                    <a:pt x="67107" y="753571"/>
                  </a:lnTo>
                  <a:cubicBezTo>
                    <a:pt x="80284" y="753571"/>
                    <a:pt x="90967" y="742888"/>
                    <a:pt x="90967" y="729711"/>
                  </a:cubicBezTo>
                  <a:cubicBezTo>
                    <a:pt x="90967" y="716533"/>
                    <a:pt x="80284" y="705851"/>
                    <a:pt x="67107" y="705851"/>
                  </a:cubicBezTo>
                  <a:cubicBezTo>
                    <a:pt x="60518" y="705851"/>
                    <a:pt x="54553" y="708522"/>
                    <a:pt x="50235" y="712839"/>
                  </a:cubicBezTo>
                  <a:lnTo>
                    <a:pt x="40264" y="723746"/>
                  </a:lnTo>
                  <a:cubicBezTo>
                    <a:pt x="38197" y="723332"/>
                    <a:pt x="37282" y="726728"/>
                    <a:pt x="35790" y="728219"/>
                  </a:cubicBezTo>
                  <a:cubicBezTo>
                    <a:pt x="34299" y="727722"/>
                    <a:pt x="32544" y="727710"/>
                    <a:pt x="31317" y="726728"/>
                  </a:cubicBezTo>
                  <a:cubicBezTo>
                    <a:pt x="26230" y="722658"/>
                    <a:pt x="29673" y="720458"/>
                    <a:pt x="26843" y="714798"/>
                  </a:cubicBezTo>
                  <a:cubicBezTo>
                    <a:pt x="25900" y="712912"/>
                    <a:pt x="23860" y="711815"/>
                    <a:pt x="22369" y="710324"/>
                  </a:cubicBezTo>
                  <a:cubicBezTo>
                    <a:pt x="22866" y="708833"/>
                    <a:pt x="22989" y="707158"/>
                    <a:pt x="23860" y="705851"/>
                  </a:cubicBezTo>
                  <a:cubicBezTo>
                    <a:pt x="25030" y="704096"/>
                    <a:pt x="27391" y="703263"/>
                    <a:pt x="28334" y="701377"/>
                  </a:cubicBezTo>
                  <a:cubicBezTo>
                    <a:pt x="29468" y="699110"/>
                    <a:pt x="29328" y="696406"/>
                    <a:pt x="29825" y="693921"/>
                  </a:cubicBezTo>
                  <a:cubicBezTo>
                    <a:pt x="29328" y="692430"/>
                    <a:pt x="29446" y="690558"/>
                    <a:pt x="28334" y="689447"/>
                  </a:cubicBezTo>
                  <a:cubicBezTo>
                    <a:pt x="27223" y="688335"/>
                    <a:pt x="25266" y="688659"/>
                    <a:pt x="23860" y="687956"/>
                  </a:cubicBezTo>
                  <a:cubicBezTo>
                    <a:pt x="22257" y="687154"/>
                    <a:pt x="20878" y="685967"/>
                    <a:pt x="19387" y="684973"/>
                  </a:cubicBezTo>
                  <a:cubicBezTo>
                    <a:pt x="19387" y="684973"/>
                    <a:pt x="12662" y="684214"/>
                    <a:pt x="10439" y="681991"/>
                  </a:cubicBezTo>
                  <a:cubicBezTo>
                    <a:pt x="8647" y="680198"/>
                    <a:pt x="9445" y="677019"/>
                    <a:pt x="8948" y="674534"/>
                  </a:cubicBezTo>
                  <a:cubicBezTo>
                    <a:pt x="7954" y="673043"/>
                    <a:pt x="6767" y="671664"/>
                    <a:pt x="5965" y="670060"/>
                  </a:cubicBezTo>
                  <a:cubicBezTo>
                    <a:pt x="3467" y="665065"/>
                    <a:pt x="3455" y="656414"/>
                    <a:pt x="2983" y="652165"/>
                  </a:cubicBezTo>
                  <a:cubicBezTo>
                    <a:pt x="3977" y="650674"/>
                    <a:pt x="5398" y="649392"/>
                    <a:pt x="5965" y="647691"/>
                  </a:cubicBezTo>
                  <a:cubicBezTo>
                    <a:pt x="6484" y="646136"/>
                    <a:pt x="8832" y="629114"/>
                    <a:pt x="8948" y="628305"/>
                  </a:cubicBezTo>
                  <a:cubicBezTo>
                    <a:pt x="9942" y="626317"/>
                    <a:pt x="10222" y="623764"/>
                    <a:pt x="11930" y="622340"/>
                  </a:cubicBezTo>
                  <a:cubicBezTo>
                    <a:pt x="13505" y="621028"/>
                    <a:pt x="15869" y="621160"/>
                    <a:pt x="17895" y="620848"/>
                  </a:cubicBezTo>
                  <a:cubicBezTo>
                    <a:pt x="22344" y="620164"/>
                    <a:pt x="26843" y="619854"/>
                    <a:pt x="31317" y="619357"/>
                  </a:cubicBezTo>
                  <a:cubicBezTo>
                    <a:pt x="36293" y="621016"/>
                    <a:pt x="43096" y="623411"/>
                    <a:pt x="47720" y="623831"/>
                  </a:cubicBezTo>
                  <a:cubicBezTo>
                    <a:pt x="50438" y="624079"/>
                    <a:pt x="53437" y="619854"/>
                    <a:pt x="56668" y="619357"/>
                  </a:cubicBezTo>
                  <a:cubicBezTo>
                    <a:pt x="59899" y="618860"/>
                    <a:pt x="61390" y="624577"/>
                    <a:pt x="67107" y="620849"/>
                  </a:cubicBezTo>
                  <a:cubicBezTo>
                    <a:pt x="72823" y="617121"/>
                    <a:pt x="90967" y="610166"/>
                    <a:pt x="90967" y="596989"/>
                  </a:cubicBezTo>
                  <a:cubicBezTo>
                    <a:pt x="90967" y="583811"/>
                    <a:pt x="78043" y="575118"/>
                    <a:pt x="67107" y="573129"/>
                  </a:cubicBezTo>
                  <a:cubicBezTo>
                    <a:pt x="56171" y="571140"/>
                    <a:pt x="34300" y="582821"/>
                    <a:pt x="25352" y="585058"/>
                  </a:cubicBezTo>
                  <a:cubicBezTo>
                    <a:pt x="19884" y="581827"/>
                    <a:pt x="17399" y="586053"/>
                    <a:pt x="13422" y="586550"/>
                  </a:cubicBezTo>
                  <a:cubicBezTo>
                    <a:pt x="11931" y="585555"/>
                    <a:pt x="10626" y="584196"/>
                    <a:pt x="8948" y="583567"/>
                  </a:cubicBezTo>
                  <a:cubicBezTo>
                    <a:pt x="6574" y="582677"/>
                    <a:pt x="3601" y="583482"/>
                    <a:pt x="1492" y="582076"/>
                  </a:cubicBezTo>
                  <a:cubicBezTo>
                    <a:pt x="184" y="581204"/>
                    <a:pt x="497" y="579093"/>
                    <a:pt x="0" y="577602"/>
                  </a:cubicBezTo>
                  <a:cubicBezTo>
                    <a:pt x="995" y="575614"/>
                    <a:pt x="2203" y="573719"/>
                    <a:pt x="2983" y="571637"/>
                  </a:cubicBezTo>
                  <a:cubicBezTo>
                    <a:pt x="6328" y="562715"/>
                    <a:pt x="5754" y="542632"/>
                    <a:pt x="5965" y="538829"/>
                  </a:cubicBezTo>
                  <a:cubicBezTo>
                    <a:pt x="3802" y="525846"/>
                    <a:pt x="2983" y="522820"/>
                    <a:pt x="2983" y="506021"/>
                  </a:cubicBezTo>
                  <a:cubicBezTo>
                    <a:pt x="2983" y="504149"/>
                    <a:pt x="5262" y="497692"/>
                    <a:pt x="5965" y="495582"/>
                  </a:cubicBezTo>
                  <a:cubicBezTo>
                    <a:pt x="7456" y="494588"/>
                    <a:pt x="9319" y="494000"/>
                    <a:pt x="10439" y="492600"/>
                  </a:cubicBezTo>
                  <a:cubicBezTo>
                    <a:pt x="11421" y="491373"/>
                    <a:pt x="9693" y="488872"/>
                    <a:pt x="11930" y="488126"/>
                  </a:cubicBezTo>
                  <a:cubicBezTo>
                    <a:pt x="14167" y="487380"/>
                    <a:pt x="20381" y="487629"/>
                    <a:pt x="23860" y="488126"/>
                  </a:cubicBezTo>
                  <a:cubicBezTo>
                    <a:pt x="27340" y="488623"/>
                    <a:pt x="29825" y="490115"/>
                    <a:pt x="32808" y="491109"/>
                  </a:cubicBezTo>
                  <a:cubicBezTo>
                    <a:pt x="37282" y="491358"/>
                    <a:pt x="44987" y="489617"/>
                    <a:pt x="50703" y="489617"/>
                  </a:cubicBezTo>
                  <a:cubicBezTo>
                    <a:pt x="56420" y="489617"/>
                    <a:pt x="60397" y="494837"/>
                    <a:pt x="67107" y="491109"/>
                  </a:cubicBezTo>
                  <a:cubicBezTo>
                    <a:pt x="73817" y="487381"/>
                    <a:pt x="90967" y="480426"/>
                    <a:pt x="90967" y="467249"/>
                  </a:cubicBezTo>
                  <a:cubicBezTo>
                    <a:pt x="90967" y="454071"/>
                    <a:pt x="80284" y="443389"/>
                    <a:pt x="67107" y="443389"/>
                  </a:cubicBezTo>
                  <a:cubicBezTo>
                    <a:pt x="60518" y="443389"/>
                    <a:pt x="54553" y="446060"/>
                    <a:pt x="50235" y="450377"/>
                  </a:cubicBezTo>
                  <a:lnTo>
                    <a:pt x="43247" y="459792"/>
                  </a:lnTo>
                  <a:lnTo>
                    <a:pt x="35790" y="458301"/>
                  </a:lnTo>
                  <a:cubicBezTo>
                    <a:pt x="34249" y="457993"/>
                    <a:pt x="32808" y="457307"/>
                    <a:pt x="31317" y="456810"/>
                  </a:cubicBezTo>
                  <a:lnTo>
                    <a:pt x="26843" y="455319"/>
                  </a:lnTo>
                  <a:cubicBezTo>
                    <a:pt x="23860" y="454324"/>
                    <a:pt x="20410" y="454222"/>
                    <a:pt x="17895" y="452336"/>
                  </a:cubicBezTo>
                  <a:cubicBezTo>
                    <a:pt x="16117" y="451002"/>
                    <a:pt x="16016" y="448301"/>
                    <a:pt x="14913" y="446371"/>
                  </a:cubicBezTo>
                  <a:cubicBezTo>
                    <a:pt x="14024" y="444815"/>
                    <a:pt x="13330" y="443017"/>
                    <a:pt x="11930" y="441897"/>
                  </a:cubicBezTo>
                  <a:cubicBezTo>
                    <a:pt x="10703" y="440915"/>
                    <a:pt x="7705" y="441958"/>
                    <a:pt x="7457" y="440406"/>
                  </a:cubicBezTo>
                  <a:cubicBezTo>
                    <a:pt x="5571" y="428615"/>
                    <a:pt x="6462" y="416546"/>
                    <a:pt x="5965" y="404616"/>
                  </a:cubicBezTo>
                  <a:cubicBezTo>
                    <a:pt x="6462" y="396662"/>
                    <a:pt x="7457" y="388724"/>
                    <a:pt x="7457" y="380755"/>
                  </a:cubicBezTo>
                  <a:cubicBezTo>
                    <a:pt x="7457" y="362206"/>
                    <a:pt x="4036" y="374612"/>
                    <a:pt x="7457" y="364351"/>
                  </a:cubicBezTo>
                  <a:cubicBezTo>
                    <a:pt x="8948" y="362363"/>
                    <a:pt x="10486" y="360408"/>
                    <a:pt x="11930" y="358386"/>
                  </a:cubicBezTo>
                  <a:cubicBezTo>
                    <a:pt x="12972" y="356928"/>
                    <a:pt x="13422" y="354907"/>
                    <a:pt x="14913" y="353913"/>
                  </a:cubicBezTo>
                  <a:cubicBezTo>
                    <a:pt x="16618" y="352776"/>
                    <a:pt x="18890" y="352918"/>
                    <a:pt x="20878" y="352421"/>
                  </a:cubicBezTo>
                  <a:cubicBezTo>
                    <a:pt x="22229" y="353434"/>
                    <a:pt x="29137" y="358788"/>
                    <a:pt x="31317" y="359878"/>
                  </a:cubicBezTo>
                  <a:cubicBezTo>
                    <a:pt x="32723" y="360581"/>
                    <a:pt x="34299" y="360872"/>
                    <a:pt x="35790" y="361369"/>
                  </a:cubicBezTo>
                  <a:cubicBezTo>
                    <a:pt x="45344" y="362165"/>
                    <a:pt x="52691" y="365883"/>
                    <a:pt x="53595" y="363347"/>
                  </a:cubicBezTo>
                  <a:lnTo>
                    <a:pt x="52604" y="359835"/>
                  </a:lnTo>
                  <a:lnTo>
                    <a:pt x="67107" y="365843"/>
                  </a:lnTo>
                  <a:cubicBezTo>
                    <a:pt x="80284" y="365843"/>
                    <a:pt x="90967" y="355160"/>
                    <a:pt x="90967" y="341983"/>
                  </a:cubicBezTo>
                  <a:cubicBezTo>
                    <a:pt x="90967" y="328805"/>
                    <a:pt x="80284" y="318123"/>
                    <a:pt x="67107" y="318123"/>
                  </a:cubicBezTo>
                  <a:cubicBezTo>
                    <a:pt x="60518" y="318123"/>
                    <a:pt x="54553" y="320794"/>
                    <a:pt x="50235" y="325111"/>
                  </a:cubicBezTo>
                  <a:lnTo>
                    <a:pt x="38773" y="325579"/>
                  </a:lnTo>
                  <a:cubicBezTo>
                    <a:pt x="34797" y="323342"/>
                    <a:pt x="25696" y="325572"/>
                    <a:pt x="19387" y="324088"/>
                  </a:cubicBezTo>
                  <a:cubicBezTo>
                    <a:pt x="16968" y="323518"/>
                    <a:pt x="15179" y="321371"/>
                    <a:pt x="13422" y="319614"/>
                  </a:cubicBezTo>
                  <a:cubicBezTo>
                    <a:pt x="4579" y="310770"/>
                    <a:pt x="9223" y="287986"/>
                    <a:pt x="8948" y="282332"/>
                  </a:cubicBezTo>
                  <a:cubicBezTo>
                    <a:pt x="8487" y="272886"/>
                    <a:pt x="8182" y="263428"/>
                    <a:pt x="7457" y="253998"/>
                  </a:cubicBezTo>
                  <a:cubicBezTo>
                    <a:pt x="7187" y="250494"/>
                    <a:pt x="5203" y="246990"/>
                    <a:pt x="5965" y="243559"/>
                  </a:cubicBezTo>
                  <a:cubicBezTo>
                    <a:pt x="6354" y="241809"/>
                    <a:pt x="8948" y="241571"/>
                    <a:pt x="10439" y="240577"/>
                  </a:cubicBezTo>
                  <a:lnTo>
                    <a:pt x="44738" y="239085"/>
                  </a:lnTo>
                  <a:cubicBezTo>
                    <a:pt x="47341" y="238460"/>
                    <a:pt x="46804" y="232545"/>
                    <a:pt x="47720" y="231629"/>
                  </a:cubicBezTo>
                  <a:cubicBezTo>
                    <a:pt x="48637" y="230713"/>
                    <a:pt x="47004" y="232098"/>
                    <a:pt x="50235" y="233589"/>
                  </a:cubicBezTo>
                  <a:cubicBezTo>
                    <a:pt x="54553" y="237907"/>
                    <a:pt x="60518" y="240577"/>
                    <a:pt x="67107" y="240577"/>
                  </a:cubicBezTo>
                  <a:cubicBezTo>
                    <a:pt x="80284" y="240577"/>
                    <a:pt x="90967" y="229894"/>
                    <a:pt x="90967" y="216717"/>
                  </a:cubicBezTo>
                  <a:cubicBezTo>
                    <a:pt x="90967" y="203539"/>
                    <a:pt x="80284" y="192857"/>
                    <a:pt x="67107" y="192857"/>
                  </a:cubicBezTo>
                  <a:cubicBezTo>
                    <a:pt x="60518" y="192857"/>
                    <a:pt x="54553" y="195528"/>
                    <a:pt x="50235" y="199845"/>
                  </a:cubicBezTo>
                  <a:lnTo>
                    <a:pt x="44956" y="211137"/>
                  </a:lnTo>
                  <a:cubicBezTo>
                    <a:pt x="41554" y="211960"/>
                    <a:pt x="32596" y="205099"/>
                    <a:pt x="29825" y="204787"/>
                  </a:cubicBezTo>
                  <a:cubicBezTo>
                    <a:pt x="27055" y="204474"/>
                    <a:pt x="29562" y="208278"/>
                    <a:pt x="28334" y="209260"/>
                  </a:cubicBezTo>
                  <a:cubicBezTo>
                    <a:pt x="26733" y="210541"/>
                    <a:pt x="24357" y="210255"/>
                    <a:pt x="22369" y="210752"/>
                  </a:cubicBezTo>
                  <a:cubicBezTo>
                    <a:pt x="14486" y="208123"/>
                    <a:pt x="17419" y="209842"/>
                    <a:pt x="8948" y="200313"/>
                  </a:cubicBezTo>
                  <a:cubicBezTo>
                    <a:pt x="6512" y="197573"/>
                    <a:pt x="4474" y="193645"/>
                    <a:pt x="4474" y="189874"/>
                  </a:cubicBezTo>
                  <a:cubicBezTo>
                    <a:pt x="4474" y="188302"/>
                    <a:pt x="5844" y="186967"/>
                    <a:pt x="5965" y="185400"/>
                  </a:cubicBezTo>
                  <a:cubicBezTo>
                    <a:pt x="6843" y="173990"/>
                    <a:pt x="6960" y="162534"/>
                    <a:pt x="7457" y="151101"/>
                  </a:cubicBezTo>
                  <a:cubicBezTo>
                    <a:pt x="7954" y="148616"/>
                    <a:pt x="8398" y="146119"/>
                    <a:pt x="8948" y="143645"/>
                  </a:cubicBezTo>
                  <a:cubicBezTo>
                    <a:pt x="9393" y="141644"/>
                    <a:pt x="10169" y="139711"/>
                    <a:pt x="10439" y="137680"/>
                  </a:cubicBezTo>
                  <a:cubicBezTo>
                    <a:pt x="11165" y="132237"/>
                    <a:pt x="11154" y="126711"/>
                    <a:pt x="11930" y="121276"/>
                  </a:cubicBezTo>
                  <a:cubicBezTo>
                    <a:pt x="12152" y="119720"/>
                    <a:pt x="12310" y="117914"/>
                    <a:pt x="13422" y="116802"/>
                  </a:cubicBezTo>
                  <a:cubicBezTo>
                    <a:pt x="14534" y="115691"/>
                    <a:pt x="16404" y="115808"/>
                    <a:pt x="17895" y="115311"/>
                  </a:cubicBezTo>
                  <a:cubicBezTo>
                    <a:pt x="25770" y="117936"/>
                    <a:pt x="21061" y="115930"/>
                    <a:pt x="31317" y="122767"/>
                  </a:cubicBezTo>
                  <a:cubicBezTo>
                    <a:pt x="41077" y="123581"/>
                    <a:pt x="45923" y="125485"/>
                    <a:pt x="48330" y="124743"/>
                  </a:cubicBezTo>
                  <a:lnTo>
                    <a:pt x="67107" y="124258"/>
                  </a:lnTo>
                  <a:cubicBezTo>
                    <a:pt x="80284" y="124258"/>
                    <a:pt x="90967" y="113576"/>
                    <a:pt x="90967" y="100398"/>
                  </a:cubicBezTo>
                  <a:cubicBezTo>
                    <a:pt x="90967" y="87221"/>
                    <a:pt x="80284" y="76538"/>
                    <a:pt x="67107" y="76538"/>
                  </a:cubicBezTo>
                  <a:cubicBezTo>
                    <a:pt x="60518" y="76538"/>
                    <a:pt x="54553" y="79209"/>
                    <a:pt x="50235" y="83526"/>
                  </a:cubicBezTo>
                  <a:lnTo>
                    <a:pt x="44738" y="79521"/>
                  </a:lnTo>
                  <a:lnTo>
                    <a:pt x="40264" y="78029"/>
                  </a:lnTo>
                  <a:cubicBezTo>
                    <a:pt x="37282" y="77035"/>
                    <a:pt x="34236" y="76214"/>
                    <a:pt x="31317" y="75047"/>
                  </a:cubicBezTo>
                  <a:cubicBezTo>
                    <a:pt x="29253" y="74221"/>
                    <a:pt x="26015" y="74186"/>
                    <a:pt x="25352" y="72064"/>
                  </a:cubicBezTo>
                  <a:cubicBezTo>
                    <a:pt x="23271" y="65405"/>
                    <a:pt x="24357" y="58146"/>
                    <a:pt x="23860" y="51187"/>
                  </a:cubicBezTo>
                  <a:lnTo>
                    <a:pt x="20878" y="46713"/>
                  </a:lnTo>
                  <a:cubicBezTo>
                    <a:pt x="20006" y="45404"/>
                    <a:pt x="19884" y="43730"/>
                    <a:pt x="19387" y="42239"/>
                  </a:cubicBezTo>
                  <a:lnTo>
                    <a:pt x="16404" y="33292"/>
                  </a:lnTo>
                  <a:cubicBezTo>
                    <a:pt x="14913" y="32297"/>
                    <a:pt x="12596" y="31973"/>
                    <a:pt x="11930" y="30309"/>
                  </a:cubicBezTo>
                  <a:cubicBezTo>
                    <a:pt x="10442" y="26587"/>
                    <a:pt x="10439" y="22386"/>
                    <a:pt x="10439" y="18379"/>
                  </a:cubicBezTo>
                  <a:cubicBezTo>
                    <a:pt x="10439" y="16807"/>
                    <a:pt x="11498" y="15416"/>
                    <a:pt x="11930" y="13905"/>
                  </a:cubicBezTo>
                  <a:cubicBezTo>
                    <a:pt x="12493" y="11934"/>
                    <a:pt x="12925" y="9929"/>
                    <a:pt x="13422" y="7940"/>
                  </a:cubicBezTo>
                  <a:lnTo>
                    <a:pt x="16404" y="3466"/>
                  </a:lnTo>
                  <a:lnTo>
                    <a:pt x="20281" y="484"/>
                  </a:lnTo>
                  <a:lnTo>
                    <a:pt x="211893" y="484"/>
                  </a:lnTo>
                  <a:lnTo>
                    <a:pt x="347539" y="484"/>
                  </a:lnTo>
                  <a:close/>
                </a:path>
              </a:pathLst>
            </a:custGeom>
            <a:grpFill/>
            <a:ln w="6350">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latin typeface="Arial" panose="020B0604020202020204" pitchFamily="34" charset="0"/>
                <a:cs typeface="Arial" panose="020B0604020202020204" pitchFamily="34" charset="0"/>
              </a:endParaRPr>
            </a:p>
          </p:txBody>
        </p:sp>
      </p:grpSp>
      <p:grpSp>
        <p:nvGrpSpPr>
          <p:cNvPr id="3" name="Group 12"/>
          <p:cNvGrpSpPr>
            <a:grpSpLocks/>
          </p:cNvGrpSpPr>
          <p:nvPr/>
        </p:nvGrpSpPr>
        <p:grpSpPr>
          <a:xfrm>
            <a:off x="8535322" y="2653531"/>
            <a:ext cx="3275677" cy="728623"/>
            <a:chOff x="5123228" y="1593855"/>
            <a:chExt cx="3312746" cy="1044571"/>
          </a:xfrm>
          <a:solidFill>
            <a:srgbClr val="0070C0"/>
          </a:solidFill>
        </p:grpSpPr>
        <p:sp>
          <p:nvSpPr>
            <p:cNvPr id="14" name="Freeform 38"/>
            <p:cNvSpPr/>
            <p:nvPr/>
          </p:nvSpPr>
          <p:spPr>
            <a:xfrm>
              <a:off x="5123228" y="1619253"/>
              <a:ext cx="3312746" cy="1009646"/>
            </a:xfrm>
            <a:custGeom>
              <a:avLst/>
              <a:gdLst>
                <a:gd name="connsiteX0" fmla="*/ 3312746 w 3312746"/>
                <a:gd name="connsiteY0" fmla="*/ 0 h 1044570"/>
                <a:gd name="connsiteX1" fmla="*/ 3312746 w 3312746"/>
                <a:gd name="connsiteY1" fmla="*/ 1044570 h 1044570"/>
                <a:gd name="connsiteX2" fmla="*/ 211893 w 3312746"/>
                <a:gd name="connsiteY2" fmla="*/ 1044484 h 1044570"/>
                <a:gd name="connsiteX3" fmla="*/ 12428 w 3312746"/>
                <a:gd name="connsiteY3" fmla="*/ 1042876 h 1044570"/>
                <a:gd name="connsiteX4" fmla="*/ 10439 w 3312746"/>
                <a:gd name="connsiteY4" fmla="*/ 1039893 h 1044570"/>
                <a:gd name="connsiteX5" fmla="*/ 5965 w 3312746"/>
                <a:gd name="connsiteY5" fmla="*/ 1029454 h 1044570"/>
                <a:gd name="connsiteX6" fmla="*/ 4474 w 3312746"/>
                <a:gd name="connsiteY6" fmla="*/ 1023489 h 1044570"/>
                <a:gd name="connsiteX7" fmla="*/ 1492 w 3312746"/>
                <a:gd name="connsiteY7" fmla="*/ 1017524 h 1044570"/>
                <a:gd name="connsiteX8" fmla="*/ 7457 w 3312746"/>
                <a:gd name="connsiteY8" fmla="*/ 996646 h 1044570"/>
                <a:gd name="connsiteX9" fmla="*/ 8948 w 3312746"/>
                <a:gd name="connsiteY9" fmla="*/ 992173 h 1044570"/>
                <a:gd name="connsiteX10" fmla="*/ 23860 w 3312746"/>
                <a:gd name="connsiteY10" fmla="*/ 990681 h 1044570"/>
                <a:gd name="connsiteX11" fmla="*/ 38773 w 3312746"/>
                <a:gd name="connsiteY11" fmla="*/ 999629 h 1044570"/>
                <a:gd name="connsiteX12" fmla="*/ 55177 w 3312746"/>
                <a:gd name="connsiteY12" fmla="*/ 998138 h 1044570"/>
                <a:gd name="connsiteX13" fmla="*/ 57759 w 3312746"/>
                <a:gd name="connsiteY13" fmla="*/ 994266 h 1044570"/>
                <a:gd name="connsiteX14" fmla="*/ 67107 w 3312746"/>
                <a:gd name="connsiteY14" fmla="*/ 998138 h 1044570"/>
                <a:gd name="connsiteX15" fmla="*/ 90967 w 3312746"/>
                <a:gd name="connsiteY15" fmla="*/ 974278 h 1044570"/>
                <a:gd name="connsiteX16" fmla="*/ 67107 w 3312746"/>
                <a:gd name="connsiteY16" fmla="*/ 950418 h 1044570"/>
                <a:gd name="connsiteX17" fmla="*/ 43246 w 3312746"/>
                <a:gd name="connsiteY17" fmla="*/ 974278 h 1044570"/>
                <a:gd name="connsiteX18" fmla="*/ 43810 w 3312746"/>
                <a:gd name="connsiteY18" fmla="*/ 975636 h 1044570"/>
                <a:gd name="connsiteX19" fmla="*/ 34299 w 3312746"/>
                <a:gd name="connsiteY19" fmla="*/ 974278 h 1044570"/>
                <a:gd name="connsiteX20" fmla="*/ 29825 w 3312746"/>
                <a:gd name="connsiteY20" fmla="*/ 971295 h 1044570"/>
                <a:gd name="connsiteX21" fmla="*/ 22369 w 3312746"/>
                <a:gd name="connsiteY21" fmla="*/ 968313 h 1044570"/>
                <a:gd name="connsiteX22" fmla="*/ 17895 w 3312746"/>
                <a:gd name="connsiteY22" fmla="*/ 966821 h 1044570"/>
                <a:gd name="connsiteX23" fmla="*/ 13422 w 3312746"/>
                <a:gd name="connsiteY23" fmla="*/ 963839 h 1044570"/>
                <a:gd name="connsiteX24" fmla="*/ 14913 w 3312746"/>
                <a:gd name="connsiteY24" fmla="*/ 959365 h 1044570"/>
                <a:gd name="connsiteX25" fmla="*/ 16404 w 3312746"/>
                <a:gd name="connsiteY25" fmla="*/ 950418 h 1044570"/>
                <a:gd name="connsiteX26" fmla="*/ 17895 w 3312746"/>
                <a:gd name="connsiteY26" fmla="*/ 944453 h 1044570"/>
                <a:gd name="connsiteX27" fmla="*/ 14913 w 3312746"/>
                <a:gd name="connsiteY27" fmla="*/ 931031 h 1044570"/>
                <a:gd name="connsiteX28" fmla="*/ 13422 w 3312746"/>
                <a:gd name="connsiteY28" fmla="*/ 925066 h 1044570"/>
                <a:gd name="connsiteX29" fmla="*/ 10439 w 3312746"/>
                <a:gd name="connsiteY29" fmla="*/ 913136 h 1044570"/>
                <a:gd name="connsiteX30" fmla="*/ 7457 w 3312746"/>
                <a:gd name="connsiteY30" fmla="*/ 886293 h 1044570"/>
                <a:gd name="connsiteX31" fmla="*/ 8948 w 3312746"/>
                <a:gd name="connsiteY31" fmla="*/ 872872 h 1044570"/>
                <a:gd name="connsiteX32" fmla="*/ 32808 w 3312746"/>
                <a:gd name="connsiteY32" fmla="*/ 871380 h 1044570"/>
                <a:gd name="connsiteX33" fmla="*/ 35790 w 3312746"/>
                <a:gd name="connsiteY33" fmla="*/ 875854 h 1044570"/>
                <a:gd name="connsiteX34" fmla="*/ 58159 w 3312746"/>
                <a:gd name="connsiteY34" fmla="*/ 881819 h 1044570"/>
                <a:gd name="connsiteX35" fmla="*/ 67107 w 3312746"/>
                <a:gd name="connsiteY35" fmla="*/ 872872 h 1044570"/>
                <a:gd name="connsiteX36" fmla="*/ 90967 w 3312746"/>
                <a:gd name="connsiteY36" fmla="*/ 849012 h 1044570"/>
                <a:gd name="connsiteX37" fmla="*/ 67107 w 3312746"/>
                <a:gd name="connsiteY37" fmla="*/ 825152 h 1044570"/>
                <a:gd name="connsiteX38" fmla="*/ 43246 w 3312746"/>
                <a:gd name="connsiteY38" fmla="*/ 849012 h 1044570"/>
                <a:gd name="connsiteX39" fmla="*/ 45080 w 3312746"/>
                <a:gd name="connsiteY39" fmla="*/ 853436 h 1044570"/>
                <a:gd name="connsiteX40" fmla="*/ 26843 w 3312746"/>
                <a:gd name="connsiteY40" fmla="*/ 838573 h 1044570"/>
                <a:gd name="connsiteX41" fmla="*/ 23860 w 3312746"/>
                <a:gd name="connsiteY41" fmla="*/ 834099 h 1044570"/>
                <a:gd name="connsiteX42" fmla="*/ 8948 w 3312746"/>
                <a:gd name="connsiteY42" fmla="*/ 832608 h 1044570"/>
                <a:gd name="connsiteX43" fmla="*/ 7457 w 3312746"/>
                <a:gd name="connsiteY43" fmla="*/ 828134 h 1044570"/>
                <a:gd name="connsiteX44" fmla="*/ 5965 w 3312746"/>
                <a:gd name="connsiteY44" fmla="*/ 822169 h 1044570"/>
                <a:gd name="connsiteX45" fmla="*/ 4474 w 3312746"/>
                <a:gd name="connsiteY45" fmla="*/ 799800 h 1044570"/>
                <a:gd name="connsiteX46" fmla="*/ 5965 w 3312746"/>
                <a:gd name="connsiteY46" fmla="*/ 750588 h 1044570"/>
                <a:gd name="connsiteX47" fmla="*/ 7457 w 3312746"/>
                <a:gd name="connsiteY47" fmla="*/ 746114 h 1044570"/>
                <a:gd name="connsiteX48" fmla="*/ 37282 w 3312746"/>
                <a:gd name="connsiteY48" fmla="*/ 746114 h 1044570"/>
                <a:gd name="connsiteX49" fmla="*/ 46229 w 3312746"/>
                <a:gd name="connsiteY49" fmla="*/ 749097 h 1044570"/>
                <a:gd name="connsiteX50" fmla="*/ 50601 w 3312746"/>
                <a:gd name="connsiteY50" fmla="*/ 746734 h 1044570"/>
                <a:gd name="connsiteX51" fmla="*/ 67107 w 3312746"/>
                <a:gd name="connsiteY51" fmla="*/ 753571 h 1044570"/>
                <a:gd name="connsiteX52" fmla="*/ 90967 w 3312746"/>
                <a:gd name="connsiteY52" fmla="*/ 729711 h 1044570"/>
                <a:gd name="connsiteX53" fmla="*/ 67107 w 3312746"/>
                <a:gd name="connsiteY53" fmla="*/ 705851 h 1044570"/>
                <a:gd name="connsiteX54" fmla="*/ 50235 w 3312746"/>
                <a:gd name="connsiteY54" fmla="*/ 712839 h 1044570"/>
                <a:gd name="connsiteX55" fmla="*/ 40264 w 3312746"/>
                <a:gd name="connsiteY55" fmla="*/ 723746 h 1044570"/>
                <a:gd name="connsiteX56" fmla="*/ 35790 w 3312746"/>
                <a:gd name="connsiteY56" fmla="*/ 728219 h 1044570"/>
                <a:gd name="connsiteX57" fmla="*/ 31317 w 3312746"/>
                <a:gd name="connsiteY57" fmla="*/ 726728 h 1044570"/>
                <a:gd name="connsiteX58" fmla="*/ 26843 w 3312746"/>
                <a:gd name="connsiteY58" fmla="*/ 714798 h 1044570"/>
                <a:gd name="connsiteX59" fmla="*/ 22369 w 3312746"/>
                <a:gd name="connsiteY59" fmla="*/ 710324 h 1044570"/>
                <a:gd name="connsiteX60" fmla="*/ 23860 w 3312746"/>
                <a:gd name="connsiteY60" fmla="*/ 705851 h 1044570"/>
                <a:gd name="connsiteX61" fmla="*/ 28334 w 3312746"/>
                <a:gd name="connsiteY61" fmla="*/ 701377 h 1044570"/>
                <a:gd name="connsiteX62" fmla="*/ 29825 w 3312746"/>
                <a:gd name="connsiteY62" fmla="*/ 693921 h 1044570"/>
                <a:gd name="connsiteX63" fmla="*/ 28334 w 3312746"/>
                <a:gd name="connsiteY63" fmla="*/ 689447 h 1044570"/>
                <a:gd name="connsiteX64" fmla="*/ 23860 w 3312746"/>
                <a:gd name="connsiteY64" fmla="*/ 687956 h 1044570"/>
                <a:gd name="connsiteX65" fmla="*/ 19387 w 3312746"/>
                <a:gd name="connsiteY65" fmla="*/ 684973 h 1044570"/>
                <a:gd name="connsiteX66" fmla="*/ 10439 w 3312746"/>
                <a:gd name="connsiteY66" fmla="*/ 681991 h 1044570"/>
                <a:gd name="connsiteX67" fmla="*/ 8948 w 3312746"/>
                <a:gd name="connsiteY67" fmla="*/ 674534 h 1044570"/>
                <a:gd name="connsiteX68" fmla="*/ 5965 w 3312746"/>
                <a:gd name="connsiteY68" fmla="*/ 670060 h 1044570"/>
                <a:gd name="connsiteX69" fmla="*/ 2983 w 3312746"/>
                <a:gd name="connsiteY69" fmla="*/ 652165 h 1044570"/>
                <a:gd name="connsiteX70" fmla="*/ 5965 w 3312746"/>
                <a:gd name="connsiteY70" fmla="*/ 647691 h 1044570"/>
                <a:gd name="connsiteX71" fmla="*/ 8948 w 3312746"/>
                <a:gd name="connsiteY71" fmla="*/ 628305 h 1044570"/>
                <a:gd name="connsiteX72" fmla="*/ 11930 w 3312746"/>
                <a:gd name="connsiteY72" fmla="*/ 622340 h 1044570"/>
                <a:gd name="connsiteX73" fmla="*/ 17895 w 3312746"/>
                <a:gd name="connsiteY73" fmla="*/ 620848 h 1044570"/>
                <a:gd name="connsiteX74" fmla="*/ 31317 w 3312746"/>
                <a:gd name="connsiteY74" fmla="*/ 619357 h 1044570"/>
                <a:gd name="connsiteX75" fmla="*/ 47720 w 3312746"/>
                <a:gd name="connsiteY75" fmla="*/ 623831 h 1044570"/>
                <a:gd name="connsiteX76" fmla="*/ 56668 w 3312746"/>
                <a:gd name="connsiteY76" fmla="*/ 619357 h 1044570"/>
                <a:gd name="connsiteX77" fmla="*/ 67107 w 3312746"/>
                <a:gd name="connsiteY77" fmla="*/ 620849 h 1044570"/>
                <a:gd name="connsiteX78" fmla="*/ 90967 w 3312746"/>
                <a:gd name="connsiteY78" fmla="*/ 596989 h 1044570"/>
                <a:gd name="connsiteX79" fmla="*/ 67107 w 3312746"/>
                <a:gd name="connsiteY79" fmla="*/ 573129 h 1044570"/>
                <a:gd name="connsiteX80" fmla="*/ 25352 w 3312746"/>
                <a:gd name="connsiteY80" fmla="*/ 585058 h 1044570"/>
                <a:gd name="connsiteX81" fmla="*/ 13422 w 3312746"/>
                <a:gd name="connsiteY81" fmla="*/ 586550 h 1044570"/>
                <a:gd name="connsiteX82" fmla="*/ 8948 w 3312746"/>
                <a:gd name="connsiteY82" fmla="*/ 583567 h 1044570"/>
                <a:gd name="connsiteX83" fmla="*/ 1492 w 3312746"/>
                <a:gd name="connsiteY83" fmla="*/ 582076 h 1044570"/>
                <a:gd name="connsiteX84" fmla="*/ 0 w 3312746"/>
                <a:gd name="connsiteY84" fmla="*/ 577602 h 1044570"/>
                <a:gd name="connsiteX85" fmla="*/ 2983 w 3312746"/>
                <a:gd name="connsiteY85" fmla="*/ 571637 h 1044570"/>
                <a:gd name="connsiteX86" fmla="*/ 5965 w 3312746"/>
                <a:gd name="connsiteY86" fmla="*/ 538829 h 1044570"/>
                <a:gd name="connsiteX87" fmla="*/ 2983 w 3312746"/>
                <a:gd name="connsiteY87" fmla="*/ 506021 h 1044570"/>
                <a:gd name="connsiteX88" fmla="*/ 5965 w 3312746"/>
                <a:gd name="connsiteY88" fmla="*/ 495582 h 1044570"/>
                <a:gd name="connsiteX89" fmla="*/ 10439 w 3312746"/>
                <a:gd name="connsiteY89" fmla="*/ 492600 h 1044570"/>
                <a:gd name="connsiteX90" fmla="*/ 11930 w 3312746"/>
                <a:gd name="connsiteY90" fmla="*/ 488126 h 1044570"/>
                <a:gd name="connsiteX91" fmla="*/ 23860 w 3312746"/>
                <a:gd name="connsiteY91" fmla="*/ 488126 h 1044570"/>
                <a:gd name="connsiteX92" fmla="*/ 32808 w 3312746"/>
                <a:gd name="connsiteY92" fmla="*/ 491109 h 1044570"/>
                <a:gd name="connsiteX93" fmla="*/ 50703 w 3312746"/>
                <a:gd name="connsiteY93" fmla="*/ 489617 h 1044570"/>
                <a:gd name="connsiteX94" fmla="*/ 67107 w 3312746"/>
                <a:gd name="connsiteY94" fmla="*/ 491109 h 1044570"/>
                <a:gd name="connsiteX95" fmla="*/ 90967 w 3312746"/>
                <a:gd name="connsiteY95" fmla="*/ 467249 h 1044570"/>
                <a:gd name="connsiteX96" fmla="*/ 67107 w 3312746"/>
                <a:gd name="connsiteY96" fmla="*/ 443389 h 1044570"/>
                <a:gd name="connsiteX97" fmla="*/ 50235 w 3312746"/>
                <a:gd name="connsiteY97" fmla="*/ 450377 h 1044570"/>
                <a:gd name="connsiteX98" fmla="*/ 43247 w 3312746"/>
                <a:gd name="connsiteY98" fmla="*/ 459792 h 1044570"/>
                <a:gd name="connsiteX99" fmla="*/ 35790 w 3312746"/>
                <a:gd name="connsiteY99" fmla="*/ 458301 h 1044570"/>
                <a:gd name="connsiteX100" fmla="*/ 31317 w 3312746"/>
                <a:gd name="connsiteY100" fmla="*/ 456810 h 1044570"/>
                <a:gd name="connsiteX101" fmla="*/ 26843 w 3312746"/>
                <a:gd name="connsiteY101" fmla="*/ 455319 h 1044570"/>
                <a:gd name="connsiteX102" fmla="*/ 17895 w 3312746"/>
                <a:gd name="connsiteY102" fmla="*/ 452336 h 1044570"/>
                <a:gd name="connsiteX103" fmla="*/ 14913 w 3312746"/>
                <a:gd name="connsiteY103" fmla="*/ 446371 h 1044570"/>
                <a:gd name="connsiteX104" fmla="*/ 11930 w 3312746"/>
                <a:gd name="connsiteY104" fmla="*/ 441897 h 1044570"/>
                <a:gd name="connsiteX105" fmla="*/ 7457 w 3312746"/>
                <a:gd name="connsiteY105" fmla="*/ 440406 h 1044570"/>
                <a:gd name="connsiteX106" fmla="*/ 5965 w 3312746"/>
                <a:gd name="connsiteY106" fmla="*/ 404616 h 1044570"/>
                <a:gd name="connsiteX107" fmla="*/ 7457 w 3312746"/>
                <a:gd name="connsiteY107" fmla="*/ 380755 h 1044570"/>
                <a:gd name="connsiteX108" fmla="*/ 7457 w 3312746"/>
                <a:gd name="connsiteY108" fmla="*/ 364351 h 1044570"/>
                <a:gd name="connsiteX109" fmla="*/ 11930 w 3312746"/>
                <a:gd name="connsiteY109" fmla="*/ 358386 h 1044570"/>
                <a:gd name="connsiteX110" fmla="*/ 14913 w 3312746"/>
                <a:gd name="connsiteY110" fmla="*/ 353913 h 1044570"/>
                <a:gd name="connsiteX111" fmla="*/ 20878 w 3312746"/>
                <a:gd name="connsiteY111" fmla="*/ 352421 h 1044570"/>
                <a:gd name="connsiteX112" fmla="*/ 31317 w 3312746"/>
                <a:gd name="connsiteY112" fmla="*/ 359878 h 1044570"/>
                <a:gd name="connsiteX113" fmla="*/ 35790 w 3312746"/>
                <a:gd name="connsiteY113" fmla="*/ 361369 h 1044570"/>
                <a:gd name="connsiteX114" fmla="*/ 53595 w 3312746"/>
                <a:gd name="connsiteY114" fmla="*/ 363347 h 1044570"/>
                <a:gd name="connsiteX115" fmla="*/ 52604 w 3312746"/>
                <a:gd name="connsiteY115" fmla="*/ 359835 h 1044570"/>
                <a:gd name="connsiteX116" fmla="*/ 67107 w 3312746"/>
                <a:gd name="connsiteY116" fmla="*/ 365843 h 1044570"/>
                <a:gd name="connsiteX117" fmla="*/ 90967 w 3312746"/>
                <a:gd name="connsiteY117" fmla="*/ 341983 h 1044570"/>
                <a:gd name="connsiteX118" fmla="*/ 67107 w 3312746"/>
                <a:gd name="connsiteY118" fmla="*/ 318123 h 1044570"/>
                <a:gd name="connsiteX119" fmla="*/ 50235 w 3312746"/>
                <a:gd name="connsiteY119" fmla="*/ 325111 h 1044570"/>
                <a:gd name="connsiteX120" fmla="*/ 38773 w 3312746"/>
                <a:gd name="connsiteY120" fmla="*/ 325579 h 1044570"/>
                <a:gd name="connsiteX121" fmla="*/ 19387 w 3312746"/>
                <a:gd name="connsiteY121" fmla="*/ 324088 h 1044570"/>
                <a:gd name="connsiteX122" fmla="*/ 13422 w 3312746"/>
                <a:gd name="connsiteY122" fmla="*/ 319614 h 1044570"/>
                <a:gd name="connsiteX123" fmla="*/ 8948 w 3312746"/>
                <a:gd name="connsiteY123" fmla="*/ 282332 h 1044570"/>
                <a:gd name="connsiteX124" fmla="*/ 7457 w 3312746"/>
                <a:gd name="connsiteY124" fmla="*/ 253998 h 1044570"/>
                <a:gd name="connsiteX125" fmla="*/ 5965 w 3312746"/>
                <a:gd name="connsiteY125" fmla="*/ 243559 h 1044570"/>
                <a:gd name="connsiteX126" fmla="*/ 10439 w 3312746"/>
                <a:gd name="connsiteY126" fmla="*/ 240577 h 1044570"/>
                <a:gd name="connsiteX127" fmla="*/ 44738 w 3312746"/>
                <a:gd name="connsiteY127" fmla="*/ 239085 h 1044570"/>
                <a:gd name="connsiteX128" fmla="*/ 47720 w 3312746"/>
                <a:gd name="connsiteY128" fmla="*/ 231629 h 1044570"/>
                <a:gd name="connsiteX129" fmla="*/ 50235 w 3312746"/>
                <a:gd name="connsiteY129" fmla="*/ 233589 h 1044570"/>
                <a:gd name="connsiteX130" fmla="*/ 67107 w 3312746"/>
                <a:gd name="connsiteY130" fmla="*/ 240577 h 1044570"/>
                <a:gd name="connsiteX131" fmla="*/ 90967 w 3312746"/>
                <a:gd name="connsiteY131" fmla="*/ 216717 h 1044570"/>
                <a:gd name="connsiteX132" fmla="*/ 67107 w 3312746"/>
                <a:gd name="connsiteY132" fmla="*/ 192857 h 1044570"/>
                <a:gd name="connsiteX133" fmla="*/ 50235 w 3312746"/>
                <a:gd name="connsiteY133" fmla="*/ 199845 h 1044570"/>
                <a:gd name="connsiteX134" fmla="*/ 44956 w 3312746"/>
                <a:gd name="connsiteY134" fmla="*/ 211137 h 1044570"/>
                <a:gd name="connsiteX135" fmla="*/ 29825 w 3312746"/>
                <a:gd name="connsiteY135" fmla="*/ 204787 h 1044570"/>
                <a:gd name="connsiteX136" fmla="*/ 28334 w 3312746"/>
                <a:gd name="connsiteY136" fmla="*/ 209260 h 1044570"/>
                <a:gd name="connsiteX137" fmla="*/ 22369 w 3312746"/>
                <a:gd name="connsiteY137" fmla="*/ 210752 h 1044570"/>
                <a:gd name="connsiteX138" fmla="*/ 8948 w 3312746"/>
                <a:gd name="connsiteY138" fmla="*/ 200313 h 1044570"/>
                <a:gd name="connsiteX139" fmla="*/ 4474 w 3312746"/>
                <a:gd name="connsiteY139" fmla="*/ 189874 h 1044570"/>
                <a:gd name="connsiteX140" fmla="*/ 5965 w 3312746"/>
                <a:gd name="connsiteY140" fmla="*/ 185400 h 1044570"/>
                <a:gd name="connsiteX141" fmla="*/ 7457 w 3312746"/>
                <a:gd name="connsiteY141" fmla="*/ 151101 h 1044570"/>
                <a:gd name="connsiteX142" fmla="*/ 8948 w 3312746"/>
                <a:gd name="connsiteY142" fmla="*/ 143645 h 1044570"/>
                <a:gd name="connsiteX143" fmla="*/ 10439 w 3312746"/>
                <a:gd name="connsiteY143" fmla="*/ 137680 h 1044570"/>
                <a:gd name="connsiteX144" fmla="*/ 11930 w 3312746"/>
                <a:gd name="connsiteY144" fmla="*/ 121276 h 1044570"/>
                <a:gd name="connsiteX145" fmla="*/ 13422 w 3312746"/>
                <a:gd name="connsiteY145" fmla="*/ 116802 h 1044570"/>
                <a:gd name="connsiteX146" fmla="*/ 17895 w 3312746"/>
                <a:gd name="connsiteY146" fmla="*/ 115311 h 1044570"/>
                <a:gd name="connsiteX147" fmla="*/ 31317 w 3312746"/>
                <a:gd name="connsiteY147" fmla="*/ 122767 h 1044570"/>
                <a:gd name="connsiteX148" fmla="*/ 48330 w 3312746"/>
                <a:gd name="connsiteY148" fmla="*/ 124743 h 1044570"/>
                <a:gd name="connsiteX149" fmla="*/ 67107 w 3312746"/>
                <a:gd name="connsiteY149" fmla="*/ 124258 h 1044570"/>
                <a:gd name="connsiteX150" fmla="*/ 90967 w 3312746"/>
                <a:gd name="connsiteY150" fmla="*/ 100398 h 1044570"/>
                <a:gd name="connsiteX151" fmla="*/ 67107 w 3312746"/>
                <a:gd name="connsiteY151" fmla="*/ 76538 h 1044570"/>
                <a:gd name="connsiteX152" fmla="*/ 50235 w 3312746"/>
                <a:gd name="connsiteY152" fmla="*/ 83526 h 1044570"/>
                <a:gd name="connsiteX153" fmla="*/ 44738 w 3312746"/>
                <a:gd name="connsiteY153" fmla="*/ 79521 h 1044570"/>
                <a:gd name="connsiteX154" fmla="*/ 40264 w 3312746"/>
                <a:gd name="connsiteY154" fmla="*/ 78029 h 1044570"/>
                <a:gd name="connsiteX155" fmla="*/ 31317 w 3312746"/>
                <a:gd name="connsiteY155" fmla="*/ 75047 h 1044570"/>
                <a:gd name="connsiteX156" fmla="*/ 25352 w 3312746"/>
                <a:gd name="connsiteY156" fmla="*/ 72064 h 1044570"/>
                <a:gd name="connsiteX157" fmla="*/ 23860 w 3312746"/>
                <a:gd name="connsiteY157" fmla="*/ 51187 h 1044570"/>
                <a:gd name="connsiteX158" fmla="*/ 20878 w 3312746"/>
                <a:gd name="connsiteY158" fmla="*/ 46713 h 1044570"/>
                <a:gd name="connsiteX159" fmla="*/ 19387 w 3312746"/>
                <a:gd name="connsiteY159" fmla="*/ 42239 h 1044570"/>
                <a:gd name="connsiteX160" fmla="*/ 16404 w 3312746"/>
                <a:gd name="connsiteY160" fmla="*/ 33292 h 1044570"/>
                <a:gd name="connsiteX161" fmla="*/ 11930 w 3312746"/>
                <a:gd name="connsiteY161" fmla="*/ 30309 h 1044570"/>
                <a:gd name="connsiteX162" fmla="*/ 10439 w 3312746"/>
                <a:gd name="connsiteY162" fmla="*/ 18379 h 1044570"/>
                <a:gd name="connsiteX163" fmla="*/ 11930 w 3312746"/>
                <a:gd name="connsiteY163" fmla="*/ 13905 h 1044570"/>
                <a:gd name="connsiteX164" fmla="*/ 13422 w 3312746"/>
                <a:gd name="connsiteY164" fmla="*/ 7940 h 1044570"/>
                <a:gd name="connsiteX165" fmla="*/ 16404 w 3312746"/>
                <a:gd name="connsiteY165" fmla="*/ 3466 h 1044570"/>
                <a:gd name="connsiteX166" fmla="*/ 20281 w 3312746"/>
                <a:gd name="connsiteY166" fmla="*/ 484 h 1044570"/>
                <a:gd name="connsiteX167" fmla="*/ 211893 w 3312746"/>
                <a:gd name="connsiteY167" fmla="*/ 484 h 1044570"/>
                <a:gd name="connsiteX168" fmla="*/ 347539 w 3312746"/>
                <a:gd name="connsiteY168" fmla="*/ 484 h 1044570"/>
                <a:gd name="connsiteX0" fmla="*/ 3312746 w 3312746"/>
                <a:gd name="connsiteY0" fmla="*/ 0 h 1044570"/>
                <a:gd name="connsiteX1" fmla="*/ 3312746 w 3312746"/>
                <a:gd name="connsiteY1" fmla="*/ 1044570 h 1044570"/>
                <a:gd name="connsiteX2" fmla="*/ 12428 w 3312746"/>
                <a:gd name="connsiteY2" fmla="*/ 1042876 h 1044570"/>
                <a:gd name="connsiteX3" fmla="*/ 10439 w 3312746"/>
                <a:gd name="connsiteY3" fmla="*/ 1039893 h 1044570"/>
                <a:gd name="connsiteX4" fmla="*/ 5965 w 3312746"/>
                <a:gd name="connsiteY4" fmla="*/ 1029454 h 1044570"/>
                <a:gd name="connsiteX5" fmla="*/ 4474 w 3312746"/>
                <a:gd name="connsiteY5" fmla="*/ 1023489 h 1044570"/>
                <a:gd name="connsiteX6" fmla="*/ 1492 w 3312746"/>
                <a:gd name="connsiteY6" fmla="*/ 1017524 h 1044570"/>
                <a:gd name="connsiteX7" fmla="*/ 7457 w 3312746"/>
                <a:gd name="connsiteY7" fmla="*/ 996646 h 1044570"/>
                <a:gd name="connsiteX8" fmla="*/ 8948 w 3312746"/>
                <a:gd name="connsiteY8" fmla="*/ 992173 h 1044570"/>
                <a:gd name="connsiteX9" fmla="*/ 23860 w 3312746"/>
                <a:gd name="connsiteY9" fmla="*/ 990681 h 1044570"/>
                <a:gd name="connsiteX10" fmla="*/ 38773 w 3312746"/>
                <a:gd name="connsiteY10" fmla="*/ 999629 h 1044570"/>
                <a:gd name="connsiteX11" fmla="*/ 55177 w 3312746"/>
                <a:gd name="connsiteY11" fmla="*/ 998138 h 1044570"/>
                <a:gd name="connsiteX12" fmla="*/ 57759 w 3312746"/>
                <a:gd name="connsiteY12" fmla="*/ 994266 h 1044570"/>
                <a:gd name="connsiteX13" fmla="*/ 67107 w 3312746"/>
                <a:gd name="connsiteY13" fmla="*/ 998138 h 1044570"/>
                <a:gd name="connsiteX14" fmla="*/ 90967 w 3312746"/>
                <a:gd name="connsiteY14" fmla="*/ 974278 h 1044570"/>
                <a:gd name="connsiteX15" fmla="*/ 67107 w 3312746"/>
                <a:gd name="connsiteY15" fmla="*/ 950418 h 1044570"/>
                <a:gd name="connsiteX16" fmla="*/ 43246 w 3312746"/>
                <a:gd name="connsiteY16" fmla="*/ 974278 h 1044570"/>
                <a:gd name="connsiteX17" fmla="*/ 43810 w 3312746"/>
                <a:gd name="connsiteY17" fmla="*/ 975636 h 1044570"/>
                <a:gd name="connsiteX18" fmla="*/ 34299 w 3312746"/>
                <a:gd name="connsiteY18" fmla="*/ 974278 h 1044570"/>
                <a:gd name="connsiteX19" fmla="*/ 29825 w 3312746"/>
                <a:gd name="connsiteY19" fmla="*/ 971295 h 1044570"/>
                <a:gd name="connsiteX20" fmla="*/ 22369 w 3312746"/>
                <a:gd name="connsiteY20" fmla="*/ 968313 h 1044570"/>
                <a:gd name="connsiteX21" fmla="*/ 17895 w 3312746"/>
                <a:gd name="connsiteY21" fmla="*/ 966821 h 1044570"/>
                <a:gd name="connsiteX22" fmla="*/ 13422 w 3312746"/>
                <a:gd name="connsiteY22" fmla="*/ 963839 h 1044570"/>
                <a:gd name="connsiteX23" fmla="*/ 14913 w 3312746"/>
                <a:gd name="connsiteY23" fmla="*/ 959365 h 1044570"/>
                <a:gd name="connsiteX24" fmla="*/ 16404 w 3312746"/>
                <a:gd name="connsiteY24" fmla="*/ 950418 h 1044570"/>
                <a:gd name="connsiteX25" fmla="*/ 17895 w 3312746"/>
                <a:gd name="connsiteY25" fmla="*/ 944453 h 1044570"/>
                <a:gd name="connsiteX26" fmla="*/ 14913 w 3312746"/>
                <a:gd name="connsiteY26" fmla="*/ 931031 h 1044570"/>
                <a:gd name="connsiteX27" fmla="*/ 13422 w 3312746"/>
                <a:gd name="connsiteY27" fmla="*/ 925066 h 1044570"/>
                <a:gd name="connsiteX28" fmla="*/ 10439 w 3312746"/>
                <a:gd name="connsiteY28" fmla="*/ 913136 h 1044570"/>
                <a:gd name="connsiteX29" fmla="*/ 7457 w 3312746"/>
                <a:gd name="connsiteY29" fmla="*/ 886293 h 1044570"/>
                <a:gd name="connsiteX30" fmla="*/ 8948 w 3312746"/>
                <a:gd name="connsiteY30" fmla="*/ 872872 h 1044570"/>
                <a:gd name="connsiteX31" fmla="*/ 32808 w 3312746"/>
                <a:gd name="connsiteY31" fmla="*/ 871380 h 1044570"/>
                <a:gd name="connsiteX32" fmla="*/ 35790 w 3312746"/>
                <a:gd name="connsiteY32" fmla="*/ 875854 h 1044570"/>
                <a:gd name="connsiteX33" fmla="*/ 58159 w 3312746"/>
                <a:gd name="connsiteY33" fmla="*/ 881819 h 1044570"/>
                <a:gd name="connsiteX34" fmla="*/ 67107 w 3312746"/>
                <a:gd name="connsiteY34" fmla="*/ 872872 h 1044570"/>
                <a:gd name="connsiteX35" fmla="*/ 90967 w 3312746"/>
                <a:gd name="connsiteY35" fmla="*/ 849012 h 1044570"/>
                <a:gd name="connsiteX36" fmla="*/ 67107 w 3312746"/>
                <a:gd name="connsiteY36" fmla="*/ 825152 h 1044570"/>
                <a:gd name="connsiteX37" fmla="*/ 43246 w 3312746"/>
                <a:gd name="connsiteY37" fmla="*/ 849012 h 1044570"/>
                <a:gd name="connsiteX38" fmla="*/ 45080 w 3312746"/>
                <a:gd name="connsiteY38" fmla="*/ 853436 h 1044570"/>
                <a:gd name="connsiteX39" fmla="*/ 26843 w 3312746"/>
                <a:gd name="connsiteY39" fmla="*/ 838573 h 1044570"/>
                <a:gd name="connsiteX40" fmla="*/ 23860 w 3312746"/>
                <a:gd name="connsiteY40" fmla="*/ 834099 h 1044570"/>
                <a:gd name="connsiteX41" fmla="*/ 8948 w 3312746"/>
                <a:gd name="connsiteY41" fmla="*/ 832608 h 1044570"/>
                <a:gd name="connsiteX42" fmla="*/ 7457 w 3312746"/>
                <a:gd name="connsiteY42" fmla="*/ 828134 h 1044570"/>
                <a:gd name="connsiteX43" fmla="*/ 5965 w 3312746"/>
                <a:gd name="connsiteY43" fmla="*/ 822169 h 1044570"/>
                <a:gd name="connsiteX44" fmla="*/ 4474 w 3312746"/>
                <a:gd name="connsiteY44" fmla="*/ 799800 h 1044570"/>
                <a:gd name="connsiteX45" fmla="*/ 5965 w 3312746"/>
                <a:gd name="connsiteY45" fmla="*/ 750588 h 1044570"/>
                <a:gd name="connsiteX46" fmla="*/ 7457 w 3312746"/>
                <a:gd name="connsiteY46" fmla="*/ 746114 h 1044570"/>
                <a:gd name="connsiteX47" fmla="*/ 37282 w 3312746"/>
                <a:gd name="connsiteY47" fmla="*/ 746114 h 1044570"/>
                <a:gd name="connsiteX48" fmla="*/ 46229 w 3312746"/>
                <a:gd name="connsiteY48" fmla="*/ 749097 h 1044570"/>
                <a:gd name="connsiteX49" fmla="*/ 50601 w 3312746"/>
                <a:gd name="connsiteY49" fmla="*/ 746734 h 1044570"/>
                <a:gd name="connsiteX50" fmla="*/ 67107 w 3312746"/>
                <a:gd name="connsiteY50" fmla="*/ 753571 h 1044570"/>
                <a:gd name="connsiteX51" fmla="*/ 90967 w 3312746"/>
                <a:gd name="connsiteY51" fmla="*/ 729711 h 1044570"/>
                <a:gd name="connsiteX52" fmla="*/ 67107 w 3312746"/>
                <a:gd name="connsiteY52" fmla="*/ 705851 h 1044570"/>
                <a:gd name="connsiteX53" fmla="*/ 50235 w 3312746"/>
                <a:gd name="connsiteY53" fmla="*/ 712839 h 1044570"/>
                <a:gd name="connsiteX54" fmla="*/ 40264 w 3312746"/>
                <a:gd name="connsiteY54" fmla="*/ 723746 h 1044570"/>
                <a:gd name="connsiteX55" fmla="*/ 35790 w 3312746"/>
                <a:gd name="connsiteY55" fmla="*/ 728219 h 1044570"/>
                <a:gd name="connsiteX56" fmla="*/ 31317 w 3312746"/>
                <a:gd name="connsiteY56" fmla="*/ 726728 h 1044570"/>
                <a:gd name="connsiteX57" fmla="*/ 26843 w 3312746"/>
                <a:gd name="connsiteY57" fmla="*/ 714798 h 1044570"/>
                <a:gd name="connsiteX58" fmla="*/ 22369 w 3312746"/>
                <a:gd name="connsiteY58" fmla="*/ 710324 h 1044570"/>
                <a:gd name="connsiteX59" fmla="*/ 23860 w 3312746"/>
                <a:gd name="connsiteY59" fmla="*/ 705851 h 1044570"/>
                <a:gd name="connsiteX60" fmla="*/ 28334 w 3312746"/>
                <a:gd name="connsiteY60" fmla="*/ 701377 h 1044570"/>
                <a:gd name="connsiteX61" fmla="*/ 29825 w 3312746"/>
                <a:gd name="connsiteY61" fmla="*/ 693921 h 1044570"/>
                <a:gd name="connsiteX62" fmla="*/ 28334 w 3312746"/>
                <a:gd name="connsiteY62" fmla="*/ 689447 h 1044570"/>
                <a:gd name="connsiteX63" fmla="*/ 23860 w 3312746"/>
                <a:gd name="connsiteY63" fmla="*/ 687956 h 1044570"/>
                <a:gd name="connsiteX64" fmla="*/ 19387 w 3312746"/>
                <a:gd name="connsiteY64" fmla="*/ 684973 h 1044570"/>
                <a:gd name="connsiteX65" fmla="*/ 10439 w 3312746"/>
                <a:gd name="connsiteY65" fmla="*/ 681991 h 1044570"/>
                <a:gd name="connsiteX66" fmla="*/ 8948 w 3312746"/>
                <a:gd name="connsiteY66" fmla="*/ 674534 h 1044570"/>
                <a:gd name="connsiteX67" fmla="*/ 5965 w 3312746"/>
                <a:gd name="connsiteY67" fmla="*/ 670060 h 1044570"/>
                <a:gd name="connsiteX68" fmla="*/ 2983 w 3312746"/>
                <a:gd name="connsiteY68" fmla="*/ 652165 h 1044570"/>
                <a:gd name="connsiteX69" fmla="*/ 5965 w 3312746"/>
                <a:gd name="connsiteY69" fmla="*/ 647691 h 1044570"/>
                <a:gd name="connsiteX70" fmla="*/ 8948 w 3312746"/>
                <a:gd name="connsiteY70" fmla="*/ 628305 h 1044570"/>
                <a:gd name="connsiteX71" fmla="*/ 11930 w 3312746"/>
                <a:gd name="connsiteY71" fmla="*/ 622340 h 1044570"/>
                <a:gd name="connsiteX72" fmla="*/ 17895 w 3312746"/>
                <a:gd name="connsiteY72" fmla="*/ 620848 h 1044570"/>
                <a:gd name="connsiteX73" fmla="*/ 31317 w 3312746"/>
                <a:gd name="connsiteY73" fmla="*/ 619357 h 1044570"/>
                <a:gd name="connsiteX74" fmla="*/ 47720 w 3312746"/>
                <a:gd name="connsiteY74" fmla="*/ 623831 h 1044570"/>
                <a:gd name="connsiteX75" fmla="*/ 56668 w 3312746"/>
                <a:gd name="connsiteY75" fmla="*/ 619357 h 1044570"/>
                <a:gd name="connsiteX76" fmla="*/ 67107 w 3312746"/>
                <a:gd name="connsiteY76" fmla="*/ 620849 h 1044570"/>
                <a:gd name="connsiteX77" fmla="*/ 90967 w 3312746"/>
                <a:gd name="connsiteY77" fmla="*/ 596989 h 1044570"/>
                <a:gd name="connsiteX78" fmla="*/ 67107 w 3312746"/>
                <a:gd name="connsiteY78" fmla="*/ 573129 h 1044570"/>
                <a:gd name="connsiteX79" fmla="*/ 25352 w 3312746"/>
                <a:gd name="connsiteY79" fmla="*/ 585058 h 1044570"/>
                <a:gd name="connsiteX80" fmla="*/ 13422 w 3312746"/>
                <a:gd name="connsiteY80" fmla="*/ 586550 h 1044570"/>
                <a:gd name="connsiteX81" fmla="*/ 8948 w 3312746"/>
                <a:gd name="connsiteY81" fmla="*/ 583567 h 1044570"/>
                <a:gd name="connsiteX82" fmla="*/ 1492 w 3312746"/>
                <a:gd name="connsiteY82" fmla="*/ 582076 h 1044570"/>
                <a:gd name="connsiteX83" fmla="*/ 0 w 3312746"/>
                <a:gd name="connsiteY83" fmla="*/ 577602 h 1044570"/>
                <a:gd name="connsiteX84" fmla="*/ 2983 w 3312746"/>
                <a:gd name="connsiteY84" fmla="*/ 571637 h 1044570"/>
                <a:gd name="connsiteX85" fmla="*/ 5965 w 3312746"/>
                <a:gd name="connsiteY85" fmla="*/ 538829 h 1044570"/>
                <a:gd name="connsiteX86" fmla="*/ 2983 w 3312746"/>
                <a:gd name="connsiteY86" fmla="*/ 506021 h 1044570"/>
                <a:gd name="connsiteX87" fmla="*/ 5965 w 3312746"/>
                <a:gd name="connsiteY87" fmla="*/ 495582 h 1044570"/>
                <a:gd name="connsiteX88" fmla="*/ 10439 w 3312746"/>
                <a:gd name="connsiteY88" fmla="*/ 492600 h 1044570"/>
                <a:gd name="connsiteX89" fmla="*/ 11930 w 3312746"/>
                <a:gd name="connsiteY89" fmla="*/ 488126 h 1044570"/>
                <a:gd name="connsiteX90" fmla="*/ 23860 w 3312746"/>
                <a:gd name="connsiteY90" fmla="*/ 488126 h 1044570"/>
                <a:gd name="connsiteX91" fmla="*/ 32808 w 3312746"/>
                <a:gd name="connsiteY91" fmla="*/ 491109 h 1044570"/>
                <a:gd name="connsiteX92" fmla="*/ 50703 w 3312746"/>
                <a:gd name="connsiteY92" fmla="*/ 489617 h 1044570"/>
                <a:gd name="connsiteX93" fmla="*/ 67107 w 3312746"/>
                <a:gd name="connsiteY93" fmla="*/ 491109 h 1044570"/>
                <a:gd name="connsiteX94" fmla="*/ 90967 w 3312746"/>
                <a:gd name="connsiteY94" fmla="*/ 467249 h 1044570"/>
                <a:gd name="connsiteX95" fmla="*/ 67107 w 3312746"/>
                <a:gd name="connsiteY95" fmla="*/ 443389 h 1044570"/>
                <a:gd name="connsiteX96" fmla="*/ 50235 w 3312746"/>
                <a:gd name="connsiteY96" fmla="*/ 450377 h 1044570"/>
                <a:gd name="connsiteX97" fmla="*/ 43247 w 3312746"/>
                <a:gd name="connsiteY97" fmla="*/ 459792 h 1044570"/>
                <a:gd name="connsiteX98" fmla="*/ 35790 w 3312746"/>
                <a:gd name="connsiteY98" fmla="*/ 458301 h 1044570"/>
                <a:gd name="connsiteX99" fmla="*/ 31317 w 3312746"/>
                <a:gd name="connsiteY99" fmla="*/ 456810 h 1044570"/>
                <a:gd name="connsiteX100" fmla="*/ 26843 w 3312746"/>
                <a:gd name="connsiteY100" fmla="*/ 455319 h 1044570"/>
                <a:gd name="connsiteX101" fmla="*/ 17895 w 3312746"/>
                <a:gd name="connsiteY101" fmla="*/ 452336 h 1044570"/>
                <a:gd name="connsiteX102" fmla="*/ 14913 w 3312746"/>
                <a:gd name="connsiteY102" fmla="*/ 446371 h 1044570"/>
                <a:gd name="connsiteX103" fmla="*/ 11930 w 3312746"/>
                <a:gd name="connsiteY103" fmla="*/ 441897 h 1044570"/>
                <a:gd name="connsiteX104" fmla="*/ 7457 w 3312746"/>
                <a:gd name="connsiteY104" fmla="*/ 440406 h 1044570"/>
                <a:gd name="connsiteX105" fmla="*/ 5965 w 3312746"/>
                <a:gd name="connsiteY105" fmla="*/ 404616 h 1044570"/>
                <a:gd name="connsiteX106" fmla="*/ 7457 w 3312746"/>
                <a:gd name="connsiteY106" fmla="*/ 380755 h 1044570"/>
                <a:gd name="connsiteX107" fmla="*/ 7457 w 3312746"/>
                <a:gd name="connsiteY107" fmla="*/ 364351 h 1044570"/>
                <a:gd name="connsiteX108" fmla="*/ 11930 w 3312746"/>
                <a:gd name="connsiteY108" fmla="*/ 358386 h 1044570"/>
                <a:gd name="connsiteX109" fmla="*/ 14913 w 3312746"/>
                <a:gd name="connsiteY109" fmla="*/ 353913 h 1044570"/>
                <a:gd name="connsiteX110" fmla="*/ 20878 w 3312746"/>
                <a:gd name="connsiteY110" fmla="*/ 352421 h 1044570"/>
                <a:gd name="connsiteX111" fmla="*/ 31317 w 3312746"/>
                <a:gd name="connsiteY111" fmla="*/ 359878 h 1044570"/>
                <a:gd name="connsiteX112" fmla="*/ 35790 w 3312746"/>
                <a:gd name="connsiteY112" fmla="*/ 361369 h 1044570"/>
                <a:gd name="connsiteX113" fmla="*/ 53595 w 3312746"/>
                <a:gd name="connsiteY113" fmla="*/ 363347 h 1044570"/>
                <a:gd name="connsiteX114" fmla="*/ 52604 w 3312746"/>
                <a:gd name="connsiteY114" fmla="*/ 359835 h 1044570"/>
                <a:gd name="connsiteX115" fmla="*/ 67107 w 3312746"/>
                <a:gd name="connsiteY115" fmla="*/ 365843 h 1044570"/>
                <a:gd name="connsiteX116" fmla="*/ 90967 w 3312746"/>
                <a:gd name="connsiteY116" fmla="*/ 341983 h 1044570"/>
                <a:gd name="connsiteX117" fmla="*/ 67107 w 3312746"/>
                <a:gd name="connsiteY117" fmla="*/ 318123 h 1044570"/>
                <a:gd name="connsiteX118" fmla="*/ 50235 w 3312746"/>
                <a:gd name="connsiteY118" fmla="*/ 325111 h 1044570"/>
                <a:gd name="connsiteX119" fmla="*/ 38773 w 3312746"/>
                <a:gd name="connsiteY119" fmla="*/ 325579 h 1044570"/>
                <a:gd name="connsiteX120" fmla="*/ 19387 w 3312746"/>
                <a:gd name="connsiteY120" fmla="*/ 324088 h 1044570"/>
                <a:gd name="connsiteX121" fmla="*/ 13422 w 3312746"/>
                <a:gd name="connsiteY121" fmla="*/ 319614 h 1044570"/>
                <a:gd name="connsiteX122" fmla="*/ 8948 w 3312746"/>
                <a:gd name="connsiteY122" fmla="*/ 282332 h 1044570"/>
                <a:gd name="connsiteX123" fmla="*/ 7457 w 3312746"/>
                <a:gd name="connsiteY123" fmla="*/ 253998 h 1044570"/>
                <a:gd name="connsiteX124" fmla="*/ 5965 w 3312746"/>
                <a:gd name="connsiteY124" fmla="*/ 243559 h 1044570"/>
                <a:gd name="connsiteX125" fmla="*/ 10439 w 3312746"/>
                <a:gd name="connsiteY125" fmla="*/ 240577 h 1044570"/>
                <a:gd name="connsiteX126" fmla="*/ 44738 w 3312746"/>
                <a:gd name="connsiteY126" fmla="*/ 239085 h 1044570"/>
                <a:gd name="connsiteX127" fmla="*/ 47720 w 3312746"/>
                <a:gd name="connsiteY127" fmla="*/ 231629 h 1044570"/>
                <a:gd name="connsiteX128" fmla="*/ 50235 w 3312746"/>
                <a:gd name="connsiteY128" fmla="*/ 233589 h 1044570"/>
                <a:gd name="connsiteX129" fmla="*/ 67107 w 3312746"/>
                <a:gd name="connsiteY129" fmla="*/ 240577 h 1044570"/>
                <a:gd name="connsiteX130" fmla="*/ 90967 w 3312746"/>
                <a:gd name="connsiteY130" fmla="*/ 216717 h 1044570"/>
                <a:gd name="connsiteX131" fmla="*/ 67107 w 3312746"/>
                <a:gd name="connsiteY131" fmla="*/ 192857 h 1044570"/>
                <a:gd name="connsiteX132" fmla="*/ 50235 w 3312746"/>
                <a:gd name="connsiteY132" fmla="*/ 199845 h 1044570"/>
                <a:gd name="connsiteX133" fmla="*/ 44956 w 3312746"/>
                <a:gd name="connsiteY133" fmla="*/ 211137 h 1044570"/>
                <a:gd name="connsiteX134" fmla="*/ 29825 w 3312746"/>
                <a:gd name="connsiteY134" fmla="*/ 204787 h 1044570"/>
                <a:gd name="connsiteX135" fmla="*/ 28334 w 3312746"/>
                <a:gd name="connsiteY135" fmla="*/ 209260 h 1044570"/>
                <a:gd name="connsiteX136" fmla="*/ 22369 w 3312746"/>
                <a:gd name="connsiteY136" fmla="*/ 210752 h 1044570"/>
                <a:gd name="connsiteX137" fmla="*/ 8948 w 3312746"/>
                <a:gd name="connsiteY137" fmla="*/ 200313 h 1044570"/>
                <a:gd name="connsiteX138" fmla="*/ 4474 w 3312746"/>
                <a:gd name="connsiteY138" fmla="*/ 189874 h 1044570"/>
                <a:gd name="connsiteX139" fmla="*/ 5965 w 3312746"/>
                <a:gd name="connsiteY139" fmla="*/ 185400 h 1044570"/>
                <a:gd name="connsiteX140" fmla="*/ 7457 w 3312746"/>
                <a:gd name="connsiteY140" fmla="*/ 151101 h 1044570"/>
                <a:gd name="connsiteX141" fmla="*/ 8948 w 3312746"/>
                <a:gd name="connsiteY141" fmla="*/ 143645 h 1044570"/>
                <a:gd name="connsiteX142" fmla="*/ 10439 w 3312746"/>
                <a:gd name="connsiteY142" fmla="*/ 137680 h 1044570"/>
                <a:gd name="connsiteX143" fmla="*/ 11930 w 3312746"/>
                <a:gd name="connsiteY143" fmla="*/ 121276 h 1044570"/>
                <a:gd name="connsiteX144" fmla="*/ 13422 w 3312746"/>
                <a:gd name="connsiteY144" fmla="*/ 116802 h 1044570"/>
                <a:gd name="connsiteX145" fmla="*/ 17895 w 3312746"/>
                <a:gd name="connsiteY145" fmla="*/ 115311 h 1044570"/>
                <a:gd name="connsiteX146" fmla="*/ 31317 w 3312746"/>
                <a:gd name="connsiteY146" fmla="*/ 122767 h 1044570"/>
                <a:gd name="connsiteX147" fmla="*/ 48330 w 3312746"/>
                <a:gd name="connsiteY147" fmla="*/ 124743 h 1044570"/>
                <a:gd name="connsiteX148" fmla="*/ 67107 w 3312746"/>
                <a:gd name="connsiteY148" fmla="*/ 124258 h 1044570"/>
                <a:gd name="connsiteX149" fmla="*/ 90967 w 3312746"/>
                <a:gd name="connsiteY149" fmla="*/ 100398 h 1044570"/>
                <a:gd name="connsiteX150" fmla="*/ 67107 w 3312746"/>
                <a:gd name="connsiteY150" fmla="*/ 76538 h 1044570"/>
                <a:gd name="connsiteX151" fmla="*/ 50235 w 3312746"/>
                <a:gd name="connsiteY151" fmla="*/ 83526 h 1044570"/>
                <a:gd name="connsiteX152" fmla="*/ 44738 w 3312746"/>
                <a:gd name="connsiteY152" fmla="*/ 79521 h 1044570"/>
                <a:gd name="connsiteX153" fmla="*/ 40264 w 3312746"/>
                <a:gd name="connsiteY153" fmla="*/ 78029 h 1044570"/>
                <a:gd name="connsiteX154" fmla="*/ 31317 w 3312746"/>
                <a:gd name="connsiteY154" fmla="*/ 75047 h 1044570"/>
                <a:gd name="connsiteX155" fmla="*/ 25352 w 3312746"/>
                <a:gd name="connsiteY155" fmla="*/ 72064 h 1044570"/>
                <a:gd name="connsiteX156" fmla="*/ 23860 w 3312746"/>
                <a:gd name="connsiteY156" fmla="*/ 51187 h 1044570"/>
                <a:gd name="connsiteX157" fmla="*/ 20878 w 3312746"/>
                <a:gd name="connsiteY157" fmla="*/ 46713 h 1044570"/>
                <a:gd name="connsiteX158" fmla="*/ 19387 w 3312746"/>
                <a:gd name="connsiteY158" fmla="*/ 42239 h 1044570"/>
                <a:gd name="connsiteX159" fmla="*/ 16404 w 3312746"/>
                <a:gd name="connsiteY159" fmla="*/ 33292 h 1044570"/>
                <a:gd name="connsiteX160" fmla="*/ 11930 w 3312746"/>
                <a:gd name="connsiteY160" fmla="*/ 30309 h 1044570"/>
                <a:gd name="connsiteX161" fmla="*/ 10439 w 3312746"/>
                <a:gd name="connsiteY161" fmla="*/ 18379 h 1044570"/>
                <a:gd name="connsiteX162" fmla="*/ 11930 w 3312746"/>
                <a:gd name="connsiteY162" fmla="*/ 13905 h 1044570"/>
                <a:gd name="connsiteX163" fmla="*/ 13422 w 3312746"/>
                <a:gd name="connsiteY163" fmla="*/ 7940 h 1044570"/>
                <a:gd name="connsiteX164" fmla="*/ 16404 w 3312746"/>
                <a:gd name="connsiteY164" fmla="*/ 3466 h 1044570"/>
                <a:gd name="connsiteX165" fmla="*/ 20281 w 3312746"/>
                <a:gd name="connsiteY165" fmla="*/ 484 h 1044570"/>
                <a:gd name="connsiteX166" fmla="*/ 211893 w 3312746"/>
                <a:gd name="connsiteY166" fmla="*/ 484 h 1044570"/>
                <a:gd name="connsiteX167" fmla="*/ 347539 w 3312746"/>
                <a:gd name="connsiteY167" fmla="*/ 484 h 1044570"/>
                <a:gd name="connsiteX168" fmla="*/ 3312746 w 3312746"/>
                <a:gd name="connsiteY168" fmla="*/ 0 h 1044570"/>
                <a:gd name="connsiteX0" fmla="*/ 3312746 w 3312746"/>
                <a:gd name="connsiteY0" fmla="*/ 0 h 1044570"/>
                <a:gd name="connsiteX1" fmla="*/ 3312746 w 3312746"/>
                <a:gd name="connsiteY1" fmla="*/ 1044570 h 1044570"/>
                <a:gd name="connsiteX2" fmla="*/ 12428 w 3312746"/>
                <a:gd name="connsiteY2" fmla="*/ 1042876 h 1044570"/>
                <a:gd name="connsiteX3" fmla="*/ 10439 w 3312746"/>
                <a:gd name="connsiteY3" fmla="*/ 1039893 h 1044570"/>
                <a:gd name="connsiteX4" fmla="*/ 5965 w 3312746"/>
                <a:gd name="connsiteY4" fmla="*/ 1029454 h 1044570"/>
                <a:gd name="connsiteX5" fmla="*/ 4474 w 3312746"/>
                <a:gd name="connsiteY5" fmla="*/ 1023489 h 1044570"/>
                <a:gd name="connsiteX6" fmla="*/ 1492 w 3312746"/>
                <a:gd name="connsiteY6" fmla="*/ 1017524 h 1044570"/>
                <a:gd name="connsiteX7" fmla="*/ 7457 w 3312746"/>
                <a:gd name="connsiteY7" fmla="*/ 996646 h 1044570"/>
                <a:gd name="connsiteX8" fmla="*/ 8948 w 3312746"/>
                <a:gd name="connsiteY8" fmla="*/ 992173 h 1044570"/>
                <a:gd name="connsiteX9" fmla="*/ 23860 w 3312746"/>
                <a:gd name="connsiteY9" fmla="*/ 990681 h 1044570"/>
                <a:gd name="connsiteX10" fmla="*/ 38773 w 3312746"/>
                <a:gd name="connsiteY10" fmla="*/ 999629 h 1044570"/>
                <a:gd name="connsiteX11" fmla="*/ 55177 w 3312746"/>
                <a:gd name="connsiteY11" fmla="*/ 998138 h 1044570"/>
                <a:gd name="connsiteX12" fmla="*/ 57759 w 3312746"/>
                <a:gd name="connsiteY12" fmla="*/ 994266 h 1044570"/>
                <a:gd name="connsiteX13" fmla="*/ 67107 w 3312746"/>
                <a:gd name="connsiteY13" fmla="*/ 998138 h 1044570"/>
                <a:gd name="connsiteX14" fmla="*/ 90967 w 3312746"/>
                <a:gd name="connsiteY14" fmla="*/ 974278 h 1044570"/>
                <a:gd name="connsiteX15" fmla="*/ 67107 w 3312746"/>
                <a:gd name="connsiteY15" fmla="*/ 950418 h 1044570"/>
                <a:gd name="connsiteX16" fmla="*/ 43246 w 3312746"/>
                <a:gd name="connsiteY16" fmla="*/ 974278 h 1044570"/>
                <a:gd name="connsiteX17" fmla="*/ 43810 w 3312746"/>
                <a:gd name="connsiteY17" fmla="*/ 975636 h 1044570"/>
                <a:gd name="connsiteX18" fmla="*/ 34299 w 3312746"/>
                <a:gd name="connsiteY18" fmla="*/ 974278 h 1044570"/>
                <a:gd name="connsiteX19" fmla="*/ 29825 w 3312746"/>
                <a:gd name="connsiteY19" fmla="*/ 971295 h 1044570"/>
                <a:gd name="connsiteX20" fmla="*/ 22369 w 3312746"/>
                <a:gd name="connsiteY20" fmla="*/ 968313 h 1044570"/>
                <a:gd name="connsiteX21" fmla="*/ 17895 w 3312746"/>
                <a:gd name="connsiteY21" fmla="*/ 966821 h 1044570"/>
                <a:gd name="connsiteX22" fmla="*/ 13422 w 3312746"/>
                <a:gd name="connsiteY22" fmla="*/ 963839 h 1044570"/>
                <a:gd name="connsiteX23" fmla="*/ 14913 w 3312746"/>
                <a:gd name="connsiteY23" fmla="*/ 959365 h 1044570"/>
                <a:gd name="connsiteX24" fmla="*/ 16404 w 3312746"/>
                <a:gd name="connsiteY24" fmla="*/ 950418 h 1044570"/>
                <a:gd name="connsiteX25" fmla="*/ 17895 w 3312746"/>
                <a:gd name="connsiteY25" fmla="*/ 944453 h 1044570"/>
                <a:gd name="connsiteX26" fmla="*/ 14913 w 3312746"/>
                <a:gd name="connsiteY26" fmla="*/ 931031 h 1044570"/>
                <a:gd name="connsiteX27" fmla="*/ 13422 w 3312746"/>
                <a:gd name="connsiteY27" fmla="*/ 925066 h 1044570"/>
                <a:gd name="connsiteX28" fmla="*/ 10439 w 3312746"/>
                <a:gd name="connsiteY28" fmla="*/ 913136 h 1044570"/>
                <a:gd name="connsiteX29" fmla="*/ 7457 w 3312746"/>
                <a:gd name="connsiteY29" fmla="*/ 886293 h 1044570"/>
                <a:gd name="connsiteX30" fmla="*/ 8948 w 3312746"/>
                <a:gd name="connsiteY30" fmla="*/ 872872 h 1044570"/>
                <a:gd name="connsiteX31" fmla="*/ 32808 w 3312746"/>
                <a:gd name="connsiteY31" fmla="*/ 871380 h 1044570"/>
                <a:gd name="connsiteX32" fmla="*/ 35790 w 3312746"/>
                <a:gd name="connsiteY32" fmla="*/ 875854 h 1044570"/>
                <a:gd name="connsiteX33" fmla="*/ 58159 w 3312746"/>
                <a:gd name="connsiteY33" fmla="*/ 881819 h 1044570"/>
                <a:gd name="connsiteX34" fmla="*/ 67107 w 3312746"/>
                <a:gd name="connsiteY34" fmla="*/ 872872 h 1044570"/>
                <a:gd name="connsiteX35" fmla="*/ 90967 w 3312746"/>
                <a:gd name="connsiteY35" fmla="*/ 849012 h 1044570"/>
                <a:gd name="connsiteX36" fmla="*/ 67107 w 3312746"/>
                <a:gd name="connsiteY36" fmla="*/ 825152 h 1044570"/>
                <a:gd name="connsiteX37" fmla="*/ 43246 w 3312746"/>
                <a:gd name="connsiteY37" fmla="*/ 849012 h 1044570"/>
                <a:gd name="connsiteX38" fmla="*/ 45080 w 3312746"/>
                <a:gd name="connsiteY38" fmla="*/ 853436 h 1044570"/>
                <a:gd name="connsiteX39" fmla="*/ 26843 w 3312746"/>
                <a:gd name="connsiteY39" fmla="*/ 838573 h 1044570"/>
                <a:gd name="connsiteX40" fmla="*/ 23860 w 3312746"/>
                <a:gd name="connsiteY40" fmla="*/ 834099 h 1044570"/>
                <a:gd name="connsiteX41" fmla="*/ 8948 w 3312746"/>
                <a:gd name="connsiteY41" fmla="*/ 832608 h 1044570"/>
                <a:gd name="connsiteX42" fmla="*/ 7457 w 3312746"/>
                <a:gd name="connsiteY42" fmla="*/ 828134 h 1044570"/>
                <a:gd name="connsiteX43" fmla="*/ 5965 w 3312746"/>
                <a:gd name="connsiteY43" fmla="*/ 822169 h 1044570"/>
                <a:gd name="connsiteX44" fmla="*/ 4474 w 3312746"/>
                <a:gd name="connsiteY44" fmla="*/ 799800 h 1044570"/>
                <a:gd name="connsiteX45" fmla="*/ 5965 w 3312746"/>
                <a:gd name="connsiteY45" fmla="*/ 750588 h 1044570"/>
                <a:gd name="connsiteX46" fmla="*/ 7457 w 3312746"/>
                <a:gd name="connsiteY46" fmla="*/ 746114 h 1044570"/>
                <a:gd name="connsiteX47" fmla="*/ 37282 w 3312746"/>
                <a:gd name="connsiteY47" fmla="*/ 746114 h 1044570"/>
                <a:gd name="connsiteX48" fmla="*/ 46229 w 3312746"/>
                <a:gd name="connsiteY48" fmla="*/ 749097 h 1044570"/>
                <a:gd name="connsiteX49" fmla="*/ 50601 w 3312746"/>
                <a:gd name="connsiteY49" fmla="*/ 746734 h 1044570"/>
                <a:gd name="connsiteX50" fmla="*/ 67107 w 3312746"/>
                <a:gd name="connsiteY50" fmla="*/ 753571 h 1044570"/>
                <a:gd name="connsiteX51" fmla="*/ 90967 w 3312746"/>
                <a:gd name="connsiteY51" fmla="*/ 729711 h 1044570"/>
                <a:gd name="connsiteX52" fmla="*/ 67107 w 3312746"/>
                <a:gd name="connsiteY52" fmla="*/ 705851 h 1044570"/>
                <a:gd name="connsiteX53" fmla="*/ 50235 w 3312746"/>
                <a:gd name="connsiteY53" fmla="*/ 712839 h 1044570"/>
                <a:gd name="connsiteX54" fmla="*/ 40264 w 3312746"/>
                <a:gd name="connsiteY54" fmla="*/ 723746 h 1044570"/>
                <a:gd name="connsiteX55" fmla="*/ 35790 w 3312746"/>
                <a:gd name="connsiteY55" fmla="*/ 728219 h 1044570"/>
                <a:gd name="connsiteX56" fmla="*/ 31317 w 3312746"/>
                <a:gd name="connsiteY56" fmla="*/ 726728 h 1044570"/>
                <a:gd name="connsiteX57" fmla="*/ 26843 w 3312746"/>
                <a:gd name="connsiteY57" fmla="*/ 714798 h 1044570"/>
                <a:gd name="connsiteX58" fmla="*/ 22369 w 3312746"/>
                <a:gd name="connsiteY58" fmla="*/ 710324 h 1044570"/>
                <a:gd name="connsiteX59" fmla="*/ 23860 w 3312746"/>
                <a:gd name="connsiteY59" fmla="*/ 705851 h 1044570"/>
                <a:gd name="connsiteX60" fmla="*/ 28334 w 3312746"/>
                <a:gd name="connsiteY60" fmla="*/ 701377 h 1044570"/>
                <a:gd name="connsiteX61" fmla="*/ 29825 w 3312746"/>
                <a:gd name="connsiteY61" fmla="*/ 693921 h 1044570"/>
                <a:gd name="connsiteX62" fmla="*/ 28334 w 3312746"/>
                <a:gd name="connsiteY62" fmla="*/ 689447 h 1044570"/>
                <a:gd name="connsiteX63" fmla="*/ 23860 w 3312746"/>
                <a:gd name="connsiteY63" fmla="*/ 687956 h 1044570"/>
                <a:gd name="connsiteX64" fmla="*/ 19387 w 3312746"/>
                <a:gd name="connsiteY64" fmla="*/ 684973 h 1044570"/>
                <a:gd name="connsiteX65" fmla="*/ 10439 w 3312746"/>
                <a:gd name="connsiteY65" fmla="*/ 681991 h 1044570"/>
                <a:gd name="connsiteX66" fmla="*/ 8948 w 3312746"/>
                <a:gd name="connsiteY66" fmla="*/ 674534 h 1044570"/>
                <a:gd name="connsiteX67" fmla="*/ 5965 w 3312746"/>
                <a:gd name="connsiteY67" fmla="*/ 670060 h 1044570"/>
                <a:gd name="connsiteX68" fmla="*/ 2983 w 3312746"/>
                <a:gd name="connsiteY68" fmla="*/ 652165 h 1044570"/>
                <a:gd name="connsiteX69" fmla="*/ 5965 w 3312746"/>
                <a:gd name="connsiteY69" fmla="*/ 647691 h 1044570"/>
                <a:gd name="connsiteX70" fmla="*/ 8948 w 3312746"/>
                <a:gd name="connsiteY70" fmla="*/ 628305 h 1044570"/>
                <a:gd name="connsiteX71" fmla="*/ 11930 w 3312746"/>
                <a:gd name="connsiteY71" fmla="*/ 622340 h 1044570"/>
                <a:gd name="connsiteX72" fmla="*/ 17895 w 3312746"/>
                <a:gd name="connsiteY72" fmla="*/ 620848 h 1044570"/>
                <a:gd name="connsiteX73" fmla="*/ 31317 w 3312746"/>
                <a:gd name="connsiteY73" fmla="*/ 619357 h 1044570"/>
                <a:gd name="connsiteX74" fmla="*/ 47720 w 3312746"/>
                <a:gd name="connsiteY74" fmla="*/ 623831 h 1044570"/>
                <a:gd name="connsiteX75" fmla="*/ 56668 w 3312746"/>
                <a:gd name="connsiteY75" fmla="*/ 619357 h 1044570"/>
                <a:gd name="connsiteX76" fmla="*/ 67107 w 3312746"/>
                <a:gd name="connsiteY76" fmla="*/ 620849 h 1044570"/>
                <a:gd name="connsiteX77" fmla="*/ 90967 w 3312746"/>
                <a:gd name="connsiteY77" fmla="*/ 596989 h 1044570"/>
                <a:gd name="connsiteX78" fmla="*/ 67107 w 3312746"/>
                <a:gd name="connsiteY78" fmla="*/ 573129 h 1044570"/>
                <a:gd name="connsiteX79" fmla="*/ 25352 w 3312746"/>
                <a:gd name="connsiteY79" fmla="*/ 585058 h 1044570"/>
                <a:gd name="connsiteX80" fmla="*/ 13422 w 3312746"/>
                <a:gd name="connsiteY80" fmla="*/ 586550 h 1044570"/>
                <a:gd name="connsiteX81" fmla="*/ 8948 w 3312746"/>
                <a:gd name="connsiteY81" fmla="*/ 583567 h 1044570"/>
                <a:gd name="connsiteX82" fmla="*/ 1492 w 3312746"/>
                <a:gd name="connsiteY82" fmla="*/ 582076 h 1044570"/>
                <a:gd name="connsiteX83" fmla="*/ 0 w 3312746"/>
                <a:gd name="connsiteY83" fmla="*/ 577602 h 1044570"/>
                <a:gd name="connsiteX84" fmla="*/ 2983 w 3312746"/>
                <a:gd name="connsiteY84" fmla="*/ 571637 h 1044570"/>
                <a:gd name="connsiteX85" fmla="*/ 5965 w 3312746"/>
                <a:gd name="connsiteY85" fmla="*/ 538829 h 1044570"/>
                <a:gd name="connsiteX86" fmla="*/ 2983 w 3312746"/>
                <a:gd name="connsiteY86" fmla="*/ 506021 h 1044570"/>
                <a:gd name="connsiteX87" fmla="*/ 5965 w 3312746"/>
                <a:gd name="connsiteY87" fmla="*/ 495582 h 1044570"/>
                <a:gd name="connsiteX88" fmla="*/ 10439 w 3312746"/>
                <a:gd name="connsiteY88" fmla="*/ 492600 h 1044570"/>
                <a:gd name="connsiteX89" fmla="*/ 11930 w 3312746"/>
                <a:gd name="connsiteY89" fmla="*/ 488126 h 1044570"/>
                <a:gd name="connsiteX90" fmla="*/ 23860 w 3312746"/>
                <a:gd name="connsiteY90" fmla="*/ 488126 h 1044570"/>
                <a:gd name="connsiteX91" fmla="*/ 32808 w 3312746"/>
                <a:gd name="connsiteY91" fmla="*/ 491109 h 1044570"/>
                <a:gd name="connsiteX92" fmla="*/ 50703 w 3312746"/>
                <a:gd name="connsiteY92" fmla="*/ 489617 h 1044570"/>
                <a:gd name="connsiteX93" fmla="*/ 67107 w 3312746"/>
                <a:gd name="connsiteY93" fmla="*/ 491109 h 1044570"/>
                <a:gd name="connsiteX94" fmla="*/ 90967 w 3312746"/>
                <a:gd name="connsiteY94" fmla="*/ 467249 h 1044570"/>
                <a:gd name="connsiteX95" fmla="*/ 67107 w 3312746"/>
                <a:gd name="connsiteY95" fmla="*/ 443389 h 1044570"/>
                <a:gd name="connsiteX96" fmla="*/ 50235 w 3312746"/>
                <a:gd name="connsiteY96" fmla="*/ 450377 h 1044570"/>
                <a:gd name="connsiteX97" fmla="*/ 43247 w 3312746"/>
                <a:gd name="connsiteY97" fmla="*/ 459792 h 1044570"/>
                <a:gd name="connsiteX98" fmla="*/ 35790 w 3312746"/>
                <a:gd name="connsiteY98" fmla="*/ 458301 h 1044570"/>
                <a:gd name="connsiteX99" fmla="*/ 31317 w 3312746"/>
                <a:gd name="connsiteY99" fmla="*/ 456810 h 1044570"/>
                <a:gd name="connsiteX100" fmla="*/ 26843 w 3312746"/>
                <a:gd name="connsiteY100" fmla="*/ 455319 h 1044570"/>
                <a:gd name="connsiteX101" fmla="*/ 17895 w 3312746"/>
                <a:gd name="connsiteY101" fmla="*/ 452336 h 1044570"/>
                <a:gd name="connsiteX102" fmla="*/ 14913 w 3312746"/>
                <a:gd name="connsiteY102" fmla="*/ 446371 h 1044570"/>
                <a:gd name="connsiteX103" fmla="*/ 11930 w 3312746"/>
                <a:gd name="connsiteY103" fmla="*/ 441897 h 1044570"/>
                <a:gd name="connsiteX104" fmla="*/ 7457 w 3312746"/>
                <a:gd name="connsiteY104" fmla="*/ 440406 h 1044570"/>
                <a:gd name="connsiteX105" fmla="*/ 5965 w 3312746"/>
                <a:gd name="connsiteY105" fmla="*/ 404616 h 1044570"/>
                <a:gd name="connsiteX106" fmla="*/ 7457 w 3312746"/>
                <a:gd name="connsiteY106" fmla="*/ 380755 h 1044570"/>
                <a:gd name="connsiteX107" fmla="*/ 7457 w 3312746"/>
                <a:gd name="connsiteY107" fmla="*/ 364351 h 1044570"/>
                <a:gd name="connsiteX108" fmla="*/ 11930 w 3312746"/>
                <a:gd name="connsiteY108" fmla="*/ 358386 h 1044570"/>
                <a:gd name="connsiteX109" fmla="*/ 14913 w 3312746"/>
                <a:gd name="connsiteY109" fmla="*/ 353913 h 1044570"/>
                <a:gd name="connsiteX110" fmla="*/ 20878 w 3312746"/>
                <a:gd name="connsiteY110" fmla="*/ 352421 h 1044570"/>
                <a:gd name="connsiteX111" fmla="*/ 31317 w 3312746"/>
                <a:gd name="connsiteY111" fmla="*/ 359878 h 1044570"/>
                <a:gd name="connsiteX112" fmla="*/ 35790 w 3312746"/>
                <a:gd name="connsiteY112" fmla="*/ 361369 h 1044570"/>
                <a:gd name="connsiteX113" fmla="*/ 53595 w 3312746"/>
                <a:gd name="connsiteY113" fmla="*/ 363347 h 1044570"/>
                <a:gd name="connsiteX114" fmla="*/ 52604 w 3312746"/>
                <a:gd name="connsiteY114" fmla="*/ 359835 h 1044570"/>
                <a:gd name="connsiteX115" fmla="*/ 67107 w 3312746"/>
                <a:gd name="connsiteY115" fmla="*/ 365843 h 1044570"/>
                <a:gd name="connsiteX116" fmla="*/ 90967 w 3312746"/>
                <a:gd name="connsiteY116" fmla="*/ 341983 h 1044570"/>
                <a:gd name="connsiteX117" fmla="*/ 67107 w 3312746"/>
                <a:gd name="connsiteY117" fmla="*/ 318123 h 1044570"/>
                <a:gd name="connsiteX118" fmla="*/ 50235 w 3312746"/>
                <a:gd name="connsiteY118" fmla="*/ 325111 h 1044570"/>
                <a:gd name="connsiteX119" fmla="*/ 38773 w 3312746"/>
                <a:gd name="connsiteY119" fmla="*/ 325579 h 1044570"/>
                <a:gd name="connsiteX120" fmla="*/ 19387 w 3312746"/>
                <a:gd name="connsiteY120" fmla="*/ 324088 h 1044570"/>
                <a:gd name="connsiteX121" fmla="*/ 13422 w 3312746"/>
                <a:gd name="connsiteY121" fmla="*/ 319614 h 1044570"/>
                <a:gd name="connsiteX122" fmla="*/ 8948 w 3312746"/>
                <a:gd name="connsiteY122" fmla="*/ 282332 h 1044570"/>
                <a:gd name="connsiteX123" fmla="*/ 7457 w 3312746"/>
                <a:gd name="connsiteY123" fmla="*/ 253998 h 1044570"/>
                <a:gd name="connsiteX124" fmla="*/ 5965 w 3312746"/>
                <a:gd name="connsiteY124" fmla="*/ 243559 h 1044570"/>
                <a:gd name="connsiteX125" fmla="*/ 10439 w 3312746"/>
                <a:gd name="connsiteY125" fmla="*/ 240577 h 1044570"/>
                <a:gd name="connsiteX126" fmla="*/ 44738 w 3312746"/>
                <a:gd name="connsiteY126" fmla="*/ 239085 h 1044570"/>
                <a:gd name="connsiteX127" fmla="*/ 47720 w 3312746"/>
                <a:gd name="connsiteY127" fmla="*/ 231629 h 1044570"/>
                <a:gd name="connsiteX128" fmla="*/ 50235 w 3312746"/>
                <a:gd name="connsiteY128" fmla="*/ 233589 h 1044570"/>
                <a:gd name="connsiteX129" fmla="*/ 67107 w 3312746"/>
                <a:gd name="connsiteY129" fmla="*/ 240577 h 1044570"/>
                <a:gd name="connsiteX130" fmla="*/ 90967 w 3312746"/>
                <a:gd name="connsiteY130" fmla="*/ 216717 h 1044570"/>
                <a:gd name="connsiteX131" fmla="*/ 67107 w 3312746"/>
                <a:gd name="connsiteY131" fmla="*/ 192857 h 1044570"/>
                <a:gd name="connsiteX132" fmla="*/ 50235 w 3312746"/>
                <a:gd name="connsiteY132" fmla="*/ 199845 h 1044570"/>
                <a:gd name="connsiteX133" fmla="*/ 44956 w 3312746"/>
                <a:gd name="connsiteY133" fmla="*/ 211137 h 1044570"/>
                <a:gd name="connsiteX134" fmla="*/ 29825 w 3312746"/>
                <a:gd name="connsiteY134" fmla="*/ 204787 h 1044570"/>
                <a:gd name="connsiteX135" fmla="*/ 28334 w 3312746"/>
                <a:gd name="connsiteY135" fmla="*/ 209260 h 1044570"/>
                <a:gd name="connsiteX136" fmla="*/ 22369 w 3312746"/>
                <a:gd name="connsiteY136" fmla="*/ 210752 h 1044570"/>
                <a:gd name="connsiteX137" fmla="*/ 8948 w 3312746"/>
                <a:gd name="connsiteY137" fmla="*/ 200313 h 1044570"/>
                <a:gd name="connsiteX138" fmla="*/ 4474 w 3312746"/>
                <a:gd name="connsiteY138" fmla="*/ 189874 h 1044570"/>
                <a:gd name="connsiteX139" fmla="*/ 5965 w 3312746"/>
                <a:gd name="connsiteY139" fmla="*/ 185400 h 1044570"/>
                <a:gd name="connsiteX140" fmla="*/ 7457 w 3312746"/>
                <a:gd name="connsiteY140" fmla="*/ 151101 h 1044570"/>
                <a:gd name="connsiteX141" fmla="*/ 8948 w 3312746"/>
                <a:gd name="connsiteY141" fmla="*/ 143645 h 1044570"/>
                <a:gd name="connsiteX142" fmla="*/ 10439 w 3312746"/>
                <a:gd name="connsiteY142" fmla="*/ 137680 h 1044570"/>
                <a:gd name="connsiteX143" fmla="*/ 11930 w 3312746"/>
                <a:gd name="connsiteY143" fmla="*/ 121276 h 1044570"/>
                <a:gd name="connsiteX144" fmla="*/ 13422 w 3312746"/>
                <a:gd name="connsiteY144" fmla="*/ 116802 h 1044570"/>
                <a:gd name="connsiteX145" fmla="*/ 17895 w 3312746"/>
                <a:gd name="connsiteY145" fmla="*/ 115311 h 1044570"/>
                <a:gd name="connsiteX146" fmla="*/ 31317 w 3312746"/>
                <a:gd name="connsiteY146" fmla="*/ 122767 h 1044570"/>
                <a:gd name="connsiteX147" fmla="*/ 48330 w 3312746"/>
                <a:gd name="connsiteY147" fmla="*/ 124743 h 1044570"/>
                <a:gd name="connsiteX148" fmla="*/ 67107 w 3312746"/>
                <a:gd name="connsiteY148" fmla="*/ 124258 h 1044570"/>
                <a:gd name="connsiteX149" fmla="*/ 90967 w 3312746"/>
                <a:gd name="connsiteY149" fmla="*/ 100398 h 1044570"/>
                <a:gd name="connsiteX150" fmla="*/ 67107 w 3312746"/>
                <a:gd name="connsiteY150" fmla="*/ 76538 h 1044570"/>
                <a:gd name="connsiteX151" fmla="*/ 50235 w 3312746"/>
                <a:gd name="connsiteY151" fmla="*/ 83526 h 1044570"/>
                <a:gd name="connsiteX152" fmla="*/ 44738 w 3312746"/>
                <a:gd name="connsiteY152" fmla="*/ 79521 h 1044570"/>
                <a:gd name="connsiteX153" fmla="*/ 40264 w 3312746"/>
                <a:gd name="connsiteY153" fmla="*/ 78029 h 1044570"/>
                <a:gd name="connsiteX154" fmla="*/ 31317 w 3312746"/>
                <a:gd name="connsiteY154" fmla="*/ 75047 h 1044570"/>
                <a:gd name="connsiteX155" fmla="*/ 25352 w 3312746"/>
                <a:gd name="connsiteY155" fmla="*/ 72064 h 1044570"/>
                <a:gd name="connsiteX156" fmla="*/ 23860 w 3312746"/>
                <a:gd name="connsiteY156" fmla="*/ 51187 h 1044570"/>
                <a:gd name="connsiteX157" fmla="*/ 20878 w 3312746"/>
                <a:gd name="connsiteY157" fmla="*/ 46713 h 1044570"/>
                <a:gd name="connsiteX158" fmla="*/ 19387 w 3312746"/>
                <a:gd name="connsiteY158" fmla="*/ 42239 h 1044570"/>
                <a:gd name="connsiteX159" fmla="*/ 16404 w 3312746"/>
                <a:gd name="connsiteY159" fmla="*/ 33292 h 1044570"/>
                <a:gd name="connsiteX160" fmla="*/ 11930 w 3312746"/>
                <a:gd name="connsiteY160" fmla="*/ 30309 h 1044570"/>
                <a:gd name="connsiteX161" fmla="*/ 10439 w 3312746"/>
                <a:gd name="connsiteY161" fmla="*/ 18379 h 1044570"/>
                <a:gd name="connsiteX162" fmla="*/ 11930 w 3312746"/>
                <a:gd name="connsiteY162" fmla="*/ 13905 h 1044570"/>
                <a:gd name="connsiteX163" fmla="*/ 13422 w 3312746"/>
                <a:gd name="connsiteY163" fmla="*/ 7940 h 1044570"/>
                <a:gd name="connsiteX164" fmla="*/ 16404 w 3312746"/>
                <a:gd name="connsiteY164" fmla="*/ 3466 h 1044570"/>
                <a:gd name="connsiteX165" fmla="*/ 20281 w 3312746"/>
                <a:gd name="connsiteY165" fmla="*/ 484 h 1044570"/>
                <a:gd name="connsiteX166" fmla="*/ 211893 w 3312746"/>
                <a:gd name="connsiteY166" fmla="*/ 484 h 1044570"/>
                <a:gd name="connsiteX167" fmla="*/ 347539 w 3312746"/>
                <a:gd name="connsiteY167" fmla="*/ 484 h 1044570"/>
                <a:gd name="connsiteX168" fmla="*/ 3312746 w 3312746"/>
                <a:gd name="connsiteY168" fmla="*/ 0 h 1044570"/>
                <a:gd name="connsiteX0" fmla="*/ 3312746 w 3312746"/>
                <a:gd name="connsiteY0" fmla="*/ 0 h 1044570"/>
                <a:gd name="connsiteX1" fmla="*/ 3312746 w 3312746"/>
                <a:gd name="connsiteY1" fmla="*/ 1044570 h 1044570"/>
                <a:gd name="connsiteX2" fmla="*/ 12428 w 3312746"/>
                <a:gd name="connsiteY2" fmla="*/ 1042876 h 1044570"/>
                <a:gd name="connsiteX3" fmla="*/ 10439 w 3312746"/>
                <a:gd name="connsiteY3" fmla="*/ 1039893 h 1044570"/>
                <a:gd name="connsiteX4" fmla="*/ 5965 w 3312746"/>
                <a:gd name="connsiteY4" fmla="*/ 1029454 h 1044570"/>
                <a:gd name="connsiteX5" fmla="*/ 4474 w 3312746"/>
                <a:gd name="connsiteY5" fmla="*/ 1023489 h 1044570"/>
                <a:gd name="connsiteX6" fmla="*/ 1492 w 3312746"/>
                <a:gd name="connsiteY6" fmla="*/ 1017524 h 1044570"/>
                <a:gd name="connsiteX7" fmla="*/ 7457 w 3312746"/>
                <a:gd name="connsiteY7" fmla="*/ 996646 h 1044570"/>
                <a:gd name="connsiteX8" fmla="*/ 8948 w 3312746"/>
                <a:gd name="connsiteY8" fmla="*/ 992173 h 1044570"/>
                <a:gd name="connsiteX9" fmla="*/ 23860 w 3312746"/>
                <a:gd name="connsiteY9" fmla="*/ 990681 h 1044570"/>
                <a:gd name="connsiteX10" fmla="*/ 38773 w 3312746"/>
                <a:gd name="connsiteY10" fmla="*/ 999629 h 1044570"/>
                <a:gd name="connsiteX11" fmla="*/ 55177 w 3312746"/>
                <a:gd name="connsiteY11" fmla="*/ 998138 h 1044570"/>
                <a:gd name="connsiteX12" fmla="*/ 57759 w 3312746"/>
                <a:gd name="connsiteY12" fmla="*/ 994266 h 1044570"/>
                <a:gd name="connsiteX13" fmla="*/ 67107 w 3312746"/>
                <a:gd name="connsiteY13" fmla="*/ 998138 h 1044570"/>
                <a:gd name="connsiteX14" fmla="*/ 90967 w 3312746"/>
                <a:gd name="connsiteY14" fmla="*/ 974278 h 1044570"/>
                <a:gd name="connsiteX15" fmla="*/ 67107 w 3312746"/>
                <a:gd name="connsiteY15" fmla="*/ 950418 h 1044570"/>
                <a:gd name="connsiteX16" fmla="*/ 43246 w 3312746"/>
                <a:gd name="connsiteY16" fmla="*/ 974278 h 1044570"/>
                <a:gd name="connsiteX17" fmla="*/ 43810 w 3312746"/>
                <a:gd name="connsiteY17" fmla="*/ 975636 h 1044570"/>
                <a:gd name="connsiteX18" fmla="*/ 34299 w 3312746"/>
                <a:gd name="connsiteY18" fmla="*/ 974278 h 1044570"/>
                <a:gd name="connsiteX19" fmla="*/ 29825 w 3312746"/>
                <a:gd name="connsiteY19" fmla="*/ 971295 h 1044570"/>
                <a:gd name="connsiteX20" fmla="*/ 22369 w 3312746"/>
                <a:gd name="connsiteY20" fmla="*/ 968313 h 1044570"/>
                <a:gd name="connsiteX21" fmla="*/ 17895 w 3312746"/>
                <a:gd name="connsiteY21" fmla="*/ 966821 h 1044570"/>
                <a:gd name="connsiteX22" fmla="*/ 13422 w 3312746"/>
                <a:gd name="connsiteY22" fmla="*/ 963839 h 1044570"/>
                <a:gd name="connsiteX23" fmla="*/ 14913 w 3312746"/>
                <a:gd name="connsiteY23" fmla="*/ 959365 h 1044570"/>
                <a:gd name="connsiteX24" fmla="*/ 16404 w 3312746"/>
                <a:gd name="connsiteY24" fmla="*/ 950418 h 1044570"/>
                <a:gd name="connsiteX25" fmla="*/ 17895 w 3312746"/>
                <a:gd name="connsiteY25" fmla="*/ 944453 h 1044570"/>
                <a:gd name="connsiteX26" fmla="*/ 14913 w 3312746"/>
                <a:gd name="connsiteY26" fmla="*/ 931031 h 1044570"/>
                <a:gd name="connsiteX27" fmla="*/ 13422 w 3312746"/>
                <a:gd name="connsiteY27" fmla="*/ 925066 h 1044570"/>
                <a:gd name="connsiteX28" fmla="*/ 10439 w 3312746"/>
                <a:gd name="connsiteY28" fmla="*/ 913136 h 1044570"/>
                <a:gd name="connsiteX29" fmla="*/ 7457 w 3312746"/>
                <a:gd name="connsiteY29" fmla="*/ 886293 h 1044570"/>
                <a:gd name="connsiteX30" fmla="*/ 8948 w 3312746"/>
                <a:gd name="connsiteY30" fmla="*/ 872872 h 1044570"/>
                <a:gd name="connsiteX31" fmla="*/ 32808 w 3312746"/>
                <a:gd name="connsiteY31" fmla="*/ 871380 h 1044570"/>
                <a:gd name="connsiteX32" fmla="*/ 35790 w 3312746"/>
                <a:gd name="connsiteY32" fmla="*/ 875854 h 1044570"/>
                <a:gd name="connsiteX33" fmla="*/ 58159 w 3312746"/>
                <a:gd name="connsiteY33" fmla="*/ 881819 h 1044570"/>
                <a:gd name="connsiteX34" fmla="*/ 67107 w 3312746"/>
                <a:gd name="connsiteY34" fmla="*/ 872872 h 1044570"/>
                <a:gd name="connsiteX35" fmla="*/ 90967 w 3312746"/>
                <a:gd name="connsiteY35" fmla="*/ 849012 h 1044570"/>
                <a:gd name="connsiteX36" fmla="*/ 67107 w 3312746"/>
                <a:gd name="connsiteY36" fmla="*/ 825152 h 1044570"/>
                <a:gd name="connsiteX37" fmla="*/ 43246 w 3312746"/>
                <a:gd name="connsiteY37" fmla="*/ 849012 h 1044570"/>
                <a:gd name="connsiteX38" fmla="*/ 45080 w 3312746"/>
                <a:gd name="connsiteY38" fmla="*/ 853436 h 1044570"/>
                <a:gd name="connsiteX39" fmla="*/ 26843 w 3312746"/>
                <a:gd name="connsiteY39" fmla="*/ 838573 h 1044570"/>
                <a:gd name="connsiteX40" fmla="*/ 23860 w 3312746"/>
                <a:gd name="connsiteY40" fmla="*/ 834099 h 1044570"/>
                <a:gd name="connsiteX41" fmla="*/ 8948 w 3312746"/>
                <a:gd name="connsiteY41" fmla="*/ 832608 h 1044570"/>
                <a:gd name="connsiteX42" fmla="*/ 7457 w 3312746"/>
                <a:gd name="connsiteY42" fmla="*/ 828134 h 1044570"/>
                <a:gd name="connsiteX43" fmla="*/ 5965 w 3312746"/>
                <a:gd name="connsiteY43" fmla="*/ 822169 h 1044570"/>
                <a:gd name="connsiteX44" fmla="*/ 4474 w 3312746"/>
                <a:gd name="connsiteY44" fmla="*/ 799800 h 1044570"/>
                <a:gd name="connsiteX45" fmla="*/ 5965 w 3312746"/>
                <a:gd name="connsiteY45" fmla="*/ 750588 h 1044570"/>
                <a:gd name="connsiteX46" fmla="*/ 7457 w 3312746"/>
                <a:gd name="connsiteY46" fmla="*/ 746114 h 1044570"/>
                <a:gd name="connsiteX47" fmla="*/ 37282 w 3312746"/>
                <a:gd name="connsiteY47" fmla="*/ 746114 h 1044570"/>
                <a:gd name="connsiteX48" fmla="*/ 46229 w 3312746"/>
                <a:gd name="connsiteY48" fmla="*/ 749097 h 1044570"/>
                <a:gd name="connsiteX49" fmla="*/ 50601 w 3312746"/>
                <a:gd name="connsiteY49" fmla="*/ 746734 h 1044570"/>
                <a:gd name="connsiteX50" fmla="*/ 67107 w 3312746"/>
                <a:gd name="connsiteY50" fmla="*/ 753571 h 1044570"/>
                <a:gd name="connsiteX51" fmla="*/ 90967 w 3312746"/>
                <a:gd name="connsiteY51" fmla="*/ 729711 h 1044570"/>
                <a:gd name="connsiteX52" fmla="*/ 67107 w 3312746"/>
                <a:gd name="connsiteY52" fmla="*/ 705851 h 1044570"/>
                <a:gd name="connsiteX53" fmla="*/ 50235 w 3312746"/>
                <a:gd name="connsiteY53" fmla="*/ 712839 h 1044570"/>
                <a:gd name="connsiteX54" fmla="*/ 40264 w 3312746"/>
                <a:gd name="connsiteY54" fmla="*/ 723746 h 1044570"/>
                <a:gd name="connsiteX55" fmla="*/ 35790 w 3312746"/>
                <a:gd name="connsiteY55" fmla="*/ 728219 h 1044570"/>
                <a:gd name="connsiteX56" fmla="*/ 31317 w 3312746"/>
                <a:gd name="connsiteY56" fmla="*/ 726728 h 1044570"/>
                <a:gd name="connsiteX57" fmla="*/ 26843 w 3312746"/>
                <a:gd name="connsiteY57" fmla="*/ 714798 h 1044570"/>
                <a:gd name="connsiteX58" fmla="*/ 22369 w 3312746"/>
                <a:gd name="connsiteY58" fmla="*/ 710324 h 1044570"/>
                <a:gd name="connsiteX59" fmla="*/ 23860 w 3312746"/>
                <a:gd name="connsiteY59" fmla="*/ 705851 h 1044570"/>
                <a:gd name="connsiteX60" fmla="*/ 28334 w 3312746"/>
                <a:gd name="connsiteY60" fmla="*/ 701377 h 1044570"/>
                <a:gd name="connsiteX61" fmla="*/ 29825 w 3312746"/>
                <a:gd name="connsiteY61" fmla="*/ 693921 h 1044570"/>
                <a:gd name="connsiteX62" fmla="*/ 28334 w 3312746"/>
                <a:gd name="connsiteY62" fmla="*/ 689447 h 1044570"/>
                <a:gd name="connsiteX63" fmla="*/ 23860 w 3312746"/>
                <a:gd name="connsiteY63" fmla="*/ 687956 h 1044570"/>
                <a:gd name="connsiteX64" fmla="*/ 19387 w 3312746"/>
                <a:gd name="connsiteY64" fmla="*/ 684973 h 1044570"/>
                <a:gd name="connsiteX65" fmla="*/ 10439 w 3312746"/>
                <a:gd name="connsiteY65" fmla="*/ 681991 h 1044570"/>
                <a:gd name="connsiteX66" fmla="*/ 8948 w 3312746"/>
                <a:gd name="connsiteY66" fmla="*/ 674534 h 1044570"/>
                <a:gd name="connsiteX67" fmla="*/ 5965 w 3312746"/>
                <a:gd name="connsiteY67" fmla="*/ 670060 h 1044570"/>
                <a:gd name="connsiteX68" fmla="*/ 2983 w 3312746"/>
                <a:gd name="connsiteY68" fmla="*/ 652165 h 1044570"/>
                <a:gd name="connsiteX69" fmla="*/ 5965 w 3312746"/>
                <a:gd name="connsiteY69" fmla="*/ 647691 h 1044570"/>
                <a:gd name="connsiteX70" fmla="*/ 8948 w 3312746"/>
                <a:gd name="connsiteY70" fmla="*/ 628305 h 1044570"/>
                <a:gd name="connsiteX71" fmla="*/ 11930 w 3312746"/>
                <a:gd name="connsiteY71" fmla="*/ 622340 h 1044570"/>
                <a:gd name="connsiteX72" fmla="*/ 17895 w 3312746"/>
                <a:gd name="connsiteY72" fmla="*/ 620848 h 1044570"/>
                <a:gd name="connsiteX73" fmla="*/ 31317 w 3312746"/>
                <a:gd name="connsiteY73" fmla="*/ 619357 h 1044570"/>
                <a:gd name="connsiteX74" fmla="*/ 47720 w 3312746"/>
                <a:gd name="connsiteY74" fmla="*/ 623831 h 1044570"/>
                <a:gd name="connsiteX75" fmla="*/ 56668 w 3312746"/>
                <a:gd name="connsiteY75" fmla="*/ 619357 h 1044570"/>
                <a:gd name="connsiteX76" fmla="*/ 67107 w 3312746"/>
                <a:gd name="connsiteY76" fmla="*/ 620849 h 1044570"/>
                <a:gd name="connsiteX77" fmla="*/ 90967 w 3312746"/>
                <a:gd name="connsiteY77" fmla="*/ 596989 h 1044570"/>
                <a:gd name="connsiteX78" fmla="*/ 67107 w 3312746"/>
                <a:gd name="connsiteY78" fmla="*/ 573129 h 1044570"/>
                <a:gd name="connsiteX79" fmla="*/ 25352 w 3312746"/>
                <a:gd name="connsiteY79" fmla="*/ 585058 h 1044570"/>
                <a:gd name="connsiteX80" fmla="*/ 13422 w 3312746"/>
                <a:gd name="connsiteY80" fmla="*/ 586550 h 1044570"/>
                <a:gd name="connsiteX81" fmla="*/ 8948 w 3312746"/>
                <a:gd name="connsiteY81" fmla="*/ 583567 h 1044570"/>
                <a:gd name="connsiteX82" fmla="*/ 1492 w 3312746"/>
                <a:gd name="connsiteY82" fmla="*/ 582076 h 1044570"/>
                <a:gd name="connsiteX83" fmla="*/ 0 w 3312746"/>
                <a:gd name="connsiteY83" fmla="*/ 577602 h 1044570"/>
                <a:gd name="connsiteX84" fmla="*/ 2983 w 3312746"/>
                <a:gd name="connsiteY84" fmla="*/ 571637 h 1044570"/>
                <a:gd name="connsiteX85" fmla="*/ 5965 w 3312746"/>
                <a:gd name="connsiteY85" fmla="*/ 538829 h 1044570"/>
                <a:gd name="connsiteX86" fmla="*/ 2983 w 3312746"/>
                <a:gd name="connsiteY86" fmla="*/ 506021 h 1044570"/>
                <a:gd name="connsiteX87" fmla="*/ 5965 w 3312746"/>
                <a:gd name="connsiteY87" fmla="*/ 495582 h 1044570"/>
                <a:gd name="connsiteX88" fmla="*/ 10439 w 3312746"/>
                <a:gd name="connsiteY88" fmla="*/ 492600 h 1044570"/>
                <a:gd name="connsiteX89" fmla="*/ 11930 w 3312746"/>
                <a:gd name="connsiteY89" fmla="*/ 488126 h 1044570"/>
                <a:gd name="connsiteX90" fmla="*/ 23860 w 3312746"/>
                <a:gd name="connsiteY90" fmla="*/ 488126 h 1044570"/>
                <a:gd name="connsiteX91" fmla="*/ 32808 w 3312746"/>
                <a:gd name="connsiteY91" fmla="*/ 491109 h 1044570"/>
                <a:gd name="connsiteX92" fmla="*/ 50703 w 3312746"/>
                <a:gd name="connsiteY92" fmla="*/ 489617 h 1044570"/>
                <a:gd name="connsiteX93" fmla="*/ 67107 w 3312746"/>
                <a:gd name="connsiteY93" fmla="*/ 491109 h 1044570"/>
                <a:gd name="connsiteX94" fmla="*/ 90967 w 3312746"/>
                <a:gd name="connsiteY94" fmla="*/ 467249 h 1044570"/>
                <a:gd name="connsiteX95" fmla="*/ 67107 w 3312746"/>
                <a:gd name="connsiteY95" fmla="*/ 443389 h 1044570"/>
                <a:gd name="connsiteX96" fmla="*/ 50235 w 3312746"/>
                <a:gd name="connsiteY96" fmla="*/ 450377 h 1044570"/>
                <a:gd name="connsiteX97" fmla="*/ 43247 w 3312746"/>
                <a:gd name="connsiteY97" fmla="*/ 459792 h 1044570"/>
                <a:gd name="connsiteX98" fmla="*/ 35790 w 3312746"/>
                <a:gd name="connsiteY98" fmla="*/ 458301 h 1044570"/>
                <a:gd name="connsiteX99" fmla="*/ 31317 w 3312746"/>
                <a:gd name="connsiteY99" fmla="*/ 456810 h 1044570"/>
                <a:gd name="connsiteX100" fmla="*/ 26843 w 3312746"/>
                <a:gd name="connsiteY100" fmla="*/ 455319 h 1044570"/>
                <a:gd name="connsiteX101" fmla="*/ 17895 w 3312746"/>
                <a:gd name="connsiteY101" fmla="*/ 452336 h 1044570"/>
                <a:gd name="connsiteX102" fmla="*/ 14913 w 3312746"/>
                <a:gd name="connsiteY102" fmla="*/ 446371 h 1044570"/>
                <a:gd name="connsiteX103" fmla="*/ 11930 w 3312746"/>
                <a:gd name="connsiteY103" fmla="*/ 441897 h 1044570"/>
                <a:gd name="connsiteX104" fmla="*/ 7457 w 3312746"/>
                <a:gd name="connsiteY104" fmla="*/ 440406 h 1044570"/>
                <a:gd name="connsiteX105" fmla="*/ 5965 w 3312746"/>
                <a:gd name="connsiteY105" fmla="*/ 404616 h 1044570"/>
                <a:gd name="connsiteX106" fmla="*/ 7457 w 3312746"/>
                <a:gd name="connsiteY106" fmla="*/ 380755 h 1044570"/>
                <a:gd name="connsiteX107" fmla="*/ 7457 w 3312746"/>
                <a:gd name="connsiteY107" fmla="*/ 364351 h 1044570"/>
                <a:gd name="connsiteX108" fmla="*/ 11930 w 3312746"/>
                <a:gd name="connsiteY108" fmla="*/ 358386 h 1044570"/>
                <a:gd name="connsiteX109" fmla="*/ 14913 w 3312746"/>
                <a:gd name="connsiteY109" fmla="*/ 353913 h 1044570"/>
                <a:gd name="connsiteX110" fmla="*/ 20878 w 3312746"/>
                <a:gd name="connsiteY110" fmla="*/ 352421 h 1044570"/>
                <a:gd name="connsiteX111" fmla="*/ 31317 w 3312746"/>
                <a:gd name="connsiteY111" fmla="*/ 359878 h 1044570"/>
                <a:gd name="connsiteX112" fmla="*/ 35790 w 3312746"/>
                <a:gd name="connsiteY112" fmla="*/ 361369 h 1044570"/>
                <a:gd name="connsiteX113" fmla="*/ 53595 w 3312746"/>
                <a:gd name="connsiteY113" fmla="*/ 363347 h 1044570"/>
                <a:gd name="connsiteX114" fmla="*/ 52604 w 3312746"/>
                <a:gd name="connsiteY114" fmla="*/ 359835 h 1044570"/>
                <a:gd name="connsiteX115" fmla="*/ 67107 w 3312746"/>
                <a:gd name="connsiteY115" fmla="*/ 365843 h 1044570"/>
                <a:gd name="connsiteX116" fmla="*/ 90967 w 3312746"/>
                <a:gd name="connsiteY116" fmla="*/ 341983 h 1044570"/>
                <a:gd name="connsiteX117" fmla="*/ 67107 w 3312746"/>
                <a:gd name="connsiteY117" fmla="*/ 318123 h 1044570"/>
                <a:gd name="connsiteX118" fmla="*/ 50235 w 3312746"/>
                <a:gd name="connsiteY118" fmla="*/ 325111 h 1044570"/>
                <a:gd name="connsiteX119" fmla="*/ 38773 w 3312746"/>
                <a:gd name="connsiteY119" fmla="*/ 325579 h 1044570"/>
                <a:gd name="connsiteX120" fmla="*/ 19387 w 3312746"/>
                <a:gd name="connsiteY120" fmla="*/ 324088 h 1044570"/>
                <a:gd name="connsiteX121" fmla="*/ 13422 w 3312746"/>
                <a:gd name="connsiteY121" fmla="*/ 319614 h 1044570"/>
                <a:gd name="connsiteX122" fmla="*/ 8948 w 3312746"/>
                <a:gd name="connsiteY122" fmla="*/ 282332 h 1044570"/>
                <a:gd name="connsiteX123" fmla="*/ 7457 w 3312746"/>
                <a:gd name="connsiteY123" fmla="*/ 253998 h 1044570"/>
                <a:gd name="connsiteX124" fmla="*/ 5965 w 3312746"/>
                <a:gd name="connsiteY124" fmla="*/ 243559 h 1044570"/>
                <a:gd name="connsiteX125" fmla="*/ 10439 w 3312746"/>
                <a:gd name="connsiteY125" fmla="*/ 240577 h 1044570"/>
                <a:gd name="connsiteX126" fmla="*/ 44738 w 3312746"/>
                <a:gd name="connsiteY126" fmla="*/ 239085 h 1044570"/>
                <a:gd name="connsiteX127" fmla="*/ 47720 w 3312746"/>
                <a:gd name="connsiteY127" fmla="*/ 231629 h 1044570"/>
                <a:gd name="connsiteX128" fmla="*/ 50235 w 3312746"/>
                <a:gd name="connsiteY128" fmla="*/ 233589 h 1044570"/>
                <a:gd name="connsiteX129" fmla="*/ 67107 w 3312746"/>
                <a:gd name="connsiteY129" fmla="*/ 240577 h 1044570"/>
                <a:gd name="connsiteX130" fmla="*/ 90967 w 3312746"/>
                <a:gd name="connsiteY130" fmla="*/ 216717 h 1044570"/>
                <a:gd name="connsiteX131" fmla="*/ 67107 w 3312746"/>
                <a:gd name="connsiteY131" fmla="*/ 192857 h 1044570"/>
                <a:gd name="connsiteX132" fmla="*/ 50235 w 3312746"/>
                <a:gd name="connsiteY132" fmla="*/ 199845 h 1044570"/>
                <a:gd name="connsiteX133" fmla="*/ 44956 w 3312746"/>
                <a:gd name="connsiteY133" fmla="*/ 211137 h 1044570"/>
                <a:gd name="connsiteX134" fmla="*/ 29825 w 3312746"/>
                <a:gd name="connsiteY134" fmla="*/ 204787 h 1044570"/>
                <a:gd name="connsiteX135" fmla="*/ 28334 w 3312746"/>
                <a:gd name="connsiteY135" fmla="*/ 209260 h 1044570"/>
                <a:gd name="connsiteX136" fmla="*/ 22369 w 3312746"/>
                <a:gd name="connsiteY136" fmla="*/ 210752 h 1044570"/>
                <a:gd name="connsiteX137" fmla="*/ 8948 w 3312746"/>
                <a:gd name="connsiteY137" fmla="*/ 200313 h 1044570"/>
                <a:gd name="connsiteX138" fmla="*/ 4474 w 3312746"/>
                <a:gd name="connsiteY138" fmla="*/ 189874 h 1044570"/>
                <a:gd name="connsiteX139" fmla="*/ 5965 w 3312746"/>
                <a:gd name="connsiteY139" fmla="*/ 185400 h 1044570"/>
                <a:gd name="connsiteX140" fmla="*/ 7457 w 3312746"/>
                <a:gd name="connsiteY140" fmla="*/ 151101 h 1044570"/>
                <a:gd name="connsiteX141" fmla="*/ 8948 w 3312746"/>
                <a:gd name="connsiteY141" fmla="*/ 143645 h 1044570"/>
                <a:gd name="connsiteX142" fmla="*/ 10439 w 3312746"/>
                <a:gd name="connsiteY142" fmla="*/ 137680 h 1044570"/>
                <a:gd name="connsiteX143" fmla="*/ 11930 w 3312746"/>
                <a:gd name="connsiteY143" fmla="*/ 121276 h 1044570"/>
                <a:gd name="connsiteX144" fmla="*/ 13422 w 3312746"/>
                <a:gd name="connsiteY144" fmla="*/ 116802 h 1044570"/>
                <a:gd name="connsiteX145" fmla="*/ 17895 w 3312746"/>
                <a:gd name="connsiteY145" fmla="*/ 115311 h 1044570"/>
                <a:gd name="connsiteX146" fmla="*/ 31317 w 3312746"/>
                <a:gd name="connsiteY146" fmla="*/ 122767 h 1044570"/>
                <a:gd name="connsiteX147" fmla="*/ 48330 w 3312746"/>
                <a:gd name="connsiteY147" fmla="*/ 124743 h 1044570"/>
                <a:gd name="connsiteX148" fmla="*/ 67107 w 3312746"/>
                <a:gd name="connsiteY148" fmla="*/ 124258 h 1044570"/>
                <a:gd name="connsiteX149" fmla="*/ 90967 w 3312746"/>
                <a:gd name="connsiteY149" fmla="*/ 100398 h 1044570"/>
                <a:gd name="connsiteX150" fmla="*/ 67107 w 3312746"/>
                <a:gd name="connsiteY150" fmla="*/ 76538 h 1044570"/>
                <a:gd name="connsiteX151" fmla="*/ 50235 w 3312746"/>
                <a:gd name="connsiteY151" fmla="*/ 83526 h 1044570"/>
                <a:gd name="connsiteX152" fmla="*/ 44738 w 3312746"/>
                <a:gd name="connsiteY152" fmla="*/ 79521 h 1044570"/>
                <a:gd name="connsiteX153" fmla="*/ 40264 w 3312746"/>
                <a:gd name="connsiteY153" fmla="*/ 78029 h 1044570"/>
                <a:gd name="connsiteX154" fmla="*/ 31317 w 3312746"/>
                <a:gd name="connsiteY154" fmla="*/ 75047 h 1044570"/>
                <a:gd name="connsiteX155" fmla="*/ 25352 w 3312746"/>
                <a:gd name="connsiteY155" fmla="*/ 72064 h 1044570"/>
                <a:gd name="connsiteX156" fmla="*/ 23860 w 3312746"/>
                <a:gd name="connsiteY156" fmla="*/ 51187 h 1044570"/>
                <a:gd name="connsiteX157" fmla="*/ 20878 w 3312746"/>
                <a:gd name="connsiteY157" fmla="*/ 46713 h 1044570"/>
                <a:gd name="connsiteX158" fmla="*/ 19387 w 3312746"/>
                <a:gd name="connsiteY158" fmla="*/ 42239 h 1044570"/>
                <a:gd name="connsiteX159" fmla="*/ 16404 w 3312746"/>
                <a:gd name="connsiteY159" fmla="*/ 33292 h 1044570"/>
                <a:gd name="connsiteX160" fmla="*/ 11930 w 3312746"/>
                <a:gd name="connsiteY160" fmla="*/ 30309 h 1044570"/>
                <a:gd name="connsiteX161" fmla="*/ 10439 w 3312746"/>
                <a:gd name="connsiteY161" fmla="*/ 18379 h 1044570"/>
                <a:gd name="connsiteX162" fmla="*/ 11930 w 3312746"/>
                <a:gd name="connsiteY162" fmla="*/ 13905 h 1044570"/>
                <a:gd name="connsiteX163" fmla="*/ 13422 w 3312746"/>
                <a:gd name="connsiteY163" fmla="*/ 7940 h 1044570"/>
                <a:gd name="connsiteX164" fmla="*/ 16404 w 3312746"/>
                <a:gd name="connsiteY164" fmla="*/ 3466 h 1044570"/>
                <a:gd name="connsiteX165" fmla="*/ 20281 w 3312746"/>
                <a:gd name="connsiteY165" fmla="*/ 484 h 1044570"/>
                <a:gd name="connsiteX166" fmla="*/ 211893 w 3312746"/>
                <a:gd name="connsiteY166" fmla="*/ 484 h 1044570"/>
                <a:gd name="connsiteX167" fmla="*/ 347539 w 3312746"/>
                <a:gd name="connsiteY167" fmla="*/ 484 h 1044570"/>
                <a:gd name="connsiteX168" fmla="*/ 3312746 w 3312746"/>
                <a:gd name="connsiteY168" fmla="*/ 0 h 1044570"/>
                <a:gd name="connsiteX0" fmla="*/ 3312746 w 3312746"/>
                <a:gd name="connsiteY0" fmla="*/ 0 h 1044570"/>
                <a:gd name="connsiteX1" fmla="*/ 3312746 w 3312746"/>
                <a:gd name="connsiteY1" fmla="*/ 1044570 h 1044570"/>
                <a:gd name="connsiteX2" fmla="*/ 12428 w 3312746"/>
                <a:gd name="connsiteY2" fmla="*/ 1042876 h 1044570"/>
                <a:gd name="connsiteX3" fmla="*/ 10439 w 3312746"/>
                <a:gd name="connsiteY3" fmla="*/ 1039893 h 1044570"/>
                <a:gd name="connsiteX4" fmla="*/ 5965 w 3312746"/>
                <a:gd name="connsiteY4" fmla="*/ 1029454 h 1044570"/>
                <a:gd name="connsiteX5" fmla="*/ 4474 w 3312746"/>
                <a:gd name="connsiteY5" fmla="*/ 1023489 h 1044570"/>
                <a:gd name="connsiteX6" fmla="*/ 1492 w 3312746"/>
                <a:gd name="connsiteY6" fmla="*/ 1017524 h 1044570"/>
                <a:gd name="connsiteX7" fmla="*/ 7457 w 3312746"/>
                <a:gd name="connsiteY7" fmla="*/ 996646 h 1044570"/>
                <a:gd name="connsiteX8" fmla="*/ 8948 w 3312746"/>
                <a:gd name="connsiteY8" fmla="*/ 992173 h 1044570"/>
                <a:gd name="connsiteX9" fmla="*/ 23860 w 3312746"/>
                <a:gd name="connsiteY9" fmla="*/ 990681 h 1044570"/>
                <a:gd name="connsiteX10" fmla="*/ 38773 w 3312746"/>
                <a:gd name="connsiteY10" fmla="*/ 999629 h 1044570"/>
                <a:gd name="connsiteX11" fmla="*/ 55177 w 3312746"/>
                <a:gd name="connsiteY11" fmla="*/ 998138 h 1044570"/>
                <a:gd name="connsiteX12" fmla="*/ 57759 w 3312746"/>
                <a:gd name="connsiteY12" fmla="*/ 994266 h 1044570"/>
                <a:gd name="connsiteX13" fmla="*/ 67107 w 3312746"/>
                <a:gd name="connsiteY13" fmla="*/ 998138 h 1044570"/>
                <a:gd name="connsiteX14" fmla="*/ 90967 w 3312746"/>
                <a:gd name="connsiteY14" fmla="*/ 974278 h 1044570"/>
                <a:gd name="connsiteX15" fmla="*/ 67107 w 3312746"/>
                <a:gd name="connsiteY15" fmla="*/ 950418 h 1044570"/>
                <a:gd name="connsiteX16" fmla="*/ 43246 w 3312746"/>
                <a:gd name="connsiteY16" fmla="*/ 974278 h 1044570"/>
                <a:gd name="connsiteX17" fmla="*/ 43810 w 3312746"/>
                <a:gd name="connsiteY17" fmla="*/ 975636 h 1044570"/>
                <a:gd name="connsiteX18" fmla="*/ 34299 w 3312746"/>
                <a:gd name="connsiteY18" fmla="*/ 974278 h 1044570"/>
                <a:gd name="connsiteX19" fmla="*/ 29825 w 3312746"/>
                <a:gd name="connsiteY19" fmla="*/ 971295 h 1044570"/>
                <a:gd name="connsiteX20" fmla="*/ 22369 w 3312746"/>
                <a:gd name="connsiteY20" fmla="*/ 968313 h 1044570"/>
                <a:gd name="connsiteX21" fmla="*/ 17895 w 3312746"/>
                <a:gd name="connsiteY21" fmla="*/ 966821 h 1044570"/>
                <a:gd name="connsiteX22" fmla="*/ 13422 w 3312746"/>
                <a:gd name="connsiteY22" fmla="*/ 963839 h 1044570"/>
                <a:gd name="connsiteX23" fmla="*/ 14913 w 3312746"/>
                <a:gd name="connsiteY23" fmla="*/ 959365 h 1044570"/>
                <a:gd name="connsiteX24" fmla="*/ 16404 w 3312746"/>
                <a:gd name="connsiteY24" fmla="*/ 950418 h 1044570"/>
                <a:gd name="connsiteX25" fmla="*/ 17895 w 3312746"/>
                <a:gd name="connsiteY25" fmla="*/ 944453 h 1044570"/>
                <a:gd name="connsiteX26" fmla="*/ 14913 w 3312746"/>
                <a:gd name="connsiteY26" fmla="*/ 931031 h 1044570"/>
                <a:gd name="connsiteX27" fmla="*/ 13422 w 3312746"/>
                <a:gd name="connsiteY27" fmla="*/ 925066 h 1044570"/>
                <a:gd name="connsiteX28" fmla="*/ 10439 w 3312746"/>
                <a:gd name="connsiteY28" fmla="*/ 913136 h 1044570"/>
                <a:gd name="connsiteX29" fmla="*/ 7457 w 3312746"/>
                <a:gd name="connsiteY29" fmla="*/ 886293 h 1044570"/>
                <a:gd name="connsiteX30" fmla="*/ 8948 w 3312746"/>
                <a:gd name="connsiteY30" fmla="*/ 872872 h 1044570"/>
                <a:gd name="connsiteX31" fmla="*/ 32808 w 3312746"/>
                <a:gd name="connsiteY31" fmla="*/ 871380 h 1044570"/>
                <a:gd name="connsiteX32" fmla="*/ 35790 w 3312746"/>
                <a:gd name="connsiteY32" fmla="*/ 875854 h 1044570"/>
                <a:gd name="connsiteX33" fmla="*/ 58159 w 3312746"/>
                <a:gd name="connsiteY33" fmla="*/ 881819 h 1044570"/>
                <a:gd name="connsiteX34" fmla="*/ 67107 w 3312746"/>
                <a:gd name="connsiteY34" fmla="*/ 872872 h 1044570"/>
                <a:gd name="connsiteX35" fmla="*/ 90967 w 3312746"/>
                <a:gd name="connsiteY35" fmla="*/ 849012 h 1044570"/>
                <a:gd name="connsiteX36" fmla="*/ 67107 w 3312746"/>
                <a:gd name="connsiteY36" fmla="*/ 825152 h 1044570"/>
                <a:gd name="connsiteX37" fmla="*/ 43246 w 3312746"/>
                <a:gd name="connsiteY37" fmla="*/ 849012 h 1044570"/>
                <a:gd name="connsiteX38" fmla="*/ 45080 w 3312746"/>
                <a:gd name="connsiteY38" fmla="*/ 853436 h 1044570"/>
                <a:gd name="connsiteX39" fmla="*/ 26843 w 3312746"/>
                <a:gd name="connsiteY39" fmla="*/ 838573 h 1044570"/>
                <a:gd name="connsiteX40" fmla="*/ 23860 w 3312746"/>
                <a:gd name="connsiteY40" fmla="*/ 834099 h 1044570"/>
                <a:gd name="connsiteX41" fmla="*/ 8948 w 3312746"/>
                <a:gd name="connsiteY41" fmla="*/ 832608 h 1044570"/>
                <a:gd name="connsiteX42" fmla="*/ 7457 w 3312746"/>
                <a:gd name="connsiteY42" fmla="*/ 828134 h 1044570"/>
                <a:gd name="connsiteX43" fmla="*/ 5965 w 3312746"/>
                <a:gd name="connsiteY43" fmla="*/ 822169 h 1044570"/>
                <a:gd name="connsiteX44" fmla="*/ 4474 w 3312746"/>
                <a:gd name="connsiteY44" fmla="*/ 799800 h 1044570"/>
                <a:gd name="connsiteX45" fmla="*/ 5965 w 3312746"/>
                <a:gd name="connsiteY45" fmla="*/ 750588 h 1044570"/>
                <a:gd name="connsiteX46" fmla="*/ 7457 w 3312746"/>
                <a:gd name="connsiteY46" fmla="*/ 746114 h 1044570"/>
                <a:gd name="connsiteX47" fmla="*/ 37282 w 3312746"/>
                <a:gd name="connsiteY47" fmla="*/ 746114 h 1044570"/>
                <a:gd name="connsiteX48" fmla="*/ 46229 w 3312746"/>
                <a:gd name="connsiteY48" fmla="*/ 749097 h 1044570"/>
                <a:gd name="connsiteX49" fmla="*/ 50601 w 3312746"/>
                <a:gd name="connsiteY49" fmla="*/ 746734 h 1044570"/>
                <a:gd name="connsiteX50" fmla="*/ 67107 w 3312746"/>
                <a:gd name="connsiteY50" fmla="*/ 753571 h 1044570"/>
                <a:gd name="connsiteX51" fmla="*/ 90967 w 3312746"/>
                <a:gd name="connsiteY51" fmla="*/ 729711 h 1044570"/>
                <a:gd name="connsiteX52" fmla="*/ 67107 w 3312746"/>
                <a:gd name="connsiteY52" fmla="*/ 705851 h 1044570"/>
                <a:gd name="connsiteX53" fmla="*/ 50235 w 3312746"/>
                <a:gd name="connsiteY53" fmla="*/ 712839 h 1044570"/>
                <a:gd name="connsiteX54" fmla="*/ 40264 w 3312746"/>
                <a:gd name="connsiteY54" fmla="*/ 723746 h 1044570"/>
                <a:gd name="connsiteX55" fmla="*/ 35790 w 3312746"/>
                <a:gd name="connsiteY55" fmla="*/ 728219 h 1044570"/>
                <a:gd name="connsiteX56" fmla="*/ 31317 w 3312746"/>
                <a:gd name="connsiteY56" fmla="*/ 726728 h 1044570"/>
                <a:gd name="connsiteX57" fmla="*/ 26843 w 3312746"/>
                <a:gd name="connsiteY57" fmla="*/ 714798 h 1044570"/>
                <a:gd name="connsiteX58" fmla="*/ 22369 w 3312746"/>
                <a:gd name="connsiteY58" fmla="*/ 710324 h 1044570"/>
                <a:gd name="connsiteX59" fmla="*/ 23860 w 3312746"/>
                <a:gd name="connsiteY59" fmla="*/ 705851 h 1044570"/>
                <a:gd name="connsiteX60" fmla="*/ 28334 w 3312746"/>
                <a:gd name="connsiteY60" fmla="*/ 701377 h 1044570"/>
                <a:gd name="connsiteX61" fmla="*/ 29825 w 3312746"/>
                <a:gd name="connsiteY61" fmla="*/ 693921 h 1044570"/>
                <a:gd name="connsiteX62" fmla="*/ 28334 w 3312746"/>
                <a:gd name="connsiteY62" fmla="*/ 689447 h 1044570"/>
                <a:gd name="connsiteX63" fmla="*/ 23860 w 3312746"/>
                <a:gd name="connsiteY63" fmla="*/ 687956 h 1044570"/>
                <a:gd name="connsiteX64" fmla="*/ 19387 w 3312746"/>
                <a:gd name="connsiteY64" fmla="*/ 684973 h 1044570"/>
                <a:gd name="connsiteX65" fmla="*/ 10439 w 3312746"/>
                <a:gd name="connsiteY65" fmla="*/ 681991 h 1044570"/>
                <a:gd name="connsiteX66" fmla="*/ 8948 w 3312746"/>
                <a:gd name="connsiteY66" fmla="*/ 674534 h 1044570"/>
                <a:gd name="connsiteX67" fmla="*/ 5965 w 3312746"/>
                <a:gd name="connsiteY67" fmla="*/ 670060 h 1044570"/>
                <a:gd name="connsiteX68" fmla="*/ 2983 w 3312746"/>
                <a:gd name="connsiteY68" fmla="*/ 652165 h 1044570"/>
                <a:gd name="connsiteX69" fmla="*/ 5965 w 3312746"/>
                <a:gd name="connsiteY69" fmla="*/ 647691 h 1044570"/>
                <a:gd name="connsiteX70" fmla="*/ 8948 w 3312746"/>
                <a:gd name="connsiteY70" fmla="*/ 628305 h 1044570"/>
                <a:gd name="connsiteX71" fmla="*/ 11930 w 3312746"/>
                <a:gd name="connsiteY71" fmla="*/ 622340 h 1044570"/>
                <a:gd name="connsiteX72" fmla="*/ 17895 w 3312746"/>
                <a:gd name="connsiteY72" fmla="*/ 620848 h 1044570"/>
                <a:gd name="connsiteX73" fmla="*/ 31317 w 3312746"/>
                <a:gd name="connsiteY73" fmla="*/ 619357 h 1044570"/>
                <a:gd name="connsiteX74" fmla="*/ 47720 w 3312746"/>
                <a:gd name="connsiteY74" fmla="*/ 623831 h 1044570"/>
                <a:gd name="connsiteX75" fmla="*/ 56668 w 3312746"/>
                <a:gd name="connsiteY75" fmla="*/ 619357 h 1044570"/>
                <a:gd name="connsiteX76" fmla="*/ 67107 w 3312746"/>
                <a:gd name="connsiteY76" fmla="*/ 620849 h 1044570"/>
                <a:gd name="connsiteX77" fmla="*/ 90967 w 3312746"/>
                <a:gd name="connsiteY77" fmla="*/ 596989 h 1044570"/>
                <a:gd name="connsiteX78" fmla="*/ 67107 w 3312746"/>
                <a:gd name="connsiteY78" fmla="*/ 573129 h 1044570"/>
                <a:gd name="connsiteX79" fmla="*/ 25352 w 3312746"/>
                <a:gd name="connsiteY79" fmla="*/ 585058 h 1044570"/>
                <a:gd name="connsiteX80" fmla="*/ 13422 w 3312746"/>
                <a:gd name="connsiteY80" fmla="*/ 586550 h 1044570"/>
                <a:gd name="connsiteX81" fmla="*/ 8948 w 3312746"/>
                <a:gd name="connsiteY81" fmla="*/ 583567 h 1044570"/>
                <a:gd name="connsiteX82" fmla="*/ 1492 w 3312746"/>
                <a:gd name="connsiteY82" fmla="*/ 582076 h 1044570"/>
                <a:gd name="connsiteX83" fmla="*/ 0 w 3312746"/>
                <a:gd name="connsiteY83" fmla="*/ 577602 h 1044570"/>
                <a:gd name="connsiteX84" fmla="*/ 2983 w 3312746"/>
                <a:gd name="connsiteY84" fmla="*/ 571637 h 1044570"/>
                <a:gd name="connsiteX85" fmla="*/ 5965 w 3312746"/>
                <a:gd name="connsiteY85" fmla="*/ 538829 h 1044570"/>
                <a:gd name="connsiteX86" fmla="*/ 2983 w 3312746"/>
                <a:gd name="connsiteY86" fmla="*/ 506021 h 1044570"/>
                <a:gd name="connsiteX87" fmla="*/ 5965 w 3312746"/>
                <a:gd name="connsiteY87" fmla="*/ 495582 h 1044570"/>
                <a:gd name="connsiteX88" fmla="*/ 10439 w 3312746"/>
                <a:gd name="connsiteY88" fmla="*/ 492600 h 1044570"/>
                <a:gd name="connsiteX89" fmla="*/ 11930 w 3312746"/>
                <a:gd name="connsiteY89" fmla="*/ 488126 h 1044570"/>
                <a:gd name="connsiteX90" fmla="*/ 23860 w 3312746"/>
                <a:gd name="connsiteY90" fmla="*/ 488126 h 1044570"/>
                <a:gd name="connsiteX91" fmla="*/ 32808 w 3312746"/>
                <a:gd name="connsiteY91" fmla="*/ 491109 h 1044570"/>
                <a:gd name="connsiteX92" fmla="*/ 50703 w 3312746"/>
                <a:gd name="connsiteY92" fmla="*/ 489617 h 1044570"/>
                <a:gd name="connsiteX93" fmla="*/ 67107 w 3312746"/>
                <a:gd name="connsiteY93" fmla="*/ 491109 h 1044570"/>
                <a:gd name="connsiteX94" fmla="*/ 90967 w 3312746"/>
                <a:gd name="connsiteY94" fmla="*/ 467249 h 1044570"/>
                <a:gd name="connsiteX95" fmla="*/ 67107 w 3312746"/>
                <a:gd name="connsiteY95" fmla="*/ 443389 h 1044570"/>
                <a:gd name="connsiteX96" fmla="*/ 50235 w 3312746"/>
                <a:gd name="connsiteY96" fmla="*/ 450377 h 1044570"/>
                <a:gd name="connsiteX97" fmla="*/ 43247 w 3312746"/>
                <a:gd name="connsiteY97" fmla="*/ 459792 h 1044570"/>
                <a:gd name="connsiteX98" fmla="*/ 35790 w 3312746"/>
                <a:gd name="connsiteY98" fmla="*/ 458301 h 1044570"/>
                <a:gd name="connsiteX99" fmla="*/ 31317 w 3312746"/>
                <a:gd name="connsiteY99" fmla="*/ 456810 h 1044570"/>
                <a:gd name="connsiteX100" fmla="*/ 26843 w 3312746"/>
                <a:gd name="connsiteY100" fmla="*/ 455319 h 1044570"/>
                <a:gd name="connsiteX101" fmla="*/ 17895 w 3312746"/>
                <a:gd name="connsiteY101" fmla="*/ 452336 h 1044570"/>
                <a:gd name="connsiteX102" fmla="*/ 14913 w 3312746"/>
                <a:gd name="connsiteY102" fmla="*/ 446371 h 1044570"/>
                <a:gd name="connsiteX103" fmla="*/ 11930 w 3312746"/>
                <a:gd name="connsiteY103" fmla="*/ 441897 h 1044570"/>
                <a:gd name="connsiteX104" fmla="*/ 7457 w 3312746"/>
                <a:gd name="connsiteY104" fmla="*/ 440406 h 1044570"/>
                <a:gd name="connsiteX105" fmla="*/ 5965 w 3312746"/>
                <a:gd name="connsiteY105" fmla="*/ 404616 h 1044570"/>
                <a:gd name="connsiteX106" fmla="*/ 7457 w 3312746"/>
                <a:gd name="connsiteY106" fmla="*/ 380755 h 1044570"/>
                <a:gd name="connsiteX107" fmla="*/ 7457 w 3312746"/>
                <a:gd name="connsiteY107" fmla="*/ 364351 h 1044570"/>
                <a:gd name="connsiteX108" fmla="*/ 11930 w 3312746"/>
                <a:gd name="connsiteY108" fmla="*/ 358386 h 1044570"/>
                <a:gd name="connsiteX109" fmla="*/ 14913 w 3312746"/>
                <a:gd name="connsiteY109" fmla="*/ 353913 h 1044570"/>
                <a:gd name="connsiteX110" fmla="*/ 20878 w 3312746"/>
                <a:gd name="connsiteY110" fmla="*/ 352421 h 1044570"/>
                <a:gd name="connsiteX111" fmla="*/ 31317 w 3312746"/>
                <a:gd name="connsiteY111" fmla="*/ 359878 h 1044570"/>
                <a:gd name="connsiteX112" fmla="*/ 35790 w 3312746"/>
                <a:gd name="connsiteY112" fmla="*/ 361369 h 1044570"/>
                <a:gd name="connsiteX113" fmla="*/ 53595 w 3312746"/>
                <a:gd name="connsiteY113" fmla="*/ 363347 h 1044570"/>
                <a:gd name="connsiteX114" fmla="*/ 52604 w 3312746"/>
                <a:gd name="connsiteY114" fmla="*/ 359835 h 1044570"/>
                <a:gd name="connsiteX115" fmla="*/ 67107 w 3312746"/>
                <a:gd name="connsiteY115" fmla="*/ 365843 h 1044570"/>
                <a:gd name="connsiteX116" fmla="*/ 90967 w 3312746"/>
                <a:gd name="connsiteY116" fmla="*/ 341983 h 1044570"/>
                <a:gd name="connsiteX117" fmla="*/ 67107 w 3312746"/>
                <a:gd name="connsiteY117" fmla="*/ 318123 h 1044570"/>
                <a:gd name="connsiteX118" fmla="*/ 50235 w 3312746"/>
                <a:gd name="connsiteY118" fmla="*/ 325111 h 1044570"/>
                <a:gd name="connsiteX119" fmla="*/ 38773 w 3312746"/>
                <a:gd name="connsiteY119" fmla="*/ 325579 h 1044570"/>
                <a:gd name="connsiteX120" fmla="*/ 19387 w 3312746"/>
                <a:gd name="connsiteY120" fmla="*/ 324088 h 1044570"/>
                <a:gd name="connsiteX121" fmla="*/ 13422 w 3312746"/>
                <a:gd name="connsiteY121" fmla="*/ 319614 h 1044570"/>
                <a:gd name="connsiteX122" fmla="*/ 8948 w 3312746"/>
                <a:gd name="connsiteY122" fmla="*/ 282332 h 1044570"/>
                <a:gd name="connsiteX123" fmla="*/ 7457 w 3312746"/>
                <a:gd name="connsiteY123" fmla="*/ 253998 h 1044570"/>
                <a:gd name="connsiteX124" fmla="*/ 5965 w 3312746"/>
                <a:gd name="connsiteY124" fmla="*/ 243559 h 1044570"/>
                <a:gd name="connsiteX125" fmla="*/ 10439 w 3312746"/>
                <a:gd name="connsiteY125" fmla="*/ 240577 h 1044570"/>
                <a:gd name="connsiteX126" fmla="*/ 44738 w 3312746"/>
                <a:gd name="connsiteY126" fmla="*/ 239085 h 1044570"/>
                <a:gd name="connsiteX127" fmla="*/ 47720 w 3312746"/>
                <a:gd name="connsiteY127" fmla="*/ 231629 h 1044570"/>
                <a:gd name="connsiteX128" fmla="*/ 50235 w 3312746"/>
                <a:gd name="connsiteY128" fmla="*/ 233589 h 1044570"/>
                <a:gd name="connsiteX129" fmla="*/ 67107 w 3312746"/>
                <a:gd name="connsiteY129" fmla="*/ 240577 h 1044570"/>
                <a:gd name="connsiteX130" fmla="*/ 90967 w 3312746"/>
                <a:gd name="connsiteY130" fmla="*/ 216717 h 1044570"/>
                <a:gd name="connsiteX131" fmla="*/ 67107 w 3312746"/>
                <a:gd name="connsiteY131" fmla="*/ 192857 h 1044570"/>
                <a:gd name="connsiteX132" fmla="*/ 50235 w 3312746"/>
                <a:gd name="connsiteY132" fmla="*/ 199845 h 1044570"/>
                <a:gd name="connsiteX133" fmla="*/ 44956 w 3312746"/>
                <a:gd name="connsiteY133" fmla="*/ 211137 h 1044570"/>
                <a:gd name="connsiteX134" fmla="*/ 29825 w 3312746"/>
                <a:gd name="connsiteY134" fmla="*/ 204787 h 1044570"/>
                <a:gd name="connsiteX135" fmla="*/ 28334 w 3312746"/>
                <a:gd name="connsiteY135" fmla="*/ 209260 h 1044570"/>
                <a:gd name="connsiteX136" fmla="*/ 22369 w 3312746"/>
                <a:gd name="connsiteY136" fmla="*/ 210752 h 1044570"/>
                <a:gd name="connsiteX137" fmla="*/ 8948 w 3312746"/>
                <a:gd name="connsiteY137" fmla="*/ 200313 h 1044570"/>
                <a:gd name="connsiteX138" fmla="*/ 4474 w 3312746"/>
                <a:gd name="connsiteY138" fmla="*/ 189874 h 1044570"/>
                <a:gd name="connsiteX139" fmla="*/ 5965 w 3312746"/>
                <a:gd name="connsiteY139" fmla="*/ 185400 h 1044570"/>
                <a:gd name="connsiteX140" fmla="*/ 7457 w 3312746"/>
                <a:gd name="connsiteY140" fmla="*/ 151101 h 1044570"/>
                <a:gd name="connsiteX141" fmla="*/ 8948 w 3312746"/>
                <a:gd name="connsiteY141" fmla="*/ 143645 h 1044570"/>
                <a:gd name="connsiteX142" fmla="*/ 10439 w 3312746"/>
                <a:gd name="connsiteY142" fmla="*/ 137680 h 1044570"/>
                <a:gd name="connsiteX143" fmla="*/ 11930 w 3312746"/>
                <a:gd name="connsiteY143" fmla="*/ 121276 h 1044570"/>
                <a:gd name="connsiteX144" fmla="*/ 13422 w 3312746"/>
                <a:gd name="connsiteY144" fmla="*/ 116802 h 1044570"/>
                <a:gd name="connsiteX145" fmla="*/ 17895 w 3312746"/>
                <a:gd name="connsiteY145" fmla="*/ 115311 h 1044570"/>
                <a:gd name="connsiteX146" fmla="*/ 31317 w 3312746"/>
                <a:gd name="connsiteY146" fmla="*/ 122767 h 1044570"/>
                <a:gd name="connsiteX147" fmla="*/ 48330 w 3312746"/>
                <a:gd name="connsiteY147" fmla="*/ 124743 h 1044570"/>
                <a:gd name="connsiteX148" fmla="*/ 67107 w 3312746"/>
                <a:gd name="connsiteY148" fmla="*/ 124258 h 1044570"/>
                <a:gd name="connsiteX149" fmla="*/ 90967 w 3312746"/>
                <a:gd name="connsiteY149" fmla="*/ 100398 h 1044570"/>
                <a:gd name="connsiteX150" fmla="*/ 67107 w 3312746"/>
                <a:gd name="connsiteY150" fmla="*/ 76538 h 1044570"/>
                <a:gd name="connsiteX151" fmla="*/ 50235 w 3312746"/>
                <a:gd name="connsiteY151" fmla="*/ 83526 h 1044570"/>
                <a:gd name="connsiteX152" fmla="*/ 44738 w 3312746"/>
                <a:gd name="connsiteY152" fmla="*/ 79521 h 1044570"/>
                <a:gd name="connsiteX153" fmla="*/ 40264 w 3312746"/>
                <a:gd name="connsiteY153" fmla="*/ 78029 h 1044570"/>
                <a:gd name="connsiteX154" fmla="*/ 31317 w 3312746"/>
                <a:gd name="connsiteY154" fmla="*/ 75047 h 1044570"/>
                <a:gd name="connsiteX155" fmla="*/ 25352 w 3312746"/>
                <a:gd name="connsiteY155" fmla="*/ 72064 h 1044570"/>
                <a:gd name="connsiteX156" fmla="*/ 23860 w 3312746"/>
                <a:gd name="connsiteY156" fmla="*/ 51187 h 1044570"/>
                <a:gd name="connsiteX157" fmla="*/ 20878 w 3312746"/>
                <a:gd name="connsiteY157" fmla="*/ 46713 h 1044570"/>
                <a:gd name="connsiteX158" fmla="*/ 19387 w 3312746"/>
                <a:gd name="connsiteY158" fmla="*/ 42239 h 1044570"/>
                <a:gd name="connsiteX159" fmla="*/ 16404 w 3312746"/>
                <a:gd name="connsiteY159" fmla="*/ 33292 h 1044570"/>
                <a:gd name="connsiteX160" fmla="*/ 11930 w 3312746"/>
                <a:gd name="connsiteY160" fmla="*/ 30309 h 1044570"/>
                <a:gd name="connsiteX161" fmla="*/ 10439 w 3312746"/>
                <a:gd name="connsiteY161" fmla="*/ 18379 h 1044570"/>
                <a:gd name="connsiteX162" fmla="*/ 11930 w 3312746"/>
                <a:gd name="connsiteY162" fmla="*/ 13905 h 1044570"/>
                <a:gd name="connsiteX163" fmla="*/ 13422 w 3312746"/>
                <a:gd name="connsiteY163" fmla="*/ 7940 h 1044570"/>
                <a:gd name="connsiteX164" fmla="*/ 16404 w 3312746"/>
                <a:gd name="connsiteY164" fmla="*/ 3466 h 1044570"/>
                <a:gd name="connsiteX165" fmla="*/ 20281 w 3312746"/>
                <a:gd name="connsiteY165" fmla="*/ 484 h 1044570"/>
                <a:gd name="connsiteX166" fmla="*/ 211893 w 3312746"/>
                <a:gd name="connsiteY166" fmla="*/ 484 h 1044570"/>
                <a:gd name="connsiteX167" fmla="*/ 347539 w 3312746"/>
                <a:gd name="connsiteY167" fmla="*/ 484 h 1044570"/>
                <a:gd name="connsiteX168" fmla="*/ 3312746 w 3312746"/>
                <a:gd name="connsiteY168" fmla="*/ 0 h 1044570"/>
                <a:gd name="connsiteX0" fmla="*/ 3312746 w 3312746"/>
                <a:gd name="connsiteY0" fmla="*/ 0 h 1044570"/>
                <a:gd name="connsiteX1" fmla="*/ 3312746 w 3312746"/>
                <a:gd name="connsiteY1" fmla="*/ 1044570 h 1044570"/>
                <a:gd name="connsiteX2" fmla="*/ 12428 w 3312746"/>
                <a:gd name="connsiteY2" fmla="*/ 1042876 h 1044570"/>
                <a:gd name="connsiteX3" fmla="*/ 10439 w 3312746"/>
                <a:gd name="connsiteY3" fmla="*/ 1039893 h 1044570"/>
                <a:gd name="connsiteX4" fmla="*/ 5965 w 3312746"/>
                <a:gd name="connsiteY4" fmla="*/ 1029454 h 1044570"/>
                <a:gd name="connsiteX5" fmla="*/ 4474 w 3312746"/>
                <a:gd name="connsiteY5" fmla="*/ 1023489 h 1044570"/>
                <a:gd name="connsiteX6" fmla="*/ 1492 w 3312746"/>
                <a:gd name="connsiteY6" fmla="*/ 1017524 h 1044570"/>
                <a:gd name="connsiteX7" fmla="*/ 7457 w 3312746"/>
                <a:gd name="connsiteY7" fmla="*/ 996646 h 1044570"/>
                <a:gd name="connsiteX8" fmla="*/ 8948 w 3312746"/>
                <a:gd name="connsiteY8" fmla="*/ 992173 h 1044570"/>
                <a:gd name="connsiteX9" fmla="*/ 23860 w 3312746"/>
                <a:gd name="connsiteY9" fmla="*/ 990681 h 1044570"/>
                <a:gd name="connsiteX10" fmla="*/ 38773 w 3312746"/>
                <a:gd name="connsiteY10" fmla="*/ 999629 h 1044570"/>
                <a:gd name="connsiteX11" fmla="*/ 55177 w 3312746"/>
                <a:gd name="connsiteY11" fmla="*/ 998138 h 1044570"/>
                <a:gd name="connsiteX12" fmla="*/ 57759 w 3312746"/>
                <a:gd name="connsiteY12" fmla="*/ 994266 h 1044570"/>
                <a:gd name="connsiteX13" fmla="*/ 67107 w 3312746"/>
                <a:gd name="connsiteY13" fmla="*/ 998138 h 1044570"/>
                <a:gd name="connsiteX14" fmla="*/ 90967 w 3312746"/>
                <a:gd name="connsiteY14" fmla="*/ 974278 h 1044570"/>
                <a:gd name="connsiteX15" fmla="*/ 67107 w 3312746"/>
                <a:gd name="connsiteY15" fmla="*/ 950418 h 1044570"/>
                <a:gd name="connsiteX16" fmla="*/ 43246 w 3312746"/>
                <a:gd name="connsiteY16" fmla="*/ 974278 h 1044570"/>
                <a:gd name="connsiteX17" fmla="*/ 43810 w 3312746"/>
                <a:gd name="connsiteY17" fmla="*/ 975636 h 1044570"/>
                <a:gd name="connsiteX18" fmla="*/ 34299 w 3312746"/>
                <a:gd name="connsiteY18" fmla="*/ 974278 h 1044570"/>
                <a:gd name="connsiteX19" fmla="*/ 29825 w 3312746"/>
                <a:gd name="connsiteY19" fmla="*/ 971295 h 1044570"/>
                <a:gd name="connsiteX20" fmla="*/ 22369 w 3312746"/>
                <a:gd name="connsiteY20" fmla="*/ 968313 h 1044570"/>
                <a:gd name="connsiteX21" fmla="*/ 17895 w 3312746"/>
                <a:gd name="connsiteY21" fmla="*/ 966821 h 1044570"/>
                <a:gd name="connsiteX22" fmla="*/ 13422 w 3312746"/>
                <a:gd name="connsiteY22" fmla="*/ 963839 h 1044570"/>
                <a:gd name="connsiteX23" fmla="*/ 14913 w 3312746"/>
                <a:gd name="connsiteY23" fmla="*/ 959365 h 1044570"/>
                <a:gd name="connsiteX24" fmla="*/ 16404 w 3312746"/>
                <a:gd name="connsiteY24" fmla="*/ 950418 h 1044570"/>
                <a:gd name="connsiteX25" fmla="*/ 17895 w 3312746"/>
                <a:gd name="connsiteY25" fmla="*/ 944453 h 1044570"/>
                <a:gd name="connsiteX26" fmla="*/ 14913 w 3312746"/>
                <a:gd name="connsiteY26" fmla="*/ 931031 h 1044570"/>
                <a:gd name="connsiteX27" fmla="*/ 13422 w 3312746"/>
                <a:gd name="connsiteY27" fmla="*/ 925066 h 1044570"/>
                <a:gd name="connsiteX28" fmla="*/ 10439 w 3312746"/>
                <a:gd name="connsiteY28" fmla="*/ 913136 h 1044570"/>
                <a:gd name="connsiteX29" fmla="*/ 7457 w 3312746"/>
                <a:gd name="connsiteY29" fmla="*/ 886293 h 1044570"/>
                <a:gd name="connsiteX30" fmla="*/ 8948 w 3312746"/>
                <a:gd name="connsiteY30" fmla="*/ 872872 h 1044570"/>
                <a:gd name="connsiteX31" fmla="*/ 32808 w 3312746"/>
                <a:gd name="connsiteY31" fmla="*/ 871380 h 1044570"/>
                <a:gd name="connsiteX32" fmla="*/ 35790 w 3312746"/>
                <a:gd name="connsiteY32" fmla="*/ 875854 h 1044570"/>
                <a:gd name="connsiteX33" fmla="*/ 58159 w 3312746"/>
                <a:gd name="connsiteY33" fmla="*/ 881819 h 1044570"/>
                <a:gd name="connsiteX34" fmla="*/ 67107 w 3312746"/>
                <a:gd name="connsiteY34" fmla="*/ 872872 h 1044570"/>
                <a:gd name="connsiteX35" fmla="*/ 90967 w 3312746"/>
                <a:gd name="connsiteY35" fmla="*/ 849012 h 1044570"/>
                <a:gd name="connsiteX36" fmla="*/ 67107 w 3312746"/>
                <a:gd name="connsiteY36" fmla="*/ 825152 h 1044570"/>
                <a:gd name="connsiteX37" fmla="*/ 43246 w 3312746"/>
                <a:gd name="connsiteY37" fmla="*/ 849012 h 1044570"/>
                <a:gd name="connsiteX38" fmla="*/ 45080 w 3312746"/>
                <a:gd name="connsiteY38" fmla="*/ 853436 h 1044570"/>
                <a:gd name="connsiteX39" fmla="*/ 26843 w 3312746"/>
                <a:gd name="connsiteY39" fmla="*/ 838573 h 1044570"/>
                <a:gd name="connsiteX40" fmla="*/ 23860 w 3312746"/>
                <a:gd name="connsiteY40" fmla="*/ 834099 h 1044570"/>
                <a:gd name="connsiteX41" fmla="*/ 8948 w 3312746"/>
                <a:gd name="connsiteY41" fmla="*/ 832608 h 1044570"/>
                <a:gd name="connsiteX42" fmla="*/ 7457 w 3312746"/>
                <a:gd name="connsiteY42" fmla="*/ 828134 h 1044570"/>
                <a:gd name="connsiteX43" fmla="*/ 5965 w 3312746"/>
                <a:gd name="connsiteY43" fmla="*/ 822169 h 1044570"/>
                <a:gd name="connsiteX44" fmla="*/ 4474 w 3312746"/>
                <a:gd name="connsiteY44" fmla="*/ 799800 h 1044570"/>
                <a:gd name="connsiteX45" fmla="*/ 5965 w 3312746"/>
                <a:gd name="connsiteY45" fmla="*/ 750588 h 1044570"/>
                <a:gd name="connsiteX46" fmla="*/ 7457 w 3312746"/>
                <a:gd name="connsiteY46" fmla="*/ 746114 h 1044570"/>
                <a:gd name="connsiteX47" fmla="*/ 37282 w 3312746"/>
                <a:gd name="connsiteY47" fmla="*/ 746114 h 1044570"/>
                <a:gd name="connsiteX48" fmla="*/ 46229 w 3312746"/>
                <a:gd name="connsiteY48" fmla="*/ 749097 h 1044570"/>
                <a:gd name="connsiteX49" fmla="*/ 50601 w 3312746"/>
                <a:gd name="connsiteY49" fmla="*/ 746734 h 1044570"/>
                <a:gd name="connsiteX50" fmla="*/ 67107 w 3312746"/>
                <a:gd name="connsiteY50" fmla="*/ 753571 h 1044570"/>
                <a:gd name="connsiteX51" fmla="*/ 90967 w 3312746"/>
                <a:gd name="connsiteY51" fmla="*/ 729711 h 1044570"/>
                <a:gd name="connsiteX52" fmla="*/ 67107 w 3312746"/>
                <a:gd name="connsiteY52" fmla="*/ 705851 h 1044570"/>
                <a:gd name="connsiteX53" fmla="*/ 50235 w 3312746"/>
                <a:gd name="connsiteY53" fmla="*/ 712839 h 1044570"/>
                <a:gd name="connsiteX54" fmla="*/ 40264 w 3312746"/>
                <a:gd name="connsiteY54" fmla="*/ 723746 h 1044570"/>
                <a:gd name="connsiteX55" fmla="*/ 35790 w 3312746"/>
                <a:gd name="connsiteY55" fmla="*/ 728219 h 1044570"/>
                <a:gd name="connsiteX56" fmla="*/ 31317 w 3312746"/>
                <a:gd name="connsiteY56" fmla="*/ 726728 h 1044570"/>
                <a:gd name="connsiteX57" fmla="*/ 26843 w 3312746"/>
                <a:gd name="connsiteY57" fmla="*/ 714798 h 1044570"/>
                <a:gd name="connsiteX58" fmla="*/ 22369 w 3312746"/>
                <a:gd name="connsiteY58" fmla="*/ 710324 h 1044570"/>
                <a:gd name="connsiteX59" fmla="*/ 23860 w 3312746"/>
                <a:gd name="connsiteY59" fmla="*/ 705851 h 1044570"/>
                <a:gd name="connsiteX60" fmla="*/ 28334 w 3312746"/>
                <a:gd name="connsiteY60" fmla="*/ 701377 h 1044570"/>
                <a:gd name="connsiteX61" fmla="*/ 29825 w 3312746"/>
                <a:gd name="connsiteY61" fmla="*/ 693921 h 1044570"/>
                <a:gd name="connsiteX62" fmla="*/ 28334 w 3312746"/>
                <a:gd name="connsiteY62" fmla="*/ 689447 h 1044570"/>
                <a:gd name="connsiteX63" fmla="*/ 23860 w 3312746"/>
                <a:gd name="connsiteY63" fmla="*/ 687956 h 1044570"/>
                <a:gd name="connsiteX64" fmla="*/ 19387 w 3312746"/>
                <a:gd name="connsiteY64" fmla="*/ 684973 h 1044570"/>
                <a:gd name="connsiteX65" fmla="*/ 10439 w 3312746"/>
                <a:gd name="connsiteY65" fmla="*/ 681991 h 1044570"/>
                <a:gd name="connsiteX66" fmla="*/ 8948 w 3312746"/>
                <a:gd name="connsiteY66" fmla="*/ 674534 h 1044570"/>
                <a:gd name="connsiteX67" fmla="*/ 5965 w 3312746"/>
                <a:gd name="connsiteY67" fmla="*/ 670060 h 1044570"/>
                <a:gd name="connsiteX68" fmla="*/ 2983 w 3312746"/>
                <a:gd name="connsiteY68" fmla="*/ 652165 h 1044570"/>
                <a:gd name="connsiteX69" fmla="*/ 5965 w 3312746"/>
                <a:gd name="connsiteY69" fmla="*/ 647691 h 1044570"/>
                <a:gd name="connsiteX70" fmla="*/ 8948 w 3312746"/>
                <a:gd name="connsiteY70" fmla="*/ 628305 h 1044570"/>
                <a:gd name="connsiteX71" fmla="*/ 11930 w 3312746"/>
                <a:gd name="connsiteY71" fmla="*/ 622340 h 1044570"/>
                <a:gd name="connsiteX72" fmla="*/ 17895 w 3312746"/>
                <a:gd name="connsiteY72" fmla="*/ 620848 h 1044570"/>
                <a:gd name="connsiteX73" fmla="*/ 31317 w 3312746"/>
                <a:gd name="connsiteY73" fmla="*/ 619357 h 1044570"/>
                <a:gd name="connsiteX74" fmla="*/ 47720 w 3312746"/>
                <a:gd name="connsiteY74" fmla="*/ 623831 h 1044570"/>
                <a:gd name="connsiteX75" fmla="*/ 56668 w 3312746"/>
                <a:gd name="connsiteY75" fmla="*/ 619357 h 1044570"/>
                <a:gd name="connsiteX76" fmla="*/ 67107 w 3312746"/>
                <a:gd name="connsiteY76" fmla="*/ 620849 h 1044570"/>
                <a:gd name="connsiteX77" fmla="*/ 90967 w 3312746"/>
                <a:gd name="connsiteY77" fmla="*/ 596989 h 1044570"/>
                <a:gd name="connsiteX78" fmla="*/ 67107 w 3312746"/>
                <a:gd name="connsiteY78" fmla="*/ 573129 h 1044570"/>
                <a:gd name="connsiteX79" fmla="*/ 25352 w 3312746"/>
                <a:gd name="connsiteY79" fmla="*/ 585058 h 1044570"/>
                <a:gd name="connsiteX80" fmla="*/ 13422 w 3312746"/>
                <a:gd name="connsiteY80" fmla="*/ 586550 h 1044570"/>
                <a:gd name="connsiteX81" fmla="*/ 8948 w 3312746"/>
                <a:gd name="connsiteY81" fmla="*/ 583567 h 1044570"/>
                <a:gd name="connsiteX82" fmla="*/ 1492 w 3312746"/>
                <a:gd name="connsiteY82" fmla="*/ 582076 h 1044570"/>
                <a:gd name="connsiteX83" fmla="*/ 0 w 3312746"/>
                <a:gd name="connsiteY83" fmla="*/ 577602 h 1044570"/>
                <a:gd name="connsiteX84" fmla="*/ 2983 w 3312746"/>
                <a:gd name="connsiteY84" fmla="*/ 571637 h 1044570"/>
                <a:gd name="connsiteX85" fmla="*/ 5965 w 3312746"/>
                <a:gd name="connsiteY85" fmla="*/ 538829 h 1044570"/>
                <a:gd name="connsiteX86" fmla="*/ 2983 w 3312746"/>
                <a:gd name="connsiteY86" fmla="*/ 506021 h 1044570"/>
                <a:gd name="connsiteX87" fmla="*/ 5965 w 3312746"/>
                <a:gd name="connsiteY87" fmla="*/ 495582 h 1044570"/>
                <a:gd name="connsiteX88" fmla="*/ 10439 w 3312746"/>
                <a:gd name="connsiteY88" fmla="*/ 492600 h 1044570"/>
                <a:gd name="connsiteX89" fmla="*/ 11930 w 3312746"/>
                <a:gd name="connsiteY89" fmla="*/ 488126 h 1044570"/>
                <a:gd name="connsiteX90" fmla="*/ 23860 w 3312746"/>
                <a:gd name="connsiteY90" fmla="*/ 488126 h 1044570"/>
                <a:gd name="connsiteX91" fmla="*/ 32808 w 3312746"/>
                <a:gd name="connsiteY91" fmla="*/ 491109 h 1044570"/>
                <a:gd name="connsiteX92" fmla="*/ 50703 w 3312746"/>
                <a:gd name="connsiteY92" fmla="*/ 489617 h 1044570"/>
                <a:gd name="connsiteX93" fmla="*/ 67107 w 3312746"/>
                <a:gd name="connsiteY93" fmla="*/ 491109 h 1044570"/>
                <a:gd name="connsiteX94" fmla="*/ 90967 w 3312746"/>
                <a:gd name="connsiteY94" fmla="*/ 467249 h 1044570"/>
                <a:gd name="connsiteX95" fmla="*/ 67107 w 3312746"/>
                <a:gd name="connsiteY95" fmla="*/ 443389 h 1044570"/>
                <a:gd name="connsiteX96" fmla="*/ 50235 w 3312746"/>
                <a:gd name="connsiteY96" fmla="*/ 450377 h 1044570"/>
                <a:gd name="connsiteX97" fmla="*/ 43247 w 3312746"/>
                <a:gd name="connsiteY97" fmla="*/ 459792 h 1044570"/>
                <a:gd name="connsiteX98" fmla="*/ 35790 w 3312746"/>
                <a:gd name="connsiteY98" fmla="*/ 458301 h 1044570"/>
                <a:gd name="connsiteX99" fmla="*/ 31317 w 3312746"/>
                <a:gd name="connsiteY99" fmla="*/ 456810 h 1044570"/>
                <a:gd name="connsiteX100" fmla="*/ 26843 w 3312746"/>
                <a:gd name="connsiteY100" fmla="*/ 455319 h 1044570"/>
                <a:gd name="connsiteX101" fmla="*/ 17895 w 3312746"/>
                <a:gd name="connsiteY101" fmla="*/ 452336 h 1044570"/>
                <a:gd name="connsiteX102" fmla="*/ 14913 w 3312746"/>
                <a:gd name="connsiteY102" fmla="*/ 446371 h 1044570"/>
                <a:gd name="connsiteX103" fmla="*/ 11930 w 3312746"/>
                <a:gd name="connsiteY103" fmla="*/ 441897 h 1044570"/>
                <a:gd name="connsiteX104" fmla="*/ 7457 w 3312746"/>
                <a:gd name="connsiteY104" fmla="*/ 440406 h 1044570"/>
                <a:gd name="connsiteX105" fmla="*/ 5965 w 3312746"/>
                <a:gd name="connsiteY105" fmla="*/ 404616 h 1044570"/>
                <a:gd name="connsiteX106" fmla="*/ 7457 w 3312746"/>
                <a:gd name="connsiteY106" fmla="*/ 380755 h 1044570"/>
                <a:gd name="connsiteX107" fmla="*/ 7457 w 3312746"/>
                <a:gd name="connsiteY107" fmla="*/ 364351 h 1044570"/>
                <a:gd name="connsiteX108" fmla="*/ 11930 w 3312746"/>
                <a:gd name="connsiteY108" fmla="*/ 358386 h 1044570"/>
                <a:gd name="connsiteX109" fmla="*/ 14913 w 3312746"/>
                <a:gd name="connsiteY109" fmla="*/ 353913 h 1044570"/>
                <a:gd name="connsiteX110" fmla="*/ 20878 w 3312746"/>
                <a:gd name="connsiteY110" fmla="*/ 352421 h 1044570"/>
                <a:gd name="connsiteX111" fmla="*/ 31317 w 3312746"/>
                <a:gd name="connsiteY111" fmla="*/ 359878 h 1044570"/>
                <a:gd name="connsiteX112" fmla="*/ 35790 w 3312746"/>
                <a:gd name="connsiteY112" fmla="*/ 361369 h 1044570"/>
                <a:gd name="connsiteX113" fmla="*/ 53595 w 3312746"/>
                <a:gd name="connsiteY113" fmla="*/ 363347 h 1044570"/>
                <a:gd name="connsiteX114" fmla="*/ 52604 w 3312746"/>
                <a:gd name="connsiteY114" fmla="*/ 359835 h 1044570"/>
                <a:gd name="connsiteX115" fmla="*/ 67107 w 3312746"/>
                <a:gd name="connsiteY115" fmla="*/ 365843 h 1044570"/>
                <a:gd name="connsiteX116" fmla="*/ 90967 w 3312746"/>
                <a:gd name="connsiteY116" fmla="*/ 341983 h 1044570"/>
                <a:gd name="connsiteX117" fmla="*/ 67107 w 3312746"/>
                <a:gd name="connsiteY117" fmla="*/ 318123 h 1044570"/>
                <a:gd name="connsiteX118" fmla="*/ 50235 w 3312746"/>
                <a:gd name="connsiteY118" fmla="*/ 325111 h 1044570"/>
                <a:gd name="connsiteX119" fmla="*/ 38773 w 3312746"/>
                <a:gd name="connsiteY119" fmla="*/ 325579 h 1044570"/>
                <a:gd name="connsiteX120" fmla="*/ 19387 w 3312746"/>
                <a:gd name="connsiteY120" fmla="*/ 324088 h 1044570"/>
                <a:gd name="connsiteX121" fmla="*/ 13422 w 3312746"/>
                <a:gd name="connsiteY121" fmla="*/ 319614 h 1044570"/>
                <a:gd name="connsiteX122" fmla="*/ 8948 w 3312746"/>
                <a:gd name="connsiteY122" fmla="*/ 282332 h 1044570"/>
                <a:gd name="connsiteX123" fmla="*/ 7457 w 3312746"/>
                <a:gd name="connsiteY123" fmla="*/ 253998 h 1044570"/>
                <a:gd name="connsiteX124" fmla="*/ 5965 w 3312746"/>
                <a:gd name="connsiteY124" fmla="*/ 243559 h 1044570"/>
                <a:gd name="connsiteX125" fmla="*/ 10439 w 3312746"/>
                <a:gd name="connsiteY125" fmla="*/ 240577 h 1044570"/>
                <a:gd name="connsiteX126" fmla="*/ 44738 w 3312746"/>
                <a:gd name="connsiteY126" fmla="*/ 239085 h 1044570"/>
                <a:gd name="connsiteX127" fmla="*/ 47720 w 3312746"/>
                <a:gd name="connsiteY127" fmla="*/ 231629 h 1044570"/>
                <a:gd name="connsiteX128" fmla="*/ 50235 w 3312746"/>
                <a:gd name="connsiteY128" fmla="*/ 233589 h 1044570"/>
                <a:gd name="connsiteX129" fmla="*/ 67107 w 3312746"/>
                <a:gd name="connsiteY129" fmla="*/ 240577 h 1044570"/>
                <a:gd name="connsiteX130" fmla="*/ 90967 w 3312746"/>
                <a:gd name="connsiteY130" fmla="*/ 216717 h 1044570"/>
                <a:gd name="connsiteX131" fmla="*/ 67107 w 3312746"/>
                <a:gd name="connsiteY131" fmla="*/ 192857 h 1044570"/>
                <a:gd name="connsiteX132" fmla="*/ 50235 w 3312746"/>
                <a:gd name="connsiteY132" fmla="*/ 199845 h 1044570"/>
                <a:gd name="connsiteX133" fmla="*/ 44956 w 3312746"/>
                <a:gd name="connsiteY133" fmla="*/ 211137 h 1044570"/>
                <a:gd name="connsiteX134" fmla="*/ 29825 w 3312746"/>
                <a:gd name="connsiteY134" fmla="*/ 204787 h 1044570"/>
                <a:gd name="connsiteX135" fmla="*/ 28334 w 3312746"/>
                <a:gd name="connsiteY135" fmla="*/ 209260 h 1044570"/>
                <a:gd name="connsiteX136" fmla="*/ 22369 w 3312746"/>
                <a:gd name="connsiteY136" fmla="*/ 210752 h 1044570"/>
                <a:gd name="connsiteX137" fmla="*/ 8948 w 3312746"/>
                <a:gd name="connsiteY137" fmla="*/ 200313 h 1044570"/>
                <a:gd name="connsiteX138" fmla="*/ 4474 w 3312746"/>
                <a:gd name="connsiteY138" fmla="*/ 189874 h 1044570"/>
                <a:gd name="connsiteX139" fmla="*/ 5965 w 3312746"/>
                <a:gd name="connsiteY139" fmla="*/ 185400 h 1044570"/>
                <a:gd name="connsiteX140" fmla="*/ 7457 w 3312746"/>
                <a:gd name="connsiteY140" fmla="*/ 151101 h 1044570"/>
                <a:gd name="connsiteX141" fmla="*/ 8948 w 3312746"/>
                <a:gd name="connsiteY141" fmla="*/ 143645 h 1044570"/>
                <a:gd name="connsiteX142" fmla="*/ 10439 w 3312746"/>
                <a:gd name="connsiteY142" fmla="*/ 137680 h 1044570"/>
                <a:gd name="connsiteX143" fmla="*/ 11930 w 3312746"/>
                <a:gd name="connsiteY143" fmla="*/ 121276 h 1044570"/>
                <a:gd name="connsiteX144" fmla="*/ 13422 w 3312746"/>
                <a:gd name="connsiteY144" fmla="*/ 116802 h 1044570"/>
                <a:gd name="connsiteX145" fmla="*/ 17895 w 3312746"/>
                <a:gd name="connsiteY145" fmla="*/ 115311 h 1044570"/>
                <a:gd name="connsiteX146" fmla="*/ 31317 w 3312746"/>
                <a:gd name="connsiteY146" fmla="*/ 122767 h 1044570"/>
                <a:gd name="connsiteX147" fmla="*/ 48330 w 3312746"/>
                <a:gd name="connsiteY147" fmla="*/ 124743 h 1044570"/>
                <a:gd name="connsiteX148" fmla="*/ 67107 w 3312746"/>
                <a:gd name="connsiteY148" fmla="*/ 124258 h 1044570"/>
                <a:gd name="connsiteX149" fmla="*/ 90967 w 3312746"/>
                <a:gd name="connsiteY149" fmla="*/ 100398 h 1044570"/>
                <a:gd name="connsiteX150" fmla="*/ 67107 w 3312746"/>
                <a:gd name="connsiteY150" fmla="*/ 76538 h 1044570"/>
                <a:gd name="connsiteX151" fmla="*/ 50235 w 3312746"/>
                <a:gd name="connsiteY151" fmla="*/ 83526 h 1044570"/>
                <a:gd name="connsiteX152" fmla="*/ 44738 w 3312746"/>
                <a:gd name="connsiteY152" fmla="*/ 79521 h 1044570"/>
                <a:gd name="connsiteX153" fmla="*/ 40264 w 3312746"/>
                <a:gd name="connsiteY153" fmla="*/ 78029 h 1044570"/>
                <a:gd name="connsiteX154" fmla="*/ 31317 w 3312746"/>
                <a:gd name="connsiteY154" fmla="*/ 75047 h 1044570"/>
                <a:gd name="connsiteX155" fmla="*/ 25352 w 3312746"/>
                <a:gd name="connsiteY155" fmla="*/ 72064 h 1044570"/>
                <a:gd name="connsiteX156" fmla="*/ 23860 w 3312746"/>
                <a:gd name="connsiteY156" fmla="*/ 51187 h 1044570"/>
                <a:gd name="connsiteX157" fmla="*/ 20878 w 3312746"/>
                <a:gd name="connsiteY157" fmla="*/ 46713 h 1044570"/>
                <a:gd name="connsiteX158" fmla="*/ 19387 w 3312746"/>
                <a:gd name="connsiteY158" fmla="*/ 42239 h 1044570"/>
                <a:gd name="connsiteX159" fmla="*/ 16404 w 3312746"/>
                <a:gd name="connsiteY159" fmla="*/ 33292 h 1044570"/>
                <a:gd name="connsiteX160" fmla="*/ 11930 w 3312746"/>
                <a:gd name="connsiteY160" fmla="*/ 30309 h 1044570"/>
                <a:gd name="connsiteX161" fmla="*/ 10439 w 3312746"/>
                <a:gd name="connsiteY161" fmla="*/ 18379 h 1044570"/>
                <a:gd name="connsiteX162" fmla="*/ 11930 w 3312746"/>
                <a:gd name="connsiteY162" fmla="*/ 13905 h 1044570"/>
                <a:gd name="connsiteX163" fmla="*/ 13422 w 3312746"/>
                <a:gd name="connsiteY163" fmla="*/ 7940 h 1044570"/>
                <a:gd name="connsiteX164" fmla="*/ 16404 w 3312746"/>
                <a:gd name="connsiteY164" fmla="*/ 3466 h 1044570"/>
                <a:gd name="connsiteX165" fmla="*/ 20281 w 3312746"/>
                <a:gd name="connsiteY165" fmla="*/ 484 h 1044570"/>
                <a:gd name="connsiteX166" fmla="*/ 211893 w 3312746"/>
                <a:gd name="connsiteY166" fmla="*/ 484 h 1044570"/>
                <a:gd name="connsiteX167" fmla="*/ 347539 w 3312746"/>
                <a:gd name="connsiteY167" fmla="*/ 484 h 1044570"/>
                <a:gd name="connsiteX168" fmla="*/ 3312746 w 3312746"/>
                <a:gd name="connsiteY168" fmla="*/ 0 h 1044570"/>
                <a:gd name="connsiteX0" fmla="*/ 3312746 w 3312746"/>
                <a:gd name="connsiteY0" fmla="*/ 0 h 1044570"/>
                <a:gd name="connsiteX1" fmla="*/ 3312746 w 3312746"/>
                <a:gd name="connsiteY1" fmla="*/ 1044570 h 1044570"/>
                <a:gd name="connsiteX2" fmla="*/ 12428 w 3312746"/>
                <a:gd name="connsiteY2" fmla="*/ 1042876 h 1044570"/>
                <a:gd name="connsiteX3" fmla="*/ 10439 w 3312746"/>
                <a:gd name="connsiteY3" fmla="*/ 1039893 h 1044570"/>
                <a:gd name="connsiteX4" fmla="*/ 5965 w 3312746"/>
                <a:gd name="connsiteY4" fmla="*/ 1029454 h 1044570"/>
                <a:gd name="connsiteX5" fmla="*/ 4474 w 3312746"/>
                <a:gd name="connsiteY5" fmla="*/ 1023489 h 1044570"/>
                <a:gd name="connsiteX6" fmla="*/ 1492 w 3312746"/>
                <a:gd name="connsiteY6" fmla="*/ 1017524 h 1044570"/>
                <a:gd name="connsiteX7" fmla="*/ 7457 w 3312746"/>
                <a:gd name="connsiteY7" fmla="*/ 996646 h 1044570"/>
                <a:gd name="connsiteX8" fmla="*/ 8948 w 3312746"/>
                <a:gd name="connsiteY8" fmla="*/ 992173 h 1044570"/>
                <a:gd name="connsiteX9" fmla="*/ 23860 w 3312746"/>
                <a:gd name="connsiteY9" fmla="*/ 990681 h 1044570"/>
                <a:gd name="connsiteX10" fmla="*/ 38773 w 3312746"/>
                <a:gd name="connsiteY10" fmla="*/ 999629 h 1044570"/>
                <a:gd name="connsiteX11" fmla="*/ 55177 w 3312746"/>
                <a:gd name="connsiteY11" fmla="*/ 998138 h 1044570"/>
                <a:gd name="connsiteX12" fmla="*/ 57759 w 3312746"/>
                <a:gd name="connsiteY12" fmla="*/ 994266 h 1044570"/>
                <a:gd name="connsiteX13" fmla="*/ 67107 w 3312746"/>
                <a:gd name="connsiteY13" fmla="*/ 998138 h 1044570"/>
                <a:gd name="connsiteX14" fmla="*/ 90967 w 3312746"/>
                <a:gd name="connsiteY14" fmla="*/ 974278 h 1044570"/>
                <a:gd name="connsiteX15" fmla="*/ 67107 w 3312746"/>
                <a:gd name="connsiteY15" fmla="*/ 950418 h 1044570"/>
                <a:gd name="connsiteX16" fmla="*/ 43246 w 3312746"/>
                <a:gd name="connsiteY16" fmla="*/ 974278 h 1044570"/>
                <a:gd name="connsiteX17" fmla="*/ 43810 w 3312746"/>
                <a:gd name="connsiteY17" fmla="*/ 975636 h 1044570"/>
                <a:gd name="connsiteX18" fmla="*/ 34299 w 3312746"/>
                <a:gd name="connsiteY18" fmla="*/ 974278 h 1044570"/>
                <a:gd name="connsiteX19" fmla="*/ 29825 w 3312746"/>
                <a:gd name="connsiteY19" fmla="*/ 971295 h 1044570"/>
                <a:gd name="connsiteX20" fmla="*/ 22369 w 3312746"/>
                <a:gd name="connsiteY20" fmla="*/ 968313 h 1044570"/>
                <a:gd name="connsiteX21" fmla="*/ 17895 w 3312746"/>
                <a:gd name="connsiteY21" fmla="*/ 966821 h 1044570"/>
                <a:gd name="connsiteX22" fmla="*/ 13422 w 3312746"/>
                <a:gd name="connsiteY22" fmla="*/ 963839 h 1044570"/>
                <a:gd name="connsiteX23" fmla="*/ 14913 w 3312746"/>
                <a:gd name="connsiteY23" fmla="*/ 959365 h 1044570"/>
                <a:gd name="connsiteX24" fmla="*/ 16404 w 3312746"/>
                <a:gd name="connsiteY24" fmla="*/ 950418 h 1044570"/>
                <a:gd name="connsiteX25" fmla="*/ 17895 w 3312746"/>
                <a:gd name="connsiteY25" fmla="*/ 944453 h 1044570"/>
                <a:gd name="connsiteX26" fmla="*/ 14913 w 3312746"/>
                <a:gd name="connsiteY26" fmla="*/ 931031 h 1044570"/>
                <a:gd name="connsiteX27" fmla="*/ 13422 w 3312746"/>
                <a:gd name="connsiteY27" fmla="*/ 925066 h 1044570"/>
                <a:gd name="connsiteX28" fmla="*/ 10439 w 3312746"/>
                <a:gd name="connsiteY28" fmla="*/ 913136 h 1044570"/>
                <a:gd name="connsiteX29" fmla="*/ 7457 w 3312746"/>
                <a:gd name="connsiteY29" fmla="*/ 886293 h 1044570"/>
                <a:gd name="connsiteX30" fmla="*/ 8948 w 3312746"/>
                <a:gd name="connsiteY30" fmla="*/ 872872 h 1044570"/>
                <a:gd name="connsiteX31" fmla="*/ 32808 w 3312746"/>
                <a:gd name="connsiteY31" fmla="*/ 871380 h 1044570"/>
                <a:gd name="connsiteX32" fmla="*/ 35790 w 3312746"/>
                <a:gd name="connsiteY32" fmla="*/ 875854 h 1044570"/>
                <a:gd name="connsiteX33" fmla="*/ 58159 w 3312746"/>
                <a:gd name="connsiteY33" fmla="*/ 881819 h 1044570"/>
                <a:gd name="connsiteX34" fmla="*/ 67107 w 3312746"/>
                <a:gd name="connsiteY34" fmla="*/ 872872 h 1044570"/>
                <a:gd name="connsiteX35" fmla="*/ 90967 w 3312746"/>
                <a:gd name="connsiteY35" fmla="*/ 849012 h 1044570"/>
                <a:gd name="connsiteX36" fmla="*/ 67107 w 3312746"/>
                <a:gd name="connsiteY36" fmla="*/ 825152 h 1044570"/>
                <a:gd name="connsiteX37" fmla="*/ 43246 w 3312746"/>
                <a:gd name="connsiteY37" fmla="*/ 849012 h 1044570"/>
                <a:gd name="connsiteX38" fmla="*/ 45080 w 3312746"/>
                <a:gd name="connsiteY38" fmla="*/ 853436 h 1044570"/>
                <a:gd name="connsiteX39" fmla="*/ 26843 w 3312746"/>
                <a:gd name="connsiteY39" fmla="*/ 838573 h 1044570"/>
                <a:gd name="connsiteX40" fmla="*/ 23860 w 3312746"/>
                <a:gd name="connsiteY40" fmla="*/ 834099 h 1044570"/>
                <a:gd name="connsiteX41" fmla="*/ 8948 w 3312746"/>
                <a:gd name="connsiteY41" fmla="*/ 832608 h 1044570"/>
                <a:gd name="connsiteX42" fmla="*/ 7457 w 3312746"/>
                <a:gd name="connsiteY42" fmla="*/ 828134 h 1044570"/>
                <a:gd name="connsiteX43" fmla="*/ 5965 w 3312746"/>
                <a:gd name="connsiteY43" fmla="*/ 822169 h 1044570"/>
                <a:gd name="connsiteX44" fmla="*/ 4474 w 3312746"/>
                <a:gd name="connsiteY44" fmla="*/ 799800 h 1044570"/>
                <a:gd name="connsiteX45" fmla="*/ 5965 w 3312746"/>
                <a:gd name="connsiteY45" fmla="*/ 750588 h 1044570"/>
                <a:gd name="connsiteX46" fmla="*/ 7457 w 3312746"/>
                <a:gd name="connsiteY46" fmla="*/ 746114 h 1044570"/>
                <a:gd name="connsiteX47" fmla="*/ 37282 w 3312746"/>
                <a:gd name="connsiteY47" fmla="*/ 746114 h 1044570"/>
                <a:gd name="connsiteX48" fmla="*/ 46229 w 3312746"/>
                <a:gd name="connsiteY48" fmla="*/ 749097 h 1044570"/>
                <a:gd name="connsiteX49" fmla="*/ 50601 w 3312746"/>
                <a:gd name="connsiteY49" fmla="*/ 746734 h 1044570"/>
                <a:gd name="connsiteX50" fmla="*/ 67107 w 3312746"/>
                <a:gd name="connsiteY50" fmla="*/ 753571 h 1044570"/>
                <a:gd name="connsiteX51" fmla="*/ 90967 w 3312746"/>
                <a:gd name="connsiteY51" fmla="*/ 729711 h 1044570"/>
                <a:gd name="connsiteX52" fmla="*/ 67107 w 3312746"/>
                <a:gd name="connsiteY52" fmla="*/ 705851 h 1044570"/>
                <a:gd name="connsiteX53" fmla="*/ 50235 w 3312746"/>
                <a:gd name="connsiteY53" fmla="*/ 712839 h 1044570"/>
                <a:gd name="connsiteX54" fmla="*/ 40264 w 3312746"/>
                <a:gd name="connsiteY54" fmla="*/ 723746 h 1044570"/>
                <a:gd name="connsiteX55" fmla="*/ 35790 w 3312746"/>
                <a:gd name="connsiteY55" fmla="*/ 728219 h 1044570"/>
                <a:gd name="connsiteX56" fmla="*/ 31317 w 3312746"/>
                <a:gd name="connsiteY56" fmla="*/ 726728 h 1044570"/>
                <a:gd name="connsiteX57" fmla="*/ 26843 w 3312746"/>
                <a:gd name="connsiteY57" fmla="*/ 714798 h 1044570"/>
                <a:gd name="connsiteX58" fmla="*/ 22369 w 3312746"/>
                <a:gd name="connsiteY58" fmla="*/ 710324 h 1044570"/>
                <a:gd name="connsiteX59" fmla="*/ 23860 w 3312746"/>
                <a:gd name="connsiteY59" fmla="*/ 705851 h 1044570"/>
                <a:gd name="connsiteX60" fmla="*/ 28334 w 3312746"/>
                <a:gd name="connsiteY60" fmla="*/ 701377 h 1044570"/>
                <a:gd name="connsiteX61" fmla="*/ 29825 w 3312746"/>
                <a:gd name="connsiteY61" fmla="*/ 693921 h 1044570"/>
                <a:gd name="connsiteX62" fmla="*/ 28334 w 3312746"/>
                <a:gd name="connsiteY62" fmla="*/ 689447 h 1044570"/>
                <a:gd name="connsiteX63" fmla="*/ 23860 w 3312746"/>
                <a:gd name="connsiteY63" fmla="*/ 687956 h 1044570"/>
                <a:gd name="connsiteX64" fmla="*/ 19387 w 3312746"/>
                <a:gd name="connsiteY64" fmla="*/ 684973 h 1044570"/>
                <a:gd name="connsiteX65" fmla="*/ 10439 w 3312746"/>
                <a:gd name="connsiteY65" fmla="*/ 681991 h 1044570"/>
                <a:gd name="connsiteX66" fmla="*/ 8948 w 3312746"/>
                <a:gd name="connsiteY66" fmla="*/ 674534 h 1044570"/>
                <a:gd name="connsiteX67" fmla="*/ 5965 w 3312746"/>
                <a:gd name="connsiteY67" fmla="*/ 670060 h 1044570"/>
                <a:gd name="connsiteX68" fmla="*/ 2983 w 3312746"/>
                <a:gd name="connsiteY68" fmla="*/ 652165 h 1044570"/>
                <a:gd name="connsiteX69" fmla="*/ 5965 w 3312746"/>
                <a:gd name="connsiteY69" fmla="*/ 647691 h 1044570"/>
                <a:gd name="connsiteX70" fmla="*/ 8948 w 3312746"/>
                <a:gd name="connsiteY70" fmla="*/ 628305 h 1044570"/>
                <a:gd name="connsiteX71" fmla="*/ 11930 w 3312746"/>
                <a:gd name="connsiteY71" fmla="*/ 622340 h 1044570"/>
                <a:gd name="connsiteX72" fmla="*/ 17895 w 3312746"/>
                <a:gd name="connsiteY72" fmla="*/ 620848 h 1044570"/>
                <a:gd name="connsiteX73" fmla="*/ 31317 w 3312746"/>
                <a:gd name="connsiteY73" fmla="*/ 619357 h 1044570"/>
                <a:gd name="connsiteX74" fmla="*/ 47720 w 3312746"/>
                <a:gd name="connsiteY74" fmla="*/ 623831 h 1044570"/>
                <a:gd name="connsiteX75" fmla="*/ 56668 w 3312746"/>
                <a:gd name="connsiteY75" fmla="*/ 619357 h 1044570"/>
                <a:gd name="connsiteX76" fmla="*/ 67107 w 3312746"/>
                <a:gd name="connsiteY76" fmla="*/ 620849 h 1044570"/>
                <a:gd name="connsiteX77" fmla="*/ 90967 w 3312746"/>
                <a:gd name="connsiteY77" fmla="*/ 596989 h 1044570"/>
                <a:gd name="connsiteX78" fmla="*/ 67107 w 3312746"/>
                <a:gd name="connsiteY78" fmla="*/ 573129 h 1044570"/>
                <a:gd name="connsiteX79" fmla="*/ 25352 w 3312746"/>
                <a:gd name="connsiteY79" fmla="*/ 585058 h 1044570"/>
                <a:gd name="connsiteX80" fmla="*/ 13422 w 3312746"/>
                <a:gd name="connsiteY80" fmla="*/ 586550 h 1044570"/>
                <a:gd name="connsiteX81" fmla="*/ 8948 w 3312746"/>
                <a:gd name="connsiteY81" fmla="*/ 583567 h 1044570"/>
                <a:gd name="connsiteX82" fmla="*/ 1492 w 3312746"/>
                <a:gd name="connsiteY82" fmla="*/ 582076 h 1044570"/>
                <a:gd name="connsiteX83" fmla="*/ 0 w 3312746"/>
                <a:gd name="connsiteY83" fmla="*/ 577602 h 1044570"/>
                <a:gd name="connsiteX84" fmla="*/ 2983 w 3312746"/>
                <a:gd name="connsiteY84" fmla="*/ 571637 h 1044570"/>
                <a:gd name="connsiteX85" fmla="*/ 5965 w 3312746"/>
                <a:gd name="connsiteY85" fmla="*/ 538829 h 1044570"/>
                <a:gd name="connsiteX86" fmla="*/ 2983 w 3312746"/>
                <a:gd name="connsiteY86" fmla="*/ 506021 h 1044570"/>
                <a:gd name="connsiteX87" fmla="*/ 5965 w 3312746"/>
                <a:gd name="connsiteY87" fmla="*/ 495582 h 1044570"/>
                <a:gd name="connsiteX88" fmla="*/ 10439 w 3312746"/>
                <a:gd name="connsiteY88" fmla="*/ 492600 h 1044570"/>
                <a:gd name="connsiteX89" fmla="*/ 11930 w 3312746"/>
                <a:gd name="connsiteY89" fmla="*/ 488126 h 1044570"/>
                <a:gd name="connsiteX90" fmla="*/ 23860 w 3312746"/>
                <a:gd name="connsiteY90" fmla="*/ 488126 h 1044570"/>
                <a:gd name="connsiteX91" fmla="*/ 32808 w 3312746"/>
                <a:gd name="connsiteY91" fmla="*/ 491109 h 1044570"/>
                <a:gd name="connsiteX92" fmla="*/ 50703 w 3312746"/>
                <a:gd name="connsiteY92" fmla="*/ 489617 h 1044570"/>
                <a:gd name="connsiteX93" fmla="*/ 67107 w 3312746"/>
                <a:gd name="connsiteY93" fmla="*/ 491109 h 1044570"/>
                <a:gd name="connsiteX94" fmla="*/ 90967 w 3312746"/>
                <a:gd name="connsiteY94" fmla="*/ 467249 h 1044570"/>
                <a:gd name="connsiteX95" fmla="*/ 67107 w 3312746"/>
                <a:gd name="connsiteY95" fmla="*/ 443389 h 1044570"/>
                <a:gd name="connsiteX96" fmla="*/ 50235 w 3312746"/>
                <a:gd name="connsiteY96" fmla="*/ 450377 h 1044570"/>
                <a:gd name="connsiteX97" fmla="*/ 43247 w 3312746"/>
                <a:gd name="connsiteY97" fmla="*/ 459792 h 1044570"/>
                <a:gd name="connsiteX98" fmla="*/ 35790 w 3312746"/>
                <a:gd name="connsiteY98" fmla="*/ 458301 h 1044570"/>
                <a:gd name="connsiteX99" fmla="*/ 31317 w 3312746"/>
                <a:gd name="connsiteY99" fmla="*/ 456810 h 1044570"/>
                <a:gd name="connsiteX100" fmla="*/ 26843 w 3312746"/>
                <a:gd name="connsiteY100" fmla="*/ 455319 h 1044570"/>
                <a:gd name="connsiteX101" fmla="*/ 17895 w 3312746"/>
                <a:gd name="connsiteY101" fmla="*/ 452336 h 1044570"/>
                <a:gd name="connsiteX102" fmla="*/ 14913 w 3312746"/>
                <a:gd name="connsiteY102" fmla="*/ 446371 h 1044570"/>
                <a:gd name="connsiteX103" fmla="*/ 11930 w 3312746"/>
                <a:gd name="connsiteY103" fmla="*/ 441897 h 1044570"/>
                <a:gd name="connsiteX104" fmla="*/ 7457 w 3312746"/>
                <a:gd name="connsiteY104" fmla="*/ 440406 h 1044570"/>
                <a:gd name="connsiteX105" fmla="*/ 5965 w 3312746"/>
                <a:gd name="connsiteY105" fmla="*/ 404616 h 1044570"/>
                <a:gd name="connsiteX106" fmla="*/ 7457 w 3312746"/>
                <a:gd name="connsiteY106" fmla="*/ 380755 h 1044570"/>
                <a:gd name="connsiteX107" fmla="*/ 7457 w 3312746"/>
                <a:gd name="connsiteY107" fmla="*/ 364351 h 1044570"/>
                <a:gd name="connsiteX108" fmla="*/ 11930 w 3312746"/>
                <a:gd name="connsiteY108" fmla="*/ 358386 h 1044570"/>
                <a:gd name="connsiteX109" fmla="*/ 14913 w 3312746"/>
                <a:gd name="connsiteY109" fmla="*/ 353913 h 1044570"/>
                <a:gd name="connsiteX110" fmla="*/ 20878 w 3312746"/>
                <a:gd name="connsiteY110" fmla="*/ 352421 h 1044570"/>
                <a:gd name="connsiteX111" fmla="*/ 31317 w 3312746"/>
                <a:gd name="connsiteY111" fmla="*/ 359878 h 1044570"/>
                <a:gd name="connsiteX112" fmla="*/ 35790 w 3312746"/>
                <a:gd name="connsiteY112" fmla="*/ 361369 h 1044570"/>
                <a:gd name="connsiteX113" fmla="*/ 53595 w 3312746"/>
                <a:gd name="connsiteY113" fmla="*/ 363347 h 1044570"/>
                <a:gd name="connsiteX114" fmla="*/ 52604 w 3312746"/>
                <a:gd name="connsiteY114" fmla="*/ 359835 h 1044570"/>
                <a:gd name="connsiteX115" fmla="*/ 67107 w 3312746"/>
                <a:gd name="connsiteY115" fmla="*/ 365843 h 1044570"/>
                <a:gd name="connsiteX116" fmla="*/ 90967 w 3312746"/>
                <a:gd name="connsiteY116" fmla="*/ 341983 h 1044570"/>
                <a:gd name="connsiteX117" fmla="*/ 67107 w 3312746"/>
                <a:gd name="connsiteY117" fmla="*/ 318123 h 1044570"/>
                <a:gd name="connsiteX118" fmla="*/ 50235 w 3312746"/>
                <a:gd name="connsiteY118" fmla="*/ 325111 h 1044570"/>
                <a:gd name="connsiteX119" fmla="*/ 38773 w 3312746"/>
                <a:gd name="connsiteY119" fmla="*/ 325579 h 1044570"/>
                <a:gd name="connsiteX120" fmla="*/ 19387 w 3312746"/>
                <a:gd name="connsiteY120" fmla="*/ 324088 h 1044570"/>
                <a:gd name="connsiteX121" fmla="*/ 13422 w 3312746"/>
                <a:gd name="connsiteY121" fmla="*/ 319614 h 1044570"/>
                <a:gd name="connsiteX122" fmla="*/ 8948 w 3312746"/>
                <a:gd name="connsiteY122" fmla="*/ 282332 h 1044570"/>
                <a:gd name="connsiteX123" fmla="*/ 7457 w 3312746"/>
                <a:gd name="connsiteY123" fmla="*/ 253998 h 1044570"/>
                <a:gd name="connsiteX124" fmla="*/ 5965 w 3312746"/>
                <a:gd name="connsiteY124" fmla="*/ 243559 h 1044570"/>
                <a:gd name="connsiteX125" fmla="*/ 10439 w 3312746"/>
                <a:gd name="connsiteY125" fmla="*/ 240577 h 1044570"/>
                <a:gd name="connsiteX126" fmla="*/ 44738 w 3312746"/>
                <a:gd name="connsiteY126" fmla="*/ 239085 h 1044570"/>
                <a:gd name="connsiteX127" fmla="*/ 47720 w 3312746"/>
                <a:gd name="connsiteY127" fmla="*/ 231629 h 1044570"/>
                <a:gd name="connsiteX128" fmla="*/ 50235 w 3312746"/>
                <a:gd name="connsiteY128" fmla="*/ 233589 h 1044570"/>
                <a:gd name="connsiteX129" fmla="*/ 67107 w 3312746"/>
                <a:gd name="connsiteY129" fmla="*/ 240577 h 1044570"/>
                <a:gd name="connsiteX130" fmla="*/ 90967 w 3312746"/>
                <a:gd name="connsiteY130" fmla="*/ 216717 h 1044570"/>
                <a:gd name="connsiteX131" fmla="*/ 67107 w 3312746"/>
                <a:gd name="connsiteY131" fmla="*/ 192857 h 1044570"/>
                <a:gd name="connsiteX132" fmla="*/ 50235 w 3312746"/>
                <a:gd name="connsiteY132" fmla="*/ 199845 h 1044570"/>
                <a:gd name="connsiteX133" fmla="*/ 44956 w 3312746"/>
                <a:gd name="connsiteY133" fmla="*/ 211137 h 1044570"/>
                <a:gd name="connsiteX134" fmla="*/ 29825 w 3312746"/>
                <a:gd name="connsiteY134" fmla="*/ 204787 h 1044570"/>
                <a:gd name="connsiteX135" fmla="*/ 28334 w 3312746"/>
                <a:gd name="connsiteY135" fmla="*/ 209260 h 1044570"/>
                <a:gd name="connsiteX136" fmla="*/ 22369 w 3312746"/>
                <a:gd name="connsiteY136" fmla="*/ 210752 h 1044570"/>
                <a:gd name="connsiteX137" fmla="*/ 8948 w 3312746"/>
                <a:gd name="connsiteY137" fmla="*/ 200313 h 1044570"/>
                <a:gd name="connsiteX138" fmla="*/ 4474 w 3312746"/>
                <a:gd name="connsiteY138" fmla="*/ 189874 h 1044570"/>
                <a:gd name="connsiteX139" fmla="*/ 5965 w 3312746"/>
                <a:gd name="connsiteY139" fmla="*/ 185400 h 1044570"/>
                <a:gd name="connsiteX140" fmla="*/ 7457 w 3312746"/>
                <a:gd name="connsiteY140" fmla="*/ 151101 h 1044570"/>
                <a:gd name="connsiteX141" fmla="*/ 8948 w 3312746"/>
                <a:gd name="connsiteY141" fmla="*/ 143645 h 1044570"/>
                <a:gd name="connsiteX142" fmla="*/ 10439 w 3312746"/>
                <a:gd name="connsiteY142" fmla="*/ 137680 h 1044570"/>
                <a:gd name="connsiteX143" fmla="*/ 11930 w 3312746"/>
                <a:gd name="connsiteY143" fmla="*/ 121276 h 1044570"/>
                <a:gd name="connsiteX144" fmla="*/ 13422 w 3312746"/>
                <a:gd name="connsiteY144" fmla="*/ 116802 h 1044570"/>
                <a:gd name="connsiteX145" fmla="*/ 17895 w 3312746"/>
                <a:gd name="connsiteY145" fmla="*/ 115311 h 1044570"/>
                <a:gd name="connsiteX146" fmla="*/ 31317 w 3312746"/>
                <a:gd name="connsiteY146" fmla="*/ 122767 h 1044570"/>
                <a:gd name="connsiteX147" fmla="*/ 48330 w 3312746"/>
                <a:gd name="connsiteY147" fmla="*/ 124743 h 1044570"/>
                <a:gd name="connsiteX148" fmla="*/ 67107 w 3312746"/>
                <a:gd name="connsiteY148" fmla="*/ 124258 h 1044570"/>
                <a:gd name="connsiteX149" fmla="*/ 90967 w 3312746"/>
                <a:gd name="connsiteY149" fmla="*/ 100398 h 1044570"/>
                <a:gd name="connsiteX150" fmla="*/ 67107 w 3312746"/>
                <a:gd name="connsiteY150" fmla="*/ 76538 h 1044570"/>
                <a:gd name="connsiteX151" fmla="*/ 50235 w 3312746"/>
                <a:gd name="connsiteY151" fmla="*/ 83526 h 1044570"/>
                <a:gd name="connsiteX152" fmla="*/ 44738 w 3312746"/>
                <a:gd name="connsiteY152" fmla="*/ 79521 h 1044570"/>
                <a:gd name="connsiteX153" fmla="*/ 40264 w 3312746"/>
                <a:gd name="connsiteY153" fmla="*/ 78029 h 1044570"/>
                <a:gd name="connsiteX154" fmla="*/ 31317 w 3312746"/>
                <a:gd name="connsiteY154" fmla="*/ 75047 h 1044570"/>
                <a:gd name="connsiteX155" fmla="*/ 25352 w 3312746"/>
                <a:gd name="connsiteY155" fmla="*/ 72064 h 1044570"/>
                <a:gd name="connsiteX156" fmla="*/ 23860 w 3312746"/>
                <a:gd name="connsiteY156" fmla="*/ 51187 h 1044570"/>
                <a:gd name="connsiteX157" fmla="*/ 20878 w 3312746"/>
                <a:gd name="connsiteY157" fmla="*/ 46713 h 1044570"/>
                <a:gd name="connsiteX158" fmla="*/ 19387 w 3312746"/>
                <a:gd name="connsiteY158" fmla="*/ 42239 h 1044570"/>
                <a:gd name="connsiteX159" fmla="*/ 16404 w 3312746"/>
                <a:gd name="connsiteY159" fmla="*/ 33292 h 1044570"/>
                <a:gd name="connsiteX160" fmla="*/ 11930 w 3312746"/>
                <a:gd name="connsiteY160" fmla="*/ 30309 h 1044570"/>
                <a:gd name="connsiteX161" fmla="*/ 10439 w 3312746"/>
                <a:gd name="connsiteY161" fmla="*/ 18379 h 1044570"/>
                <a:gd name="connsiteX162" fmla="*/ 11930 w 3312746"/>
                <a:gd name="connsiteY162" fmla="*/ 13905 h 1044570"/>
                <a:gd name="connsiteX163" fmla="*/ 13422 w 3312746"/>
                <a:gd name="connsiteY163" fmla="*/ 7940 h 1044570"/>
                <a:gd name="connsiteX164" fmla="*/ 16404 w 3312746"/>
                <a:gd name="connsiteY164" fmla="*/ 3466 h 1044570"/>
                <a:gd name="connsiteX165" fmla="*/ 20281 w 3312746"/>
                <a:gd name="connsiteY165" fmla="*/ 484 h 1044570"/>
                <a:gd name="connsiteX166" fmla="*/ 211893 w 3312746"/>
                <a:gd name="connsiteY166" fmla="*/ 484 h 1044570"/>
                <a:gd name="connsiteX167" fmla="*/ 347539 w 3312746"/>
                <a:gd name="connsiteY167" fmla="*/ 484 h 1044570"/>
                <a:gd name="connsiteX168" fmla="*/ 3312746 w 3312746"/>
                <a:gd name="connsiteY168" fmla="*/ 0 h 1044570"/>
                <a:gd name="connsiteX0" fmla="*/ 3312746 w 4046156"/>
                <a:gd name="connsiteY0" fmla="*/ 0 h 1095231"/>
                <a:gd name="connsiteX1" fmla="*/ 3312746 w 4046156"/>
                <a:gd name="connsiteY1" fmla="*/ 1044570 h 1095231"/>
                <a:gd name="connsiteX2" fmla="*/ 12428 w 4046156"/>
                <a:gd name="connsiteY2" fmla="*/ 1042876 h 1095231"/>
                <a:gd name="connsiteX3" fmla="*/ 10439 w 4046156"/>
                <a:gd name="connsiteY3" fmla="*/ 1039893 h 1095231"/>
                <a:gd name="connsiteX4" fmla="*/ 5965 w 4046156"/>
                <a:gd name="connsiteY4" fmla="*/ 1029454 h 1095231"/>
                <a:gd name="connsiteX5" fmla="*/ 4474 w 4046156"/>
                <a:gd name="connsiteY5" fmla="*/ 1023489 h 1095231"/>
                <a:gd name="connsiteX6" fmla="*/ 1492 w 4046156"/>
                <a:gd name="connsiteY6" fmla="*/ 1017524 h 1095231"/>
                <a:gd name="connsiteX7" fmla="*/ 7457 w 4046156"/>
                <a:gd name="connsiteY7" fmla="*/ 996646 h 1095231"/>
                <a:gd name="connsiteX8" fmla="*/ 8948 w 4046156"/>
                <a:gd name="connsiteY8" fmla="*/ 992173 h 1095231"/>
                <a:gd name="connsiteX9" fmla="*/ 23860 w 4046156"/>
                <a:gd name="connsiteY9" fmla="*/ 990681 h 1095231"/>
                <a:gd name="connsiteX10" fmla="*/ 38773 w 4046156"/>
                <a:gd name="connsiteY10" fmla="*/ 999629 h 1095231"/>
                <a:gd name="connsiteX11" fmla="*/ 55177 w 4046156"/>
                <a:gd name="connsiteY11" fmla="*/ 998138 h 1095231"/>
                <a:gd name="connsiteX12" fmla="*/ 57759 w 4046156"/>
                <a:gd name="connsiteY12" fmla="*/ 994266 h 1095231"/>
                <a:gd name="connsiteX13" fmla="*/ 67107 w 4046156"/>
                <a:gd name="connsiteY13" fmla="*/ 998138 h 1095231"/>
                <a:gd name="connsiteX14" fmla="*/ 90967 w 4046156"/>
                <a:gd name="connsiteY14" fmla="*/ 974278 h 1095231"/>
                <a:gd name="connsiteX15" fmla="*/ 67107 w 4046156"/>
                <a:gd name="connsiteY15" fmla="*/ 950418 h 1095231"/>
                <a:gd name="connsiteX16" fmla="*/ 43246 w 4046156"/>
                <a:gd name="connsiteY16" fmla="*/ 974278 h 1095231"/>
                <a:gd name="connsiteX17" fmla="*/ 43810 w 4046156"/>
                <a:gd name="connsiteY17" fmla="*/ 975636 h 1095231"/>
                <a:gd name="connsiteX18" fmla="*/ 34299 w 4046156"/>
                <a:gd name="connsiteY18" fmla="*/ 974278 h 1095231"/>
                <a:gd name="connsiteX19" fmla="*/ 29825 w 4046156"/>
                <a:gd name="connsiteY19" fmla="*/ 971295 h 1095231"/>
                <a:gd name="connsiteX20" fmla="*/ 22369 w 4046156"/>
                <a:gd name="connsiteY20" fmla="*/ 968313 h 1095231"/>
                <a:gd name="connsiteX21" fmla="*/ 17895 w 4046156"/>
                <a:gd name="connsiteY21" fmla="*/ 966821 h 1095231"/>
                <a:gd name="connsiteX22" fmla="*/ 13422 w 4046156"/>
                <a:gd name="connsiteY22" fmla="*/ 963839 h 1095231"/>
                <a:gd name="connsiteX23" fmla="*/ 14913 w 4046156"/>
                <a:gd name="connsiteY23" fmla="*/ 959365 h 1095231"/>
                <a:gd name="connsiteX24" fmla="*/ 16404 w 4046156"/>
                <a:gd name="connsiteY24" fmla="*/ 950418 h 1095231"/>
                <a:gd name="connsiteX25" fmla="*/ 17895 w 4046156"/>
                <a:gd name="connsiteY25" fmla="*/ 944453 h 1095231"/>
                <a:gd name="connsiteX26" fmla="*/ 14913 w 4046156"/>
                <a:gd name="connsiteY26" fmla="*/ 931031 h 1095231"/>
                <a:gd name="connsiteX27" fmla="*/ 13422 w 4046156"/>
                <a:gd name="connsiteY27" fmla="*/ 925066 h 1095231"/>
                <a:gd name="connsiteX28" fmla="*/ 10439 w 4046156"/>
                <a:gd name="connsiteY28" fmla="*/ 913136 h 1095231"/>
                <a:gd name="connsiteX29" fmla="*/ 7457 w 4046156"/>
                <a:gd name="connsiteY29" fmla="*/ 886293 h 1095231"/>
                <a:gd name="connsiteX30" fmla="*/ 8948 w 4046156"/>
                <a:gd name="connsiteY30" fmla="*/ 872872 h 1095231"/>
                <a:gd name="connsiteX31" fmla="*/ 32808 w 4046156"/>
                <a:gd name="connsiteY31" fmla="*/ 871380 h 1095231"/>
                <a:gd name="connsiteX32" fmla="*/ 35790 w 4046156"/>
                <a:gd name="connsiteY32" fmla="*/ 875854 h 1095231"/>
                <a:gd name="connsiteX33" fmla="*/ 58159 w 4046156"/>
                <a:gd name="connsiteY33" fmla="*/ 881819 h 1095231"/>
                <a:gd name="connsiteX34" fmla="*/ 67107 w 4046156"/>
                <a:gd name="connsiteY34" fmla="*/ 872872 h 1095231"/>
                <a:gd name="connsiteX35" fmla="*/ 90967 w 4046156"/>
                <a:gd name="connsiteY35" fmla="*/ 849012 h 1095231"/>
                <a:gd name="connsiteX36" fmla="*/ 67107 w 4046156"/>
                <a:gd name="connsiteY36" fmla="*/ 825152 h 1095231"/>
                <a:gd name="connsiteX37" fmla="*/ 43246 w 4046156"/>
                <a:gd name="connsiteY37" fmla="*/ 849012 h 1095231"/>
                <a:gd name="connsiteX38" fmla="*/ 45080 w 4046156"/>
                <a:gd name="connsiteY38" fmla="*/ 853436 h 1095231"/>
                <a:gd name="connsiteX39" fmla="*/ 26843 w 4046156"/>
                <a:gd name="connsiteY39" fmla="*/ 838573 h 1095231"/>
                <a:gd name="connsiteX40" fmla="*/ 23860 w 4046156"/>
                <a:gd name="connsiteY40" fmla="*/ 834099 h 1095231"/>
                <a:gd name="connsiteX41" fmla="*/ 8948 w 4046156"/>
                <a:gd name="connsiteY41" fmla="*/ 832608 h 1095231"/>
                <a:gd name="connsiteX42" fmla="*/ 7457 w 4046156"/>
                <a:gd name="connsiteY42" fmla="*/ 828134 h 1095231"/>
                <a:gd name="connsiteX43" fmla="*/ 5965 w 4046156"/>
                <a:gd name="connsiteY43" fmla="*/ 822169 h 1095231"/>
                <a:gd name="connsiteX44" fmla="*/ 4474 w 4046156"/>
                <a:gd name="connsiteY44" fmla="*/ 799800 h 1095231"/>
                <a:gd name="connsiteX45" fmla="*/ 5965 w 4046156"/>
                <a:gd name="connsiteY45" fmla="*/ 750588 h 1095231"/>
                <a:gd name="connsiteX46" fmla="*/ 7457 w 4046156"/>
                <a:gd name="connsiteY46" fmla="*/ 746114 h 1095231"/>
                <a:gd name="connsiteX47" fmla="*/ 37282 w 4046156"/>
                <a:gd name="connsiteY47" fmla="*/ 746114 h 1095231"/>
                <a:gd name="connsiteX48" fmla="*/ 46229 w 4046156"/>
                <a:gd name="connsiteY48" fmla="*/ 749097 h 1095231"/>
                <a:gd name="connsiteX49" fmla="*/ 50601 w 4046156"/>
                <a:gd name="connsiteY49" fmla="*/ 746734 h 1095231"/>
                <a:gd name="connsiteX50" fmla="*/ 67107 w 4046156"/>
                <a:gd name="connsiteY50" fmla="*/ 753571 h 1095231"/>
                <a:gd name="connsiteX51" fmla="*/ 90967 w 4046156"/>
                <a:gd name="connsiteY51" fmla="*/ 729711 h 1095231"/>
                <a:gd name="connsiteX52" fmla="*/ 67107 w 4046156"/>
                <a:gd name="connsiteY52" fmla="*/ 705851 h 1095231"/>
                <a:gd name="connsiteX53" fmla="*/ 50235 w 4046156"/>
                <a:gd name="connsiteY53" fmla="*/ 712839 h 1095231"/>
                <a:gd name="connsiteX54" fmla="*/ 40264 w 4046156"/>
                <a:gd name="connsiteY54" fmla="*/ 723746 h 1095231"/>
                <a:gd name="connsiteX55" fmla="*/ 35790 w 4046156"/>
                <a:gd name="connsiteY55" fmla="*/ 728219 h 1095231"/>
                <a:gd name="connsiteX56" fmla="*/ 31317 w 4046156"/>
                <a:gd name="connsiteY56" fmla="*/ 726728 h 1095231"/>
                <a:gd name="connsiteX57" fmla="*/ 26843 w 4046156"/>
                <a:gd name="connsiteY57" fmla="*/ 714798 h 1095231"/>
                <a:gd name="connsiteX58" fmla="*/ 22369 w 4046156"/>
                <a:gd name="connsiteY58" fmla="*/ 710324 h 1095231"/>
                <a:gd name="connsiteX59" fmla="*/ 23860 w 4046156"/>
                <a:gd name="connsiteY59" fmla="*/ 705851 h 1095231"/>
                <a:gd name="connsiteX60" fmla="*/ 28334 w 4046156"/>
                <a:gd name="connsiteY60" fmla="*/ 701377 h 1095231"/>
                <a:gd name="connsiteX61" fmla="*/ 29825 w 4046156"/>
                <a:gd name="connsiteY61" fmla="*/ 693921 h 1095231"/>
                <a:gd name="connsiteX62" fmla="*/ 28334 w 4046156"/>
                <a:gd name="connsiteY62" fmla="*/ 689447 h 1095231"/>
                <a:gd name="connsiteX63" fmla="*/ 23860 w 4046156"/>
                <a:gd name="connsiteY63" fmla="*/ 687956 h 1095231"/>
                <a:gd name="connsiteX64" fmla="*/ 19387 w 4046156"/>
                <a:gd name="connsiteY64" fmla="*/ 684973 h 1095231"/>
                <a:gd name="connsiteX65" fmla="*/ 10439 w 4046156"/>
                <a:gd name="connsiteY65" fmla="*/ 681991 h 1095231"/>
                <a:gd name="connsiteX66" fmla="*/ 8948 w 4046156"/>
                <a:gd name="connsiteY66" fmla="*/ 674534 h 1095231"/>
                <a:gd name="connsiteX67" fmla="*/ 5965 w 4046156"/>
                <a:gd name="connsiteY67" fmla="*/ 670060 h 1095231"/>
                <a:gd name="connsiteX68" fmla="*/ 2983 w 4046156"/>
                <a:gd name="connsiteY68" fmla="*/ 652165 h 1095231"/>
                <a:gd name="connsiteX69" fmla="*/ 5965 w 4046156"/>
                <a:gd name="connsiteY69" fmla="*/ 647691 h 1095231"/>
                <a:gd name="connsiteX70" fmla="*/ 8948 w 4046156"/>
                <a:gd name="connsiteY70" fmla="*/ 628305 h 1095231"/>
                <a:gd name="connsiteX71" fmla="*/ 11930 w 4046156"/>
                <a:gd name="connsiteY71" fmla="*/ 622340 h 1095231"/>
                <a:gd name="connsiteX72" fmla="*/ 17895 w 4046156"/>
                <a:gd name="connsiteY72" fmla="*/ 620848 h 1095231"/>
                <a:gd name="connsiteX73" fmla="*/ 31317 w 4046156"/>
                <a:gd name="connsiteY73" fmla="*/ 619357 h 1095231"/>
                <a:gd name="connsiteX74" fmla="*/ 47720 w 4046156"/>
                <a:gd name="connsiteY74" fmla="*/ 623831 h 1095231"/>
                <a:gd name="connsiteX75" fmla="*/ 56668 w 4046156"/>
                <a:gd name="connsiteY75" fmla="*/ 619357 h 1095231"/>
                <a:gd name="connsiteX76" fmla="*/ 67107 w 4046156"/>
                <a:gd name="connsiteY76" fmla="*/ 620849 h 1095231"/>
                <a:gd name="connsiteX77" fmla="*/ 90967 w 4046156"/>
                <a:gd name="connsiteY77" fmla="*/ 596989 h 1095231"/>
                <a:gd name="connsiteX78" fmla="*/ 67107 w 4046156"/>
                <a:gd name="connsiteY78" fmla="*/ 573129 h 1095231"/>
                <a:gd name="connsiteX79" fmla="*/ 25352 w 4046156"/>
                <a:gd name="connsiteY79" fmla="*/ 585058 h 1095231"/>
                <a:gd name="connsiteX80" fmla="*/ 13422 w 4046156"/>
                <a:gd name="connsiteY80" fmla="*/ 586550 h 1095231"/>
                <a:gd name="connsiteX81" fmla="*/ 8948 w 4046156"/>
                <a:gd name="connsiteY81" fmla="*/ 583567 h 1095231"/>
                <a:gd name="connsiteX82" fmla="*/ 1492 w 4046156"/>
                <a:gd name="connsiteY82" fmla="*/ 582076 h 1095231"/>
                <a:gd name="connsiteX83" fmla="*/ 0 w 4046156"/>
                <a:gd name="connsiteY83" fmla="*/ 577602 h 1095231"/>
                <a:gd name="connsiteX84" fmla="*/ 2983 w 4046156"/>
                <a:gd name="connsiteY84" fmla="*/ 571637 h 1095231"/>
                <a:gd name="connsiteX85" fmla="*/ 5965 w 4046156"/>
                <a:gd name="connsiteY85" fmla="*/ 538829 h 1095231"/>
                <a:gd name="connsiteX86" fmla="*/ 2983 w 4046156"/>
                <a:gd name="connsiteY86" fmla="*/ 506021 h 1095231"/>
                <a:gd name="connsiteX87" fmla="*/ 5965 w 4046156"/>
                <a:gd name="connsiteY87" fmla="*/ 495582 h 1095231"/>
                <a:gd name="connsiteX88" fmla="*/ 10439 w 4046156"/>
                <a:gd name="connsiteY88" fmla="*/ 492600 h 1095231"/>
                <a:gd name="connsiteX89" fmla="*/ 11930 w 4046156"/>
                <a:gd name="connsiteY89" fmla="*/ 488126 h 1095231"/>
                <a:gd name="connsiteX90" fmla="*/ 23860 w 4046156"/>
                <a:gd name="connsiteY90" fmla="*/ 488126 h 1095231"/>
                <a:gd name="connsiteX91" fmla="*/ 32808 w 4046156"/>
                <a:gd name="connsiteY91" fmla="*/ 491109 h 1095231"/>
                <a:gd name="connsiteX92" fmla="*/ 50703 w 4046156"/>
                <a:gd name="connsiteY92" fmla="*/ 489617 h 1095231"/>
                <a:gd name="connsiteX93" fmla="*/ 67107 w 4046156"/>
                <a:gd name="connsiteY93" fmla="*/ 491109 h 1095231"/>
                <a:gd name="connsiteX94" fmla="*/ 90967 w 4046156"/>
                <a:gd name="connsiteY94" fmla="*/ 467249 h 1095231"/>
                <a:gd name="connsiteX95" fmla="*/ 67107 w 4046156"/>
                <a:gd name="connsiteY95" fmla="*/ 443389 h 1095231"/>
                <a:gd name="connsiteX96" fmla="*/ 50235 w 4046156"/>
                <a:gd name="connsiteY96" fmla="*/ 450377 h 1095231"/>
                <a:gd name="connsiteX97" fmla="*/ 43247 w 4046156"/>
                <a:gd name="connsiteY97" fmla="*/ 459792 h 1095231"/>
                <a:gd name="connsiteX98" fmla="*/ 35790 w 4046156"/>
                <a:gd name="connsiteY98" fmla="*/ 458301 h 1095231"/>
                <a:gd name="connsiteX99" fmla="*/ 31317 w 4046156"/>
                <a:gd name="connsiteY99" fmla="*/ 456810 h 1095231"/>
                <a:gd name="connsiteX100" fmla="*/ 26843 w 4046156"/>
                <a:gd name="connsiteY100" fmla="*/ 455319 h 1095231"/>
                <a:gd name="connsiteX101" fmla="*/ 17895 w 4046156"/>
                <a:gd name="connsiteY101" fmla="*/ 452336 h 1095231"/>
                <a:gd name="connsiteX102" fmla="*/ 14913 w 4046156"/>
                <a:gd name="connsiteY102" fmla="*/ 446371 h 1095231"/>
                <a:gd name="connsiteX103" fmla="*/ 11930 w 4046156"/>
                <a:gd name="connsiteY103" fmla="*/ 441897 h 1095231"/>
                <a:gd name="connsiteX104" fmla="*/ 7457 w 4046156"/>
                <a:gd name="connsiteY104" fmla="*/ 440406 h 1095231"/>
                <a:gd name="connsiteX105" fmla="*/ 5965 w 4046156"/>
                <a:gd name="connsiteY105" fmla="*/ 404616 h 1095231"/>
                <a:gd name="connsiteX106" fmla="*/ 7457 w 4046156"/>
                <a:gd name="connsiteY106" fmla="*/ 380755 h 1095231"/>
                <a:gd name="connsiteX107" fmla="*/ 7457 w 4046156"/>
                <a:gd name="connsiteY107" fmla="*/ 364351 h 1095231"/>
                <a:gd name="connsiteX108" fmla="*/ 11930 w 4046156"/>
                <a:gd name="connsiteY108" fmla="*/ 358386 h 1095231"/>
                <a:gd name="connsiteX109" fmla="*/ 14913 w 4046156"/>
                <a:gd name="connsiteY109" fmla="*/ 353913 h 1095231"/>
                <a:gd name="connsiteX110" fmla="*/ 20878 w 4046156"/>
                <a:gd name="connsiteY110" fmla="*/ 352421 h 1095231"/>
                <a:gd name="connsiteX111" fmla="*/ 31317 w 4046156"/>
                <a:gd name="connsiteY111" fmla="*/ 359878 h 1095231"/>
                <a:gd name="connsiteX112" fmla="*/ 35790 w 4046156"/>
                <a:gd name="connsiteY112" fmla="*/ 361369 h 1095231"/>
                <a:gd name="connsiteX113" fmla="*/ 53595 w 4046156"/>
                <a:gd name="connsiteY113" fmla="*/ 363347 h 1095231"/>
                <a:gd name="connsiteX114" fmla="*/ 52604 w 4046156"/>
                <a:gd name="connsiteY114" fmla="*/ 359835 h 1095231"/>
                <a:gd name="connsiteX115" fmla="*/ 67107 w 4046156"/>
                <a:gd name="connsiteY115" fmla="*/ 365843 h 1095231"/>
                <a:gd name="connsiteX116" fmla="*/ 90967 w 4046156"/>
                <a:gd name="connsiteY116" fmla="*/ 341983 h 1095231"/>
                <a:gd name="connsiteX117" fmla="*/ 67107 w 4046156"/>
                <a:gd name="connsiteY117" fmla="*/ 318123 h 1095231"/>
                <a:gd name="connsiteX118" fmla="*/ 50235 w 4046156"/>
                <a:gd name="connsiteY118" fmla="*/ 325111 h 1095231"/>
                <a:gd name="connsiteX119" fmla="*/ 38773 w 4046156"/>
                <a:gd name="connsiteY119" fmla="*/ 325579 h 1095231"/>
                <a:gd name="connsiteX120" fmla="*/ 19387 w 4046156"/>
                <a:gd name="connsiteY120" fmla="*/ 324088 h 1095231"/>
                <a:gd name="connsiteX121" fmla="*/ 13422 w 4046156"/>
                <a:gd name="connsiteY121" fmla="*/ 319614 h 1095231"/>
                <a:gd name="connsiteX122" fmla="*/ 8948 w 4046156"/>
                <a:gd name="connsiteY122" fmla="*/ 282332 h 1095231"/>
                <a:gd name="connsiteX123" fmla="*/ 7457 w 4046156"/>
                <a:gd name="connsiteY123" fmla="*/ 253998 h 1095231"/>
                <a:gd name="connsiteX124" fmla="*/ 5965 w 4046156"/>
                <a:gd name="connsiteY124" fmla="*/ 243559 h 1095231"/>
                <a:gd name="connsiteX125" fmla="*/ 10439 w 4046156"/>
                <a:gd name="connsiteY125" fmla="*/ 240577 h 1095231"/>
                <a:gd name="connsiteX126" fmla="*/ 44738 w 4046156"/>
                <a:gd name="connsiteY126" fmla="*/ 239085 h 1095231"/>
                <a:gd name="connsiteX127" fmla="*/ 47720 w 4046156"/>
                <a:gd name="connsiteY127" fmla="*/ 231629 h 1095231"/>
                <a:gd name="connsiteX128" fmla="*/ 50235 w 4046156"/>
                <a:gd name="connsiteY128" fmla="*/ 233589 h 1095231"/>
                <a:gd name="connsiteX129" fmla="*/ 67107 w 4046156"/>
                <a:gd name="connsiteY129" fmla="*/ 240577 h 1095231"/>
                <a:gd name="connsiteX130" fmla="*/ 90967 w 4046156"/>
                <a:gd name="connsiteY130" fmla="*/ 216717 h 1095231"/>
                <a:gd name="connsiteX131" fmla="*/ 67107 w 4046156"/>
                <a:gd name="connsiteY131" fmla="*/ 192857 h 1095231"/>
                <a:gd name="connsiteX132" fmla="*/ 50235 w 4046156"/>
                <a:gd name="connsiteY132" fmla="*/ 199845 h 1095231"/>
                <a:gd name="connsiteX133" fmla="*/ 44956 w 4046156"/>
                <a:gd name="connsiteY133" fmla="*/ 211137 h 1095231"/>
                <a:gd name="connsiteX134" fmla="*/ 29825 w 4046156"/>
                <a:gd name="connsiteY134" fmla="*/ 204787 h 1095231"/>
                <a:gd name="connsiteX135" fmla="*/ 28334 w 4046156"/>
                <a:gd name="connsiteY135" fmla="*/ 209260 h 1095231"/>
                <a:gd name="connsiteX136" fmla="*/ 22369 w 4046156"/>
                <a:gd name="connsiteY136" fmla="*/ 210752 h 1095231"/>
                <a:gd name="connsiteX137" fmla="*/ 8948 w 4046156"/>
                <a:gd name="connsiteY137" fmla="*/ 200313 h 1095231"/>
                <a:gd name="connsiteX138" fmla="*/ 4474 w 4046156"/>
                <a:gd name="connsiteY138" fmla="*/ 189874 h 1095231"/>
                <a:gd name="connsiteX139" fmla="*/ 5965 w 4046156"/>
                <a:gd name="connsiteY139" fmla="*/ 185400 h 1095231"/>
                <a:gd name="connsiteX140" fmla="*/ 7457 w 4046156"/>
                <a:gd name="connsiteY140" fmla="*/ 151101 h 1095231"/>
                <a:gd name="connsiteX141" fmla="*/ 8948 w 4046156"/>
                <a:gd name="connsiteY141" fmla="*/ 143645 h 1095231"/>
                <a:gd name="connsiteX142" fmla="*/ 10439 w 4046156"/>
                <a:gd name="connsiteY142" fmla="*/ 137680 h 1095231"/>
                <a:gd name="connsiteX143" fmla="*/ 11930 w 4046156"/>
                <a:gd name="connsiteY143" fmla="*/ 121276 h 1095231"/>
                <a:gd name="connsiteX144" fmla="*/ 13422 w 4046156"/>
                <a:gd name="connsiteY144" fmla="*/ 116802 h 1095231"/>
                <a:gd name="connsiteX145" fmla="*/ 17895 w 4046156"/>
                <a:gd name="connsiteY145" fmla="*/ 115311 h 1095231"/>
                <a:gd name="connsiteX146" fmla="*/ 31317 w 4046156"/>
                <a:gd name="connsiteY146" fmla="*/ 122767 h 1095231"/>
                <a:gd name="connsiteX147" fmla="*/ 48330 w 4046156"/>
                <a:gd name="connsiteY147" fmla="*/ 124743 h 1095231"/>
                <a:gd name="connsiteX148" fmla="*/ 67107 w 4046156"/>
                <a:gd name="connsiteY148" fmla="*/ 124258 h 1095231"/>
                <a:gd name="connsiteX149" fmla="*/ 90967 w 4046156"/>
                <a:gd name="connsiteY149" fmla="*/ 100398 h 1095231"/>
                <a:gd name="connsiteX150" fmla="*/ 67107 w 4046156"/>
                <a:gd name="connsiteY150" fmla="*/ 76538 h 1095231"/>
                <a:gd name="connsiteX151" fmla="*/ 50235 w 4046156"/>
                <a:gd name="connsiteY151" fmla="*/ 83526 h 1095231"/>
                <a:gd name="connsiteX152" fmla="*/ 44738 w 4046156"/>
                <a:gd name="connsiteY152" fmla="*/ 79521 h 1095231"/>
                <a:gd name="connsiteX153" fmla="*/ 40264 w 4046156"/>
                <a:gd name="connsiteY153" fmla="*/ 78029 h 1095231"/>
                <a:gd name="connsiteX154" fmla="*/ 31317 w 4046156"/>
                <a:gd name="connsiteY154" fmla="*/ 75047 h 1095231"/>
                <a:gd name="connsiteX155" fmla="*/ 25352 w 4046156"/>
                <a:gd name="connsiteY155" fmla="*/ 72064 h 1095231"/>
                <a:gd name="connsiteX156" fmla="*/ 23860 w 4046156"/>
                <a:gd name="connsiteY156" fmla="*/ 51187 h 1095231"/>
                <a:gd name="connsiteX157" fmla="*/ 20878 w 4046156"/>
                <a:gd name="connsiteY157" fmla="*/ 46713 h 1095231"/>
                <a:gd name="connsiteX158" fmla="*/ 19387 w 4046156"/>
                <a:gd name="connsiteY158" fmla="*/ 42239 h 1095231"/>
                <a:gd name="connsiteX159" fmla="*/ 16404 w 4046156"/>
                <a:gd name="connsiteY159" fmla="*/ 33292 h 1095231"/>
                <a:gd name="connsiteX160" fmla="*/ 11930 w 4046156"/>
                <a:gd name="connsiteY160" fmla="*/ 30309 h 1095231"/>
                <a:gd name="connsiteX161" fmla="*/ 10439 w 4046156"/>
                <a:gd name="connsiteY161" fmla="*/ 18379 h 1095231"/>
                <a:gd name="connsiteX162" fmla="*/ 11930 w 4046156"/>
                <a:gd name="connsiteY162" fmla="*/ 13905 h 1095231"/>
                <a:gd name="connsiteX163" fmla="*/ 13422 w 4046156"/>
                <a:gd name="connsiteY163" fmla="*/ 7940 h 1095231"/>
                <a:gd name="connsiteX164" fmla="*/ 16404 w 4046156"/>
                <a:gd name="connsiteY164" fmla="*/ 3466 h 1095231"/>
                <a:gd name="connsiteX165" fmla="*/ 20281 w 4046156"/>
                <a:gd name="connsiteY165" fmla="*/ 484 h 1095231"/>
                <a:gd name="connsiteX166" fmla="*/ 211893 w 4046156"/>
                <a:gd name="connsiteY166" fmla="*/ 484 h 1095231"/>
                <a:gd name="connsiteX167" fmla="*/ 347539 w 4046156"/>
                <a:gd name="connsiteY167" fmla="*/ 484 h 1095231"/>
                <a:gd name="connsiteX168" fmla="*/ 3312746 w 4046156"/>
                <a:gd name="connsiteY168" fmla="*/ 0 h 1095231"/>
                <a:gd name="connsiteX0" fmla="*/ 3312746 w 4046156"/>
                <a:gd name="connsiteY0" fmla="*/ 0 h 1095231"/>
                <a:gd name="connsiteX1" fmla="*/ 3312746 w 4046156"/>
                <a:gd name="connsiteY1" fmla="*/ 1044570 h 1095231"/>
                <a:gd name="connsiteX2" fmla="*/ 12428 w 4046156"/>
                <a:gd name="connsiteY2" fmla="*/ 1042876 h 1095231"/>
                <a:gd name="connsiteX3" fmla="*/ 10439 w 4046156"/>
                <a:gd name="connsiteY3" fmla="*/ 1039893 h 1095231"/>
                <a:gd name="connsiteX4" fmla="*/ 5965 w 4046156"/>
                <a:gd name="connsiteY4" fmla="*/ 1029454 h 1095231"/>
                <a:gd name="connsiteX5" fmla="*/ 4474 w 4046156"/>
                <a:gd name="connsiteY5" fmla="*/ 1023489 h 1095231"/>
                <a:gd name="connsiteX6" fmla="*/ 1492 w 4046156"/>
                <a:gd name="connsiteY6" fmla="*/ 1017524 h 1095231"/>
                <a:gd name="connsiteX7" fmla="*/ 7457 w 4046156"/>
                <a:gd name="connsiteY7" fmla="*/ 996646 h 1095231"/>
                <a:gd name="connsiteX8" fmla="*/ 8948 w 4046156"/>
                <a:gd name="connsiteY8" fmla="*/ 992173 h 1095231"/>
                <a:gd name="connsiteX9" fmla="*/ 23860 w 4046156"/>
                <a:gd name="connsiteY9" fmla="*/ 990681 h 1095231"/>
                <a:gd name="connsiteX10" fmla="*/ 38773 w 4046156"/>
                <a:gd name="connsiteY10" fmla="*/ 999629 h 1095231"/>
                <a:gd name="connsiteX11" fmla="*/ 55177 w 4046156"/>
                <a:gd name="connsiteY11" fmla="*/ 998138 h 1095231"/>
                <a:gd name="connsiteX12" fmla="*/ 57759 w 4046156"/>
                <a:gd name="connsiteY12" fmla="*/ 994266 h 1095231"/>
                <a:gd name="connsiteX13" fmla="*/ 67107 w 4046156"/>
                <a:gd name="connsiteY13" fmla="*/ 998138 h 1095231"/>
                <a:gd name="connsiteX14" fmla="*/ 90967 w 4046156"/>
                <a:gd name="connsiteY14" fmla="*/ 974278 h 1095231"/>
                <a:gd name="connsiteX15" fmla="*/ 67107 w 4046156"/>
                <a:gd name="connsiteY15" fmla="*/ 950418 h 1095231"/>
                <a:gd name="connsiteX16" fmla="*/ 43246 w 4046156"/>
                <a:gd name="connsiteY16" fmla="*/ 974278 h 1095231"/>
                <a:gd name="connsiteX17" fmla="*/ 43810 w 4046156"/>
                <a:gd name="connsiteY17" fmla="*/ 975636 h 1095231"/>
                <a:gd name="connsiteX18" fmla="*/ 34299 w 4046156"/>
                <a:gd name="connsiteY18" fmla="*/ 974278 h 1095231"/>
                <a:gd name="connsiteX19" fmla="*/ 29825 w 4046156"/>
                <a:gd name="connsiteY19" fmla="*/ 971295 h 1095231"/>
                <a:gd name="connsiteX20" fmla="*/ 22369 w 4046156"/>
                <a:gd name="connsiteY20" fmla="*/ 968313 h 1095231"/>
                <a:gd name="connsiteX21" fmla="*/ 17895 w 4046156"/>
                <a:gd name="connsiteY21" fmla="*/ 966821 h 1095231"/>
                <a:gd name="connsiteX22" fmla="*/ 13422 w 4046156"/>
                <a:gd name="connsiteY22" fmla="*/ 963839 h 1095231"/>
                <a:gd name="connsiteX23" fmla="*/ 14913 w 4046156"/>
                <a:gd name="connsiteY23" fmla="*/ 959365 h 1095231"/>
                <a:gd name="connsiteX24" fmla="*/ 16404 w 4046156"/>
                <a:gd name="connsiteY24" fmla="*/ 950418 h 1095231"/>
                <a:gd name="connsiteX25" fmla="*/ 17895 w 4046156"/>
                <a:gd name="connsiteY25" fmla="*/ 944453 h 1095231"/>
                <a:gd name="connsiteX26" fmla="*/ 14913 w 4046156"/>
                <a:gd name="connsiteY26" fmla="*/ 931031 h 1095231"/>
                <a:gd name="connsiteX27" fmla="*/ 13422 w 4046156"/>
                <a:gd name="connsiteY27" fmla="*/ 925066 h 1095231"/>
                <a:gd name="connsiteX28" fmla="*/ 10439 w 4046156"/>
                <a:gd name="connsiteY28" fmla="*/ 913136 h 1095231"/>
                <a:gd name="connsiteX29" fmla="*/ 7457 w 4046156"/>
                <a:gd name="connsiteY29" fmla="*/ 886293 h 1095231"/>
                <a:gd name="connsiteX30" fmla="*/ 8948 w 4046156"/>
                <a:gd name="connsiteY30" fmla="*/ 872872 h 1095231"/>
                <a:gd name="connsiteX31" fmla="*/ 32808 w 4046156"/>
                <a:gd name="connsiteY31" fmla="*/ 871380 h 1095231"/>
                <a:gd name="connsiteX32" fmla="*/ 35790 w 4046156"/>
                <a:gd name="connsiteY32" fmla="*/ 875854 h 1095231"/>
                <a:gd name="connsiteX33" fmla="*/ 58159 w 4046156"/>
                <a:gd name="connsiteY33" fmla="*/ 881819 h 1095231"/>
                <a:gd name="connsiteX34" fmla="*/ 67107 w 4046156"/>
                <a:gd name="connsiteY34" fmla="*/ 872872 h 1095231"/>
                <a:gd name="connsiteX35" fmla="*/ 90967 w 4046156"/>
                <a:gd name="connsiteY35" fmla="*/ 849012 h 1095231"/>
                <a:gd name="connsiteX36" fmla="*/ 67107 w 4046156"/>
                <a:gd name="connsiteY36" fmla="*/ 825152 h 1095231"/>
                <a:gd name="connsiteX37" fmla="*/ 43246 w 4046156"/>
                <a:gd name="connsiteY37" fmla="*/ 849012 h 1095231"/>
                <a:gd name="connsiteX38" fmla="*/ 45080 w 4046156"/>
                <a:gd name="connsiteY38" fmla="*/ 853436 h 1095231"/>
                <a:gd name="connsiteX39" fmla="*/ 26843 w 4046156"/>
                <a:gd name="connsiteY39" fmla="*/ 838573 h 1095231"/>
                <a:gd name="connsiteX40" fmla="*/ 23860 w 4046156"/>
                <a:gd name="connsiteY40" fmla="*/ 834099 h 1095231"/>
                <a:gd name="connsiteX41" fmla="*/ 8948 w 4046156"/>
                <a:gd name="connsiteY41" fmla="*/ 832608 h 1095231"/>
                <a:gd name="connsiteX42" fmla="*/ 7457 w 4046156"/>
                <a:gd name="connsiteY42" fmla="*/ 828134 h 1095231"/>
                <a:gd name="connsiteX43" fmla="*/ 5965 w 4046156"/>
                <a:gd name="connsiteY43" fmla="*/ 822169 h 1095231"/>
                <a:gd name="connsiteX44" fmla="*/ 4474 w 4046156"/>
                <a:gd name="connsiteY44" fmla="*/ 799800 h 1095231"/>
                <a:gd name="connsiteX45" fmla="*/ 5965 w 4046156"/>
                <a:gd name="connsiteY45" fmla="*/ 750588 h 1095231"/>
                <a:gd name="connsiteX46" fmla="*/ 7457 w 4046156"/>
                <a:gd name="connsiteY46" fmla="*/ 746114 h 1095231"/>
                <a:gd name="connsiteX47" fmla="*/ 37282 w 4046156"/>
                <a:gd name="connsiteY47" fmla="*/ 746114 h 1095231"/>
                <a:gd name="connsiteX48" fmla="*/ 46229 w 4046156"/>
                <a:gd name="connsiteY48" fmla="*/ 749097 h 1095231"/>
                <a:gd name="connsiteX49" fmla="*/ 50601 w 4046156"/>
                <a:gd name="connsiteY49" fmla="*/ 746734 h 1095231"/>
                <a:gd name="connsiteX50" fmla="*/ 67107 w 4046156"/>
                <a:gd name="connsiteY50" fmla="*/ 753571 h 1095231"/>
                <a:gd name="connsiteX51" fmla="*/ 90967 w 4046156"/>
                <a:gd name="connsiteY51" fmla="*/ 729711 h 1095231"/>
                <a:gd name="connsiteX52" fmla="*/ 67107 w 4046156"/>
                <a:gd name="connsiteY52" fmla="*/ 705851 h 1095231"/>
                <a:gd name="connsiteX53" fmla="*/ 50235 w 4046156"/>
                <a:gd name="connsiteY53" fmla="*/ 712839 h 1095231"/>
                <a:gd name="connsiteX54" fmla="*/ 40264 w 4046156"/>
                <a:gd name="connsiteY54" fmla="*/ 723746 h 1095231"/>
                <a:gd name="connsiteX55" fmla="*/ 35790 w 4046156"/>
                <a:gd name="connsiteY55" fmla="*/ 728219 h 1095231"/>
                <a:gd name="connsiteX56" fmla="*/ 31317 w 4046156"/>
                <a:gd name="connsiteY56" fmla="*/ 726728 h 1095231"/>
                <a:gd name="connsiteX57" fmla="*/ 26843 w 4046156"/>
                <a:gd name="connsiteY57" fmla="*/ 714798 h 1095231"/>
                <a:gd name="connsiteX58" fmla="*/ 22369 w 4046156"/>
                <a:gd name="connsiteY58" fmla="*/ 710324 h 1095231"/>
                <a:gd name="connsiteX59" fmla="*/ 23860 w 4046156"/>
                <a:gd name="connsiteY59" fmla="*/ 705851 h 1095231"/>
                <a:gd name="connsiteX60" fmla="*/ 28334 w 4046156"/>
                <a:gd name="connsiteY60" fmla="*/ 701377 h 1095231"/>
                <a:gd name="connsiteX61" fmla="*/ 29825 w 4046156"/>
                <a:gd name="connsiteY61" fmla="*/ 693921 h 1095231"/>
                <a:gd name="connsiteX62" fmla="*/ 28334 w 4046156"/>
                <a:gd name="connsiteY62" fmla="*/ 689447 h 1095231"/>
                <a:gd name="connsiteX63" fmla="*/ 23860 w 4046156"/>
                <a:gd name="connsiteY63" fmla="*/ 687956 h 1095231"/>
                <a:gd name="connsiteX64" fmla="*/ 19387 w 4046156"/>
                <a:gd name="connsiteY64" fmla="*/ 684973 h 1095231"/>
                <a:gd name="connsiteX65" fmla="*/ 10439 w 4046156"/>
                <a:gd name="connsiteY65" fmla="*/ 681991 h 1095231"/>
                <a:gd name="connsiteX66" fmla="*/ 8948 w 4046156"/>
                <a:gd name="connsiteY66" fmla="*/ 674534 h 1095231"/>
                <a:gd name="connsiteX67" fmla="*/ 5965 w 4046156"/>
                <a:gd name="connsiteY67" fmla="*/ 670060 h 1095231"/>
                <a:gd name="connsiteX68" fmla="*/ 2983 w 4046156"/>
                <a:gd name="connsiteY68" fmla="*/ 652165 h 1095231"/>
                <a:gd name="connsiteX69" fmla="*/ 5965 w 4046156"/>
                <a:gd name="connsiteY69" fmla="*/ 647691 h 1095231"/>
                <a:gd name="connsiteX70" fmla="*/ 8948 w 4046156"/>
                <a:gd name="connsiteY70" fmla="*/ 628305 h 1095231"/>
                <a:gd name="connsiteX71" fmla="*/ 11930 w 4046156"/>
                <a:gd name="connsiteY71" fmla="*/ 622340 h 1095231"/>
                <a:gd name="connsiteX72" fmla="*/ 17895 w 4046156"/>
                <a:gd name="connsiteY72" fmla="*/ 620848 h 1095231"/>
                <a:gd name="connsiteX73" fmla="*/ 31317 w 4046156"/>
                <a:gd name="connsiteY73" fmla="*/ 619357 h 1095231"/>
                <a:gd name="connsiteX74" fmla="*/ 47720 w 4046156"/>
                <a:gd name="connsiteY74" fmla="*/ 623831 h 1095231"/>
                <a:gd name="connsiteX75" fmla="*/ 56668 w 4046156"/>
                <a:gd name="connsiteY75" fmla="*/ 619357 h 1095231"/>
                <a:gd name="connsiteX76" fmla="*/ 67107 w 4046156"/>
                <a:gd name="connsiteY76" fmla="*/ 620849 h 1095231"/>
                <a:gd name="connsiteX77" fmla="*/ 90967 w 4046156"/>
                <a:gd name="connsiteY77" fmla="*/ 596989 h 1095231"/>
                <a:gd name="connsiteX78" fmla="*/ 67107 w 4046156"/>
                <a:gd name="connsiteY78" fmla="*/ 573129 h 1095231"/>
                <a:gd name="connsiteX79" fmla="*/ 25352 w 4046156"/>
                <a:gd name="connsiteY79" fmla="*/ 585058 h 1095231"/>
                <a:gd name="connsiteX80" fmla="*/ 13422 w 4046156"/>
                <a:gd name="connsiteY80" fmla="*/ 586550 h 1095231"/>
                <a:gd name="connsiteX81" fmla="*/ 8948 w 4046156"/>
                <a:gd name="connsiteY81" fmla="*/ 583567 h 1095231"/>
                <a:gd name="connsiteX82" fmla="*/ 1492 w 4046156"/>
                <a:gd name="connsiteY82" fmla="*/ 582076 h 1095231"/>
                <a:gd name="connsiteX83" fmla="*/ 0 w 4046156"/>
                <a:gd name="connsiteY83" fmla="*/ 577602 h 1095231"/>
                <a:gd name="connsiteX84" fmla="*/ 2983 w 4046156"/>
                <a:gd name="connsiteY84" fmla="*/ 571637 h 1095231"/>
                <a:gd name="connsiteX85" fmla="*/ 5965 w 4046156"/>
                <a:gd name="connsiteY85" fmla="*/ 538829 h 1095231"/>
                <a:gd name="connsiteX86" fmla="*/ 2983 w 4046156"/>
                <a:gd name="connsiteY86" fmla="*/ 506021 h 1095231"/>
                <a:gd name="connsiteX87" fmla="*/ 5965 w 4046156"/>
                <a:gd name="connsiteY87" fmla="*/ 495582 h 1095231"/>
                <a:gd name="connsiteX88" fmla="*/ 10439 w 4046156"/>
                <a:gd name="connsiteY88" fmla="*/ 492600 h 1095231"/>
                <a:gd name="connsiteX89" fmla="*/ 11930 w 4046156"/>
                <a:gd name="connsiteY89" fmla="*/ 488126 h 1095231"/>
                <a:gd name="connsiteX90" fmla="*/ 23860 w 4046156"/>
                <a:gd name="connsiteY90" fmla="*/ 488126 h 1095231"/>
                <a:gd name="connsiteX91" fmla="*/ 32808 w 4046156"/>
                <a:gd name="connsiteY91" fmla="*/ 491109 h 1095231"/>
                <a:gd name="connsiteX92" fmla="*/ 50703 w 4046156"/>
                <a:gd name="connsiteY92" fmla="*/ 489617 h 1095231"/>
                <a:gd name="connsiteX93" fmla="*/ 67107 w 4046156"/>
                <a:gd name="connsiteY93" fmla="*/ 491109 h 1095231"/>
                <a:gd name="connsiteX94" fmla="*/ 90967 w 4046156"/>
                <a:gd name="connsiteY94" fmla="*/ 467249 h 1095231"/>
                <a:gd name="connsiteX95" fmla="*/ 67107 w 4046156"/>
                <a:gd name="connsiteY95" fmla="*/ 443389 h 1095231"/>
                <a:gd name="connsiteX96" fmla="*/ 50235 w 4046156"/>
                <a:gd name="connsiteY96" fmla="*/ 450377 h 1095231"/>
                <a:gd name="connsiteX97" fmla="*/ 43247 w 4046156"/>
                <a:gd name="connsiteY97" fmla="*/ 459792 h 1095231"/>
                <a:gd name="connsiteX98" fmla="*/ 35790 w 4046156"/>
                <a:gd name="connsiteY98" fmla="*/ 458301 h 1095231"/>
                <a:gd name="connsiteX99" fmla="*/ 31317 w 4046156"/>
                <a:gd name="connsiteY99" fmla="*/ 456810 h 1095231"/>
                <a:gd name="connsiteX100" fmla="*/ 26843 w 4046156"/>
                <a:gd name="connsiteY100" fmla="*/ 455319 h 1095231"/>
                <a:gd name="connsiteX101" fmla="*/ 17895 w 4046156"/>
                <a:gd name="connsiteY101" fmla="*/ 452336 h 1095231"/>
                <a:gd name="connsiteX102" fmla="*/ 14913 w 4046156"/>
                <a:gd name="connsiteY102" fmla="*/ 446371 h 1095231"/>
                <a:gd name="connsiteX103" fmla="*/ 11930 w 4046156"/>
                <a:gd name="connsiteY103" fmla="*/ 441897 h 1095231"/>
                <a:gd name="connsiteX104" fmla="*/ 7457 w 4046156"/>
                <a:gd name="connsiteY104" fmla="*/ 440406 h 1095231"/>
                <a:gd name="connsiteX105" fmla="*/ 5965 w 4046156"/>
                <a:gd name="connsiteY105" fmla="*/ 404616 h 1095231"/>
                <a:gd name="connsiteX106" fmla="*/ 7457 w 4046156"/>
                <a:gd name="connsiteY106" fmla="*/ 380755 h 1095231"/>
                <a:gd name="connsiteX107" fmla="*/ 7457 w 4046156"/>
                <a:gd name="connsiteY107" fmla="*/ 364351 h 1095231"/>
                <a:gd name="connsiteX108" fmla="*/ 11930 w 4046156"/>
                <a:gd name="connsiteY108" fmla="*/ 358386 h 1095231"/>
                <a:gd name="connsiteX109" fmla="*/ 14913 w 4046156"/>
                <a:gd name="connsiteY109" fmla="*/ 353913 h 1095231"/>
                <a:gd name="connsiteX110" fmla="*/ 20878 w 4046156"/>
                <a:gd name="connsiteY110" fmla="*/ 352421 h 1095231"/>
                <a:gd name="connsiteX111" fmla="*/ 31317 w 4046156"/>
                <a:gd name="connsiteY111" fmla="*/ 359878 h 1095231"/>
                <a:gd name="connsiteX112" fmla="*/ 35790 w 4046156"/>
                <a:gd name="connsiteY112" fmla="*/ 361369 h 1095231"/>
                <a:gd name="connsiteX113" fmla="*/ 53595 w 4046156"/>
                <a:gd name="connsiteY113" fmla="*/ 363347 h 1095231"/>
                <a:gd name="connsiteX114" fmla="*/ 52604 w 4046156"/>
                <a:gd name="connsiteY114" fmla="*/ 359835 h 1095231"/>
                <a:gd name="connsiteX115" fmla="*/ 67107 w 4046156"/>
                <a:gd name="connsiteY115" fmla="*/ 365843 h 1095231"/>
                <a:gd name="connsiteX116" fmla="*/ 90967 w 4046156"/>
                <a:gd name="connsiteY116" fmla="*/ 341983 h 1095231"/>
                <a:gd name="connsiteX117" fmla="*/ 67107 w 4046156"/>
                <a:gd name="connsiteY117" fmla="*/ 318123 h 1095231"/>
                <a:gd name="connsiteX118" fmla="*/ 50235 w 4046156"/>
                <a:gd name="connsiteY118" fmla="*/ 325111 h 1095231"/>
                <a:gd name="connsiteX119" fmla="*/ 38773 w 4046156"/>
                <a:gd name="connsiteY119" fmla="*/ 325579 h 1095231"/>
                <a:gd name="connsiteX120" fmla="*/ 19387 w 4046156"/>
                <a:gd name="connsiteY120" fmla="*/ 324088 h 1095231"/>
                <a:gd name="connsiteX121" fmla="*/ 13422 w 4046156"/>
                <a:gd name="connsiteY121" fmla="*/ 319614 h 1095231"/>
                <a:gd name="connsiteX122" fmla="*/ 8948 w 4046156"/>
                <a:gd name="connsiteY122" fmla="*/ 282332 h 1095231"/>
                <a:gd name="connsiteX123" fmla="*/ 7457 w 4046156"/>
                <a:gd name="connsiteY123" fmla="*/ 253998 h 1095231"/>
                <a:gd name="connsiteX124" fmla="*/ 5965 w 4046156"/>
                <a:gd name="connsiteY124" fmla="*/ 243559 h 1095231"/>
                <a:gd name="connsiteX125" fmla="*/ 10439 w 4046156"/>
                <a:gd name="connsiteY125" fmla="*/ 240577 h 1095231"/>
                <a:gd name="connsiteX126" fmla="*/ 44738 w 4046156"/>
                <a:gd name="connsiteY126" fmla="*/ 239085 h 1095231"/>
                <a:gd name="connsiteX127" fmla="*/ 47720 w 4046156"/>
                <a:gd name="connsiteY127" fmla="*/ 231629 h 1095231"/>
                <a:gd name="connsiteX128" fmla="*/ 50235 w 4046156"/>
                <a:gd name="connsiteY128" fmla="*/ 233589 h 1095231"/>
                <a:gd name="connsiteX129" fmla="*/ 67107 w 4046156"/>
                <a:gd name="connsiteY129" fmla="*/ 240577 h 1095231"/>
                <a:gd name="connsiteX130" fmla="*/ 90967 w 4046156"/>
                <a:gd name="connsiteY130" fmla="*/ 216717 h 1095231"/>
                <a:gd name="connsiteX131" fmla="*/ 67107 w 4046156"/>
                <a:gd name="connsiteY131" fmla="*/ 192857 h 1095231"/>
                <a:gd name="connsiteX132" fmla="*/ 50235 w 4046156"/>
                <a:gd name="connsiteY132" fmla="*/ 199845 h 1095231"/>
                <a:gd name="connsiteX133" fmla="*/ 44956 w 4046156"/>
                <a:gd name="connsiteY133" fmla="*/ 211137 h 1095231"/>
                <a:gd name="connsiteX134" fmla="*/ 29825 w 4046156"/>
                <a:gd name="connsiteY134" fmla="*/ 204787 h 1095231"/>
                <a:gd name="connsiteX135" fmla="*/ 28334 w 4046156"/>
                <a:gd name="connsiteY135" fmla="*/ 209260 h 1095231"/>
                <a:gd name="connsiteX136" fmla="*/ 22369 w 4046156"/>
                <a:gd name="connsiteY136" fmla="*/ 210752 h 1095231"/>
                <a:gd name="connsiteX137" fmla="*/ 8948 w 4046156"/>
                <a:gd name="connsiteY137" fmla="*/ 200313 h 1095231"/>
                <a:gd name="connsiteX138" fmla="*/ 4474 w 4046156"/>
                <a:gd name="connsiteY138" fmla="*/ 189874 h 1095231"/>
                <a:gd name="connsiteX139" fmla="*/ 5965 w 4046156"/>
                <a:gd name="connsiteY139" fmla="*/ 185400 h 1095231"/>
                <a:gd name="connsiteX140" fmla="*/ 7457 w 4046156"/>
                <a:gd name="connsiteY140" fmla="*/ 151101 h 1095231"/>
                <a:gd name="connsiteX141" fmla="*/ 8948 w 4046156"/>
                <a:gd name="connsiteY141" fmla="*/ 143645 h 1095231"/>
                <a:gd name="connsiteX142" fmla="*/ 10439 w 4046156"/>
                <a:gd name="connsiteY142" fmla="*/ 137680 h 1095231"/>
                <a:gd name="connsiteX143" fmla="*/ 11930 w 4046156"/>
                <a:gd name="connsiteY143" fmla="*/ 121276 h 1095231"/>
                <a:gd name="connsiteX144" fmla="*/ 13422 w 4046156"/>
                <a:gd name="connsiteY144" fmla="*/ 116802 h 1095231"/>
                <a:gd name="connsiteX145" fmla="*/ 17895 w 4046156"/>
                <a:gd name="connsiteY145" fmla="*/ 115311 h 1095231"/>
                <a:gd name="connsiteX146" fmla="*/ 31317 w 4046156"/>
                <a:gd name="connsiteY146" fmla="*/ 122767 h 1095231"/>
                <a:gd name="connsiteX147" fmla="*/ 48330 w 4046156"/>
                <a:gd name="connsiteY147" fmla="*/ 124743 h 1095231"/>
                <a:gd name="connsiteX148" fmla="*/ 67107 w 4046156"/>
                <a:gd name="connsiteY148" fmla="*/ 124258 h 1095231"/>
                <a:gd name="connsiteX149" fmla="*/ 90967 w 4046156"/>
                <a:gd name="connsiteY149" fmla="*/ 100398 h 1095231"/>
                <a:gd name="connsiteX150" fmla="*/ 67107 w 4046156"/>
                <a:gd name="connsiteY150" fmla="*/ 76538 h 1095231"/>
                <a:gd name="connsiteX151" fmla="*/ 50235 w 4046156"/>
                <a:gd name="connsiteY151" fmla="*/ 83526 h 1095231"/>
                <a:gd name="connsiteX152" fmla="*/ 44738 w 4046156"/>
                <a:gd name="connsiteY152" fmla="*/ 79521 h 1095231"/>
                <a:gd name="connsiteX153" fmla="*/ 40264 w 4046156"/>
                <a:gd name="connsiteY153" fmla="*/ 78029 h 1095231"/>
                <a:gd name="connsiteX154" fmla="*/ 31317 w 4046156"/>
                <a:gd name="connsiteY154" fmla="*/ 75047 h 1095231"/>
                <a:gd name="connsiteX155" fmla="*/ 25352 w 4046156"/>
                <a:gd name="connsiteY155" fmla="*/ 72064 h 1095231"/>
                <a:gd name="connsiteX156" fmla="*/ 23860 w 4046156"/>
                <a:gd name="connsiteY156" fmla="*/ 51187 h 1095231"/>
                <a:gd name="connsiteX157" fmla="*/ 20878 w 4046156"/>
                <a:gd name="connsiteY157" fmla="*/ 46713 h 1095231"/>
                <a:gd name="connsiteX158" fmla="*/ 19387 w 4046156"/>
                <a:gd name="connsiteY158" fmla="*/ 42239 h 1095231"/>
                <a:gd name="connsiteX159" fmla="*/ 16404 w 4046156"/>
                <a:gd name="connsiteY159" fmla="*/ 33292 h 1095231"/>
                <a:gd name="connsiteX160" fmla="*/ 11930 w 4046156"/>
                <a:gd name="connsiteY160" fmla="*/ 30309 h 1095231"/>
                <a:gd name="connsiteX161" fmla="*/ 10439 w 4046156"/>
                <a:gd name="connsiteY161" fmla="*/ 18379 h 1095231"/>
                <a:gd name="connsiteX162" fmla="*/ 11930 w 4046156"/>
                <a:gd name="connsiteY162" fmla="*/ 13905 h 1095231"/>
                <a:gd name="connsiteX163" fmla="*/ 13422 w 4046156"/>
                <a:gd name="connsiteY163" fmla="*/ 7940 h 1095231"/>
                <a:gd name="connsiteX164" fmla="*/ 16404 w 4046156"/>
                <a:gd name="connsiteY164" fmla="*/ 3466 h 1095231"/>
                <a:gd name="connsiteX165" fmla="*/ 20281 w 4046156"/>
                <a:gd name="connsiteY165" fmla="*/ 484 h 1095231"/>
                <a:gd name="connsiteX166" fmla="*/ 211893 w 4046156"/>
                <a:gd name="connsiteY166" fmla="*/ 484 h 1095231"/>
                <a:gd name="connsiteX167" fmla="*/ 347539 w 4046156"/>
                <a:gd name="connsiteY167" fmla="*/ 484 h 1095231"/>
                <a:gd name="connsiteX168" fmla="*/ 3312746 w 4046156"/>
                <a:gd name="connsiteY168" fmla="*/ 0 h 1095231"/>
                <a:gd name="connsiteX0" fmla="*/ 3312746 w 4046156"/>
                <a:gd name="connsiteY0" fmla="*/ 0 h 1095231"/>
                <a:gd name="connsiteX1" fmla="*/ 3312746 w 4046156"/>
                <a:gd name="connsiteY1" fmla="*/ 1044570 h 1095231"/>
                <a:gd name="connsiteX2" fmla="*/ 12428 w 4046156"/>
                <a:gd name="connsiteY2" fmla="*/ 1042876 h 1095231"/>
                <a:gd name="connsiteX3" fmla="*/ 10439 w 4046156"/>
                <a:gd name="connsiteY3" fmla="*/ 1039893 h 1095231"/>
                <a:gd name="connsiteX4" fmla="*/ 5965 w 4046156"/>
                <a:gd name="connsiteY4" fmla="*/ 1029454 h 1095231"/>
                <a:gd name="connsiteX5" fmla="*/ 4474 w 4046156"/>
                <a:gd name="connsiteY5" fmla="*/ 1023489 h 1095231"/>
                <a:gd name="connsiteX6" fmla="*/ 1492 w 4046156"/>
                <a:gd name="connsiteY6" fmla="*/ 1017524 h 1095231"/>
                <a:gd name="connsiteX7" fmla="*/ 7457 w 4046156"/>
                <a:gd name="connsiteY7" fmla="*/ 996646 h 1095231"/>
                <a:gd name="connsiteX8" fmla="*/ 8948 w 4046156"/>
                <a:gd name="connsiteY8" fmla="*/ 992173 h 1095231"/>
                <a:gd name="connsiteX9" fmla="*/ 23860 w 4046156"/>
                <a:gd name="connsiteY9" fmla="*/ 990681 h 1095231"/>
                <a:gd name="connsiteX10" fmla="*/ 38773 w 4046156"/>
                <a:gd name="connsiteY10" fmla="*/ 999629 h 1095231"/>
                <a:gd name="connsiteX11" fmla="*/ 55177 w 4046156"/>
                <a:gd name="connsiteY11" fmla="*/ 998138 h 1095231"/>
                <a:gd name="connsiteX12" fmla="*/ 57759 w 4046156"/>
                <a:gd name="connsiteY12" fmla="*/ 994266 h 1095231"/>
                <a:gd name="connsiteX13" fmla="*/ 67107 w 4046156"/>
                <a:gd name="connsiteY13" fmla="*/ 998138 h 1095231"/>
                <a:gd name="connsiteX14" fmla="*/ 90967 w 4046156"/>
                <a:gd name="connsiteY14" fmla="*/ 974278 h 1095231"/>
                <a:gd name="connsiteX15" fmla="*/ 67107 w 4046156"/>
                <a:gd name="connsiteY15" fmla="*/ 950418 h 1095231"/>
                <a:gd name="connsiteX16" fmla="*/ 43246 w 4046156"/>
                <a:gd name="connsiteY16" fmla="*/ 974278 h 1095231"/>
                <a:gd name="connsiteX17" fmla="*/ 43810 w 4046156"/>
                <a:gd name="connsiteY17" fmla="*/ 975636 h 1095231"/>
                <a:gd name="connsiteX18" fmla="*/ 34299 w 4046156"/>
                <a:gd name="connsiteY18" fmla="*/ 974278 h 1095231"/>
                <a:gd name="connsiteX19" fmla="*/ 29825 w 4046156"/>
                <a:gd name="connsiteY19" fmla="*/ 971295 h 1095231"/>
                <a:gd name="connsiteX20" fmla="*/ 22369 w 4046156"/>
                <a:gd name="connsiteY20" fmla="*/ 968313 h 1095231"/>
                <a:gd name="connsiteX21" fmla="*/ 17895 w 4046156"/>
                <a:gd name="connsiteY21" fmla="*/ 966821 h 1095231"/>
                <a:gd name="connsiteX22" fmla="*/ 13422 w 4046156"/>
                <a:gd name="connsiteY22" fmla="*/ 963839 h 1095231"/>
                <a:gd name="connsiteX23" fmla="*/ 14913 w 4046156"/>
                <a:gd name="connsiteY23" fmla="*/ 959365 h 1095231"/>
                <a:gd name="connsiteX24" fmla="*/ 16404 w 4046156"/>
                <a:gd name="connsiteY24" fmla="*/ 950418 h 1095231"/>
                <a:gd name="connsiteX25" fmla="*/ 17895 w 4046156"/>
                <a:gd name="connsiteY25" fmla="*/ 944453 h 1095231"/>
                <a:gd name="connsiteX26" fmla="*/ 14913 w 4046156"/>
                <a:gd name="connsiteY26" fmla="*/ 931031 h 1095231"/>
                <a:gd name="connsiteX27" fmla="*/ 13422 w 4046156"/>
                <a:gd name="connsiteY27" fmla="*/ 925066 h 1095231"/>
                <a:gd name="connsiteX28" fmla="*/ 10439 w 4046156"/>
                <a:gd name="connsiteY28" fmla="*/ 913136 h 1095231"/>
                <a:gd name="connsiteX29" fmla="*/ 7457 w 4046156"/>
                <a:gd name="connsiteY29" fmla="*/ 886293 h 1095231"/>
                <a:gd name="connsiteX30" fmla="*/ 8948 w 4046156"/>
                <a:gd name="connsiteY30" fmla="*/ 872872 h 1095231"/>
                <a:gd name="connsiteX31" fmla="*/ 32808 w 4046156"/>
                <a:gd name="connsiteY31" fmla="*/ 871380 h 1095231"/>
                <a:gd name="connsiteX32" fmla="*/ 35790 w 4046156"/>
                <a:gd name="connsiteY32" fmla="*/ 875854 h 1095231"/>
                <a:gd name="connsiteX33" fmla="*/ 58159 w 4046156"/>
                <a:gd name="connsiteY33" fmla="*/ 881819 h 1095231"/>
                <a:gd name="connsiteX34" fmla="*/ 67107 w 4046156"/>
                <a:gd name="connsiteY34" fmla="*/ 872872 h 1095231"/>
                <a:gd name="connsiteX35" fmla="*/ 90967 w 4046156"/>
                <a:gd name="connsiteY35" fmla="*/ 849012 h 1095231"/>
                <a:gd name="connsiteX36" fmla="*/ 67107 w 4046156"/>
                <a:gd name="connsiteY36" fmla="*/ 825152 h 1095231"/>
                <a:gd name="connsiteX37" fmla="*/ 43246 w 4046156"/>
                <a:gd name="connsiteY37" fmla="*/ 849012 h 1095231"/>
                <a:gd name="connsiteX38" fmla="*/ 45080 w 4046156"/>
                <a:gd name="connsiteY38" fmla="*/ 853436 h 1095231"/>
                <a:gd name="connsiteX39" fmla="*/ 26843 w 4046156"/>
                <a:gd name="connsiteY39" fmla="*/ 838573 h 1095231"/>
                <a:gd name="connsiteX40" fmla="*/ 23860 w 4046156"/>
                <a:gd name="connsiteY40" fmla="*/ 834099 h 1095231"/>
                <a:gd name="connsiteX41" fmla="*/ 8948 w 4046156"/>
                <a:gd name="connsiteY41" fmla="*/ 832608 h 1095231"/>
                <a:gd name="connsiteX42" fmla="*/ 7457 w 4046156"/>
                <a:gd name="connsiteY42" fmla="*/ 828134 h 1095231"/>
                <a:gd name="connsiteX43" fmla="*/ 5965 w 4046156"/>
                <a:gd name="connsiteY43" fmla="*/ 822169 h 1095231"/>
                <a:gd name="connsiteX44" fmla="*/ 4474 w 4046156"/>
                <a:gd name="connsiteY44" fmla="*/ 799800 h 1095231"/>
                <a:gd name="connsiteX45" fmla="*/ 5965 w 4046156"/>
                <a:gd name="connsiteY45" fmla="*/ 750588 h 1095231"/>
                <a:gd name="connsiteX46" fmla="*/ 7457 w 4046156"/>
                <a:gd name="connsiteY46" fmla="*/ 746114 h 1095231"/>
                <a:gd name="connsiteX47" fmla="*/ 37282 w 4046156"/>
                <a:gd name="connsiteY47" fmla="*/ 746114 h 1095231"/>
                <a:gd name="connsiteX48" fmla="*/ 46229 w 4046156"/>
                <a:gd name="connsiteY48" fmla="*/ 749097 h 1095231"/>
                <a:gd name="connsiteX49" fmla="*/ 50601 w 4046156"/>
                <a:gd name="connsiteY49" fmla="*/ 746734 h 1095231"/>
                <a:gd name="connsiteX50" fmla="*/ 67107 w 4046156"/>
                <a:gd name="connsiteY50" fmla="*/ 753571 h 1095231"/>
                <a:gd name="connsiteX51" fmla="*/ 90967 w 4046156"/>
                <a:gd name="connsiteY51" fmla="*/ 729711 h 1095231"/>
                <a:gd name="connsiteX52" fmla="*/ 67107 w 4046156"/>
                <a:gd name="connsiteY52" fmla="*/ 705851 h 1095231"/>
                <a:gd name="connsiteX53" fmla="*/ 50235 w 4046156"/>
                <a:gd name="connsiteY53" fmla="*/ 712839 h 1095231"/>
                <a:gd name="connsiteX54" fmla="*/ 40264 w 4046156"/>
                <a:gd name="connsiteY54" fmla="*/ 723746 h 1095231"/>
                <a:gd name="connsiteX55" fmla="*/ 35790 w 4046156"/>
                <a:gd name="connsiteY55" fmla="*/ 728219 h 1095231"/>
                <a:gd name="connsiteX56" fmla="*/ 31317 w 4046156"/>
                <a:gd name="connsiteY56" fmla="*/ 726728 h 1095231"/>
                <a:gd name="connsiteX57" fmla="*/ 26843 w 4046156"/>
                <a:gd name="connsiteY57" fmla="*/ 714798 h 1095231"/>
                <a:gd name="connsiteX58" fmla="*/ 22369 w 4046156"/>
                <a:gd name="connsiteY58" fmla="*/ 710324 h 1095231"/>
                <a:gd name="connsiteX59" fmla="*/ 23860 w 4046156"/>
                <a:gd name="connsiteY59" fmla="*/ 705851 h 1095231"/>
                <a:gd name="connsiteX60" fmla="*/ 28334 w 4046156"/>
                <a:gd name="connsiteY60" fmla="*/ 701377 h 1095231"/>
                <a:gd name="connsiteX61" fmla="*/ 29825 w 4046156"/>
                <a:gd name="connsiteY61" fmla="*/ 693921 h 1095231"/>
                <a:gd name="connsiteX62" fmla="*/ 28334 w 4046156"/>
                <a:gd name="connsiteY62" fmla="*/ 689447 h 1095231"/>
                <a:gd name="connsiteX63" fmla="*/ 23860 w 4046156"/>
                <a:gd name="connsiteY63" fmla="*/ 687956 h 1095231"/>
                <a:gd name="connsiteX64" fmla="*/ 19387 w 4046156"/>
                <a:gd name="connsiteY64" fmla="*/ 684973 h 1095231"/>
                <a:gd name="connsiteX65" fmla="*/ 10439 w 4046156"/>
                <a:gd name="connsiteY65" fmla="*/ 681991 h 1095231"/>
                <a:gd name="connsiteX66" fmla="*/ 8948 w 4046156"/>
                <a:gd name="connsiteY66" fmla="*/ 674534 h 1095231"/>
                <a:gd name="connsiteX67" fmla="*/ 5965 w 4046156"/>
                <a:gd name="connsiteY67" fmla="*/ 670060 h 1095231"/>
                <a:gd name="connsiteX68" fmla="*/ 2983 w 4046156"/>
                <a:gd name="connsiteY68" fmla="*/ 652165 h 1095231"/>
                <a:gd name="connsiteX69" fmla="*/ 5965 w 4046156"/>
                <a:gd name="connsiteY69" fmla="*/ 647691 h 1095231"/>
                <a:gd name="connsiteX70" fmla="*/ 8948 w 4046156"/>
                <a:gd name="connsiteY70" fmla="*/ 628305 h 1095231"/>
                <a:gd name="connsiteX71" fmla="*/ 11930 w 4046156"/>
                <a:gd name="connsiteY71" fmla="*/ 622340 h 1095231"/>
                <a:gd name="connsiteX72" fmla="*/ 17895 w 4046156"/>
                <a:gd name="connsiteY72" fmla="*/ 620848 h 1095231"/>
                <a:gd name="connsiteX73" fmla="*/ 31317 w 4046156"/>
                <a:gd name="connsiteY73" fmla="*/ 619357 h 1095231"/>
                <a:gd name="connsiteX74" fmla="*/ 47720 w 4046156"/>
                <a:gd name="connsiteY74" fmla="*/ 623831 h 1095231"/>
                <a:gd name="connsiteX75" fmla="*/ 56668 w 4046156"/>
                <a:gd name="connsiteY75" fmla="*/ 619357 h 1095231"/>
                <a:gd name="connsiteX76" fmla="*/ 67107 w 4046156"/>
                <a:gd name="connsiteY76" fmla="*/ 620849 h 1095231"/>
                <a:gd name="connsiteX77" fmla="*/ 90967 w 4046156"/>
                <a:gd name="connsiteY77" fmla="*/ 596989 h 1095231"/>
                <a:gd name="connsiteX78" fmla="*/ 67107 w 4046156"/>
                <a:gd name="connsiteY78" fmla="*/ 573129 h 1095231"/>
                <a:gd name="connsiteX79" fmla="*/ 25352 w 4046156"/>
                <a:gd name="connsiteY79" fmla="*/ 585058 h 1095231"/>
                <a:gd name="connsiteX80" fmla="*/ 13422 w 4046156"/>
                <a:gd name="connsiteY80" fmla="*/ 586550 h 1095231"/>
                <a:gd name="connsiteX81" fmla="*/ 8948 w 4046156"/>
                <a:gd name="connsiteY81" fmla="*/ 583567 h 1095231"/>
                <a:gd name="connsiteX82" fmla="*/ 1492 w 4046156"/>
                <a:gd name="connsiteY82" fmla="*/ 582076 h 1095231"/>
                <a:gd name="connsiteX83" fmla="*/ 0 w 4046156"/>
                <a:gd name="connsiteY83" fmla="*/ 577602 h 1095231"/>
                <a:gd name="connsiteX84" fmla="*/ 2983 w 4046156"/>
                <a:gd name="connsiteY84" fmla="*/ 571637 h 1095231"/>
                <a:gd name="connsiteX85" fmla="*/ 5965 w 4046156"/>
                <a:gd name="connsiteY85" fmla="*/ 538829 h 1095231"/>
                <a:gd name="connsiteX86" fmla="*/ 2983 w 4046156"/>
                <a:gd name="connsiteY86" fmla="*/ 506021 h 1095231"/>
                <a:gd name="connsiteX87" fmla="*/ 5965 w 4046156"/>
                <a:gd name="connsiteY87" fmla="*/ 495582 h 1095231"/>
                <a:gd name="connsiteX88" fmla="*/ 10439 w 4046156"/>
                <a:gd name="connsiteY88" fmla="*/ 492600 h 1095231"/>
                <a:gd name="connsiteX89" fmla="*/ 11930 w 4046156"/>
                <a:gd name="connsiteY89" fmla="*/ 488126 h 1095231"/>
                <a:gd name="connsiteX90" fmla="*/ 23860 w 4046156"/>
                <a:gd name="connsiteY90" fmla="*/ 488126 h 1095231"/>
                <a:gd name="connsiteX91" fmla="*/ 32808 w 4046156"/>
                <a:gd name="connsiteY91" fmla="*/ 491109 h 1095231"/>
                <a:gd name="connsiteX92" fmla="*/ 50703 w 4046156"/>
                <a:gd name="connsiteY92" fmla="*/ 489617 h 1095231"/>
                <a:gd name="connsiteX93" fmla="*/ 67107 w 4046156"/>
                <a:gd name="connsiteY93" fmla="*/ 491109 h 1095231"/>
                <a:gd name="connsiteX94" fmla="*/ 90967 w 4046156"/>
                <a:gd name="connsiteY94" fmla="*/ 467249 h 1095231"/>
                <a:gd name="connsiteX95" fmla="*/ 67107 w 4046156"/>
                <a:gd name="connsiteY95" fmla="*/ 443389 h 1095231"/>
                <a:gd name="connsiteX96" fmla="*/ 50235 w 4046156"/>
                <a:gd name="connsiteY96" fmla="*/ 450377 h 1095231"/>
                <a:gd name="connsiteX97" fmla="*/ 43247 w 4046156"/>
                <a:gd name="connsiteY97" fmla="*/ 459792 h 1095231"/>
                <a:gd name="connsiteX98" fmla="*/ 35790 w 4046156"/>
                <a:gd name="connsiteY98" fmla="*/ 458301 h 1095231"/>
                <a:gd name="connsiteX99" fmla="*/ 31317 w 4046156"/>
                <a:gd name="connsiteY99" fmla="*/ 456810 h 1095231"/>
                <a:gd name="connsiteX100" fmla="*/ 26843 w 4046156"/>
                <a:gd name="connsiteY100" fmla="*/ 455319 h 1095231"/>
                <a:gd name="connsiteX101" fmla="*/ 17895 w 4046156"/>
                <a:gd name="connsiteY101" fmla="*/ 452336 h 1095231"/>
                <a:gd name="connsiteX102" fmla="*/ 14913 w 4046156"/>
                <a:gd name="connsiteY102" fmla="*/ 446371 h 1095231"/>
                <a:gd name="connsiteX103" fmla="*/ 11930 w 4046156"/>
                <a:gd name="connsiteY103" fmla="*/ 441897 h 1095231"/>
                <a:gd name="connsiteX104" fmla="*/ 7457 w 4046156"/>
                <a:gd name="connsiteY104" fmla="*/ 440406 h 1095231"/>
                <a:gd name="connsiteX105" fmla="*/ 5965 w 4046156"/>
                <a:gd name="connsiteY105" fmla="*/ 404616 h 1095231"/>
                <a:gd name="connsiteX106" fmla="*/ 7457 w 4046156"/>
                <a:gd name="connsiteY106" fmla="*/ 380755 h 1095231"/>
                <a:gd name="connsiteX107" fmla="*/ 7457 w 4046156"/>
                <a:gd name="connsiteY107" fmla="*/ 364351 h 1095231"/>
                <a:gd name="connsiteX108" fmla="*/ 11930 w 4046156"/>
                <a:gd name="connsiteY108" fmla="*/ 358386 h 1095231"/>
                <a:gd name="connsiteX109" fmla="*/ 14913 w 4046156"/>
                <a:gd name="connsiteY109" fmla="*/ 353913 h 1095231"/>
                <a:gd name="connsiteX110" fmla="*/ 20878 w 4046156"/>
                <a:gd name="connsiteY110" fmla="*/ 352421 h 1095231"/>
                <a:gd name="connsiteX111" fmla="*/ 31317 w 4046156"/>
                <a:gd name="connsiteY111" fmla="*/ 359878 h 1095231"/>
                <a:gd name="connsiteX112" fmla="*/ 35790 w 4046156"/>
                <a:gd name="connsiteY112" fmla="*/ 361369 h 1095231"/>
                <a:gd name="connsiteX113" fmla="*/ 53595 w 4046156"/>
                <a:gd name="connsiteY113" fmla="*/ 363347 h 1095231"/>
                <a:gd name="connsiteX114" fmla="*/ 52604 w 4046156"/>
                <a:gd name="connsiteY114" fmla="*/ 359835 h 1095231"/>
                <a:gd name="connsiteX115" fmla="*/ 67107 w 4046156"/>
                <a:gd name="connsiteY115" fmla="*/ 365843 h 1095231"/>
                <a:gd name="connsiteX116" fmla="*/ 90967 w 4046156"/>
                <a:gd name="connsiteY116" fmla="*/ 341983 h 1095231"/>
                <a:gd name="connsiteX117" fmla="*/ 67107 w 4046156"/>
                <a:gd name="connsiteY117" fmla="*/ 318123 h 1095231"/>
                <a:gd name="connsiteX118" fmla="*/ 50235 w 4046156"/>
                <a:gd name="connsiteY118" fmla="*/ 325111 h 1095231"/>
                <a:gd name="connsiteX119" fmla="*/ 38773 w 4046156"/>
                <a:gd name="connsiteY119" fmla="*/ 325579 h 1095231"/>
                <a:gd name="connsiteX120" fmla="*/ 19387 w 4046156"/>
                <a:gd name="connsiteY120" fmla="*/ 324088 h 1095231"/>
                <a:gd name="connsiteX121" fmla="*/ 13422 w 4046156"/>
                <a:gd name="connsiteY121" fmla="*/ 319614 h 1095231"/>
                <a:gd name="connsiteX122" fmla="*/ 8948 w 4046156"/>
                <a:gd name="connsiteY122" fmla="*/ 282332 h 1095231"/>
                <a:gd name="connsiteX123" fmla="*/ 7457 w 4046156"/>
                <a:gd name="connsiteY123" fmla="*/ 253998 h 1095231"/>
                <a:gd name="connsiteX124" fmla="*/ 5965 w 4046156"/>
                <a:gd name="connsiteY124" fmla="*/ 243559 h 1095231"/>
                <a:gd name="connsiteX125" fmla="*/ 10439 w 4046156"/>
                <a:gd name="connsiteY125" fmla="*/ 240577 h 1095231"/>
                <a:gd name="connsiteX126" fmla="*/ 44738 w 4046156"/>
                <a:gd name="connsiteY126" fmla="*/ 239085 h 1095231"/>
                <a:gd name="connsiteX127" fmla="*/ 47720 w 4046156"/>
                <a:gd name="connsiteY127" fmla="*/ 231629 h 1095231"/>
                <a:gd name="connsiteX128" fmla="*/ 50235 w 4046156"/>
                <a:gd name="connsiteY128" fmla="*/ 233589 h 1095231"/>
                <a:gd name="connsiteX129" fmla="*/ 67107 w 4046156"/>
                <a:gd name="connsiteY129" fmla="*/ 240577 h 1095231"/>
                <a:gd name="connsiteX130" fmla="*/ 90967 w 4046156"/>
                <a:gd name="connsiteY130" fmla="*/ 216717 h 1095231"/>
                <a:gd name="connsiteX131" fmla="*/ 67107 w 4046156"/>
                <a:gd name="connsiteY131" fmla="*/ 192857 h 1095231"/>
                <a:gd name="connsiteX132" fmla="*/ 50235 w 4046156"/>
                <a:gd name="connsiteY132" fmla="*/ 199845 h 1095231"/>
                <a:gd name="connsiteX133" fmla="*/ 44956 w 4046156"/>
                <a:gd name="connsiteY133" fmla="*/ 211137 h 1095231"/>
                <a:gd name="connsiteX134" fmla="*/ 29825 w 4046156"/>
                <a:gd name="connsiteY134" fmla="*/ 204787 h 1095231"/>
                <a:gd name="connsiteX135" fmla="*/ 28334 w 4046156"/>
                <a:gd name="connsiteY135" fmla="*/ 209260 h 1095231"/>
                <a:gd name="connsiteX136" fmla="*/ 22369 w 4046156"/>
                <a:gd name="connsiteY136" fmla="*/ 210752 h 1095231"/>
                <a:gd name="connsiteX137" fmla="*/ 8948 w 4046156"/>
                <a:gd name="connsiteY137" fmla="*/ 200313 h 1095231"/>
                <a:gd name="connsiteX138" fmla="*/ 4474 w 4046156"/>
                <a:gd name="connsiteY138" fmla="*/ 189874 h 1095231"/>
                <a:gd name="connsiteX139" fmla="*/ 5965 w 4046156"/>
                <a:gd name="connsiteY139" fmla="*/ 185400 h 1095231"/>
                <a:gd name="connsiteX140" fmla="*/ 7457 w 4046156"/>
                <a:gd name="connsiteY140" fmla="*/ 151101 h 1095231"/>
                <a:gd name="connsiteX141" fmla="*/ 8948 w 4046156"/>
                <a:gd name="connsiteY141" fmla="*/ 143645 h 1095231"/>
                <a:gd name="connsiteX142" fmla="*/ 10439 w 4046156"/>
                <a:gd name="connsiteY142" fmla="*/ 137680 h 1095231"/>
                <a:gd name="connsiteX143" fmla="*/ 11930 w 4046156"/>
                <a:gd name="connsiteY143" fmla="*/ 121276 h 1095231"/>
                <a:gd name="connsiteX144" fmla="*/ 13422 w 4046156"/>
                <a:gd name="connsiteY144" fmla="*/ 116802 h 1095231"/>
                <a:gd name="connsiteX145" fmla="*/ 17895 w 4046156"/>
                <a:gd name="connsiteY145" fmla="*/ 115311 h 1095231"/>
                <a:gd name="connsiteX146" fmla="*/ 31317 w 4046156"/>
                <a:gd name="connsiteY146" fmla="*/ 122767 h 1095231"/>
                <a:gd name="connsiteX147" fmla="*/ 48330 w 4046156"/>
                <a:gd name="connsiteY147" fmla="*/ 124743 h 1095231"/>
                <a:gd name="connsiteX148" fmla="*/ 67107 w 4046156"/>
                <a:gd name="connsiteY148" fmla="*/ 124258 h 1095231"/>
                <a:gd name="connsiteX149" fmla="*/ 90967 w 4046156"/>
                <a:gd name="connsiteY149" fmla="*/ 100398 h 1095231"/>
                <a:gd name="connsiteX150" fmla="*/ 67107 w 4046156"/>
                <a:gd name="connsiteY150" fmla="*/ 76538 h 1095231"/>
                <a:gd name="connsiteX151" fmla="*/ 50235 w 4046156"/>
                <a:gd name="connsiteY151" fmla="*/ 83526 h 1095231"/>
                <a:gd name="connsiteX152" fmla="*/ 44738 w 4046156"/>
                <a:gd name="connsiteY152" fmla="*/ 79521 h 1095231"/>
                <a:gd name="connsiteX153" fmla="*/ 40264 w 4046156"/>
                <a:gd name="connsiteY153" fmla="*/ 78029 h 1095231"/>
                <a:gd name="connsiteX154" fmla="*/ 31317 w 4046156"/>
                <a:gd name="connsiteY154" fmla="*/ 75047 h 1095231"/>
                <a:gd name="connsiteX155" fmla="*/ 25352 w 4046156"/>
                <a:gd name="connsiteY155" fmla="*/ 72064 h 1095231"/>
                <a:gd name="connsiteX156" fmla="*/ 23860 w 4046156"/>
                <a:gd name="connsiteY156" fmla="*/ 51187 h 1095231"/>
                <a:gd name="connsiteX157" fmla="*/ 20878 w 4046156"/>
                <a:gd name="connsiteY157" fmla="*/ 46713 h 1095231"/>
                <a:gd name="connsiteX158" fmla="*/ 19387 w 4046156"/>
                <a:gd name="connsiteY158" fmla="*/ 42239 h 1095231"/>
                <a:gd name="connsiteX159" fmla="*/ 16404 w 4046156"/>
                <a:gd name="connsiteY159" fmla="*/ 33292 h 1095231"/>
                <a:gd name="connsiteX160" fmla="*/ 11930 w 4046156"/>
                <a:gd name="connsiteY160" fmla="*/ 30309 h 1095231"/>
                <a:gd name="connsiteX161" fmla="*/ 10439 w 4046156"/>
                <a:gd name="connsiteY161" fmla="*/ 18379 h 1095231"/>
                <a:gd name="connsiteX162" fmla="*/ 11930 w 4046156"/>
                <a:gd name="connsiteY162" fmla="*/ 13905 h 1095231"/>
                <a:gd name="connsiteX163" fmla="*/ 13422 w 4046156"/>
                <a:gd name="connsiteY163" fmla="*/ 7940 h 1095231"/>
                <a:gd name="connsiteX164" fmla="*/ 16404 w 4046156"/>
                <a:gd name="connsiteY164" fmla="*/ 3466 h 1095231"/>
                <a:gd name="connsiteX165" fmla="*/ 20281 w 4046156"/>
                <a:gd name="connsiteY165" fmla="*/ 484 h 1095231"/>
                <a:gd name="connsiteX166" fmla="*/ 211893 w 4046156"/>
                <a:gd name="connsiteY166" fmla="*/ 484 h 1095231"/>
                <a:gd name="connsiteX167" fmla="*/ 347539 w 4046156"/>
                <a:gd name="connsiteY167" fmla="*/ 484 h 1095231"/>
                <a:gd name="connsiteX168" fmla="*/ 3312746 w 4046156"/>
                <a:gd name="connsiteY168" fmla="*/ 0 h 1095231"/>
                <a:gd name="connsiteX0" fmla="*/ 3312746 w 3312746"/>
                <a:gd name="connsiteY0" fmla="*/ 0 h 1044570"/>
                <a:gd name="connsiteX1" fmla="*/ 3312746 w 3312746"/>
                <a:gd name="connsiteY1" fmla="*/ 1044570 h 1044570"/>
                <a:gd name="connsiteX2" fmla="*/ 12428 w 3312746"/>
                <a:gd name="connsiteY2" fmla="*/ 1042876 h 1044570"/>
                <a:gd name="connsiteX3" fmla="*/ 10439 w 3312746"/>
                <a:gd name="connsiteY3" fmla="*/ 1039893 h 1044570"/>
                <a:gd name="connsiteX4" fmla="*/ 5965 w 3312746"/>
                <a:gd name="connsiteY4" fmla="*/ 1029454 h 1044570"/>
                <a:gd name="connsiteX5" fmla="*/ 4474 w 3312746"/>
                <a:gd name="connsiteY5" fmla="*/ 1023489 h 1044570"/>
                <a:gd name="connsiteX6" fmla="*/ 1492 w 3312746"/>
                <a:gd name="connsiteY6" fmla="*/ 1017524 h 1044570"/>
                <a:gd name="connsiteX7" fmla="*/ 7457 w 3312746"/>
                <a:gd name="connsiteY7" fmla="*/ 996646 h 1044570"/>
                <a:gd name="connsiteX8" fmla="*/ 8948 w 3312746"/>
                <a:gd name="connsiteY8" fmla="*/ 992173 h 1044570"/>
                <a:gd name="connsiteX9" fmla="*/ 23860 w 3312746"/>
                <a:gd name="connsiteY9" fmla="*/ 990681 h 1044570"/>
                <a:gd name="connsiteX10" fmla="*/ 38773 w 3312746"/>
                <a:gd name="connsiteY10" fmla="*/ 999629 h 1044570"/>
                <a:gd name="connsiteX11" fmla="*/ 55177 w 3312746"/>
                <a:gd name="connsiteY11" fmla="*/ 998138 h 1044570"/>
                <a:gd name="connsiteX12" fmla="*/ 57759 w 3312746"/>
                <a:gd name="connsiteY12" fmla="*/ 994266 h 1044570"/>
                <a:gd name="connsiteX13" fmla="*/ 67107 w 3312746"/>
                <a:gd name="connsiteY13" fmla="*/ 998138 h 1044570"/>
                <a:gd name="connsiteX14" fmla="*/ 90967 w 3312746"/>
                <a:gd name="connsiteY14" fmla="*/ 974278 h 1044570"/>
                <a:gd name="connsiteX15" fmla="*/ 67107 w 3312746"/>
                <a:gd name="connsiteY15" fmla="*/ 950418 h 1044570"/>
                <a:gd name="connsiteX16" fmla="*/ 43246 w 3312746"/>
                <a:gd name="connsiteY16" fmla="*/ 974278 h 1044570"/>
                <a:gd name="connsiteX17" fmla="*/ 43810 w 3312746"/>
                <a:gd name="connsiteY17" fmla="*/ 975636 h 1044570"/>
                <a:gd name="connsiteX18" fmla="*/ 34299 w 3312746"/>
                <a:gd name="connsiteY18" fmla="*/ 974278 h 1044570"/>
                <a:gd name="connsiteX19" fmla="*/ 29825 w 3312746"/>
                <a:gd name="connsiteY19" fmla="*/ 971295 h 1044570"/>
                <a:gd name="connsiteX20" fmla="*/ 22369 w 3312746"/>
                <a:gd name="connsiteY20" fmla="*/ 968313 h 1044570"/>
                <a:gd name="connsiteX21" fmla="*/ 17895 w 3312746"/>
                <a:gd name="connsiteY21" fmla="*/ 966821 h 1044570"/>
                <a:gd name="connsiteX22" fmla="*/ 13422 w 3312746"/>
                <a:gd name="connsiteY22" fmla="*/ 963839 h 1044570"/>
                <a:gd name="connsiteX23" fmla="*/ 14913 w 3312746"/>
                <a:gd name="connsiteY23" fmla="*/ 959365 h 1044570"/>
                <a:gd name="connsiteX24" fmla="*/ 16404 w 3312746"/>
                <a:gd name="connsiteY24" fmla="*/ 950418 h 1044570"/>
                <a:gd name="connsiteX25" fmla="*/ 17895 w 3312746"/>
                <a:gd name="connsiteY25" fmla="*/ 944453 h 1044570"/>
                <a:gd name="connsiteX26" fmla="*/ 14913 w 3312746"/>
                <a:gd name="connsiteY26" fmla="*/ 931031 h 1044570"/>
                <a:gd name="connsiteX27" fmla="*/ 13422 w 3312746"/>
                <a:gd name="connsiteY27" fmla="*/ 925066 h 1044570"/>
                <a:gd name="connsiteX28" fmla="*/ 10439 w 3312746"/>
                <a:gd name="connsiteY28" fmla="*/ 913136 h 1044570"/>
                <a:gd name="connsiteX29" fmla="*/ 7457 w 3312746"/>
                <a:gd name="connsiteY29" fmla="*/ 886293 h 1044570"/>
                <a:gd name="connsiteX30" fmla="*/ 8948 w 3312746"/>
                <a:gd name="connsiteY30" fmla="*/ 872872 h 1044570"/>
                <a:gd name="connsiteX31" fmla="*/ 32808 w 3312746"/>
                <a:gd name="connsiteY31" fmla="*/ 871380 h 1044570"/>
                <a:gd name="connsiteX32" fmla="*/ 35790 w 3312746"/>
                <a:gd name="connsiteY32" fmla="*/ 875854 h 1044570"/>
                <a:gd name="connsiteX33" fmla="*/ 58159 w 3312746"/>
                <a:gd name="connsiteY33" fmla="*/ 881819 h 1044570"/>
                <a:gd name="connsiteX34" fmla="*/ 67107 w 3312746"/>
                <a:gd name="connsiteY34" fmla="*/ 872872 h 1044570"/>
                <a:gd name="connsiteX35" fmla="*/ 90967 w 3312746"/>
                <a:gd name="connsiteY35" fmla="*/ 849012 h 1044570"/>
                <a:gd name="connsiteX36" fmla="*/ 67107 w 3312746"/>
                <a:gd name="connsiteY36" fmla="*/ 825152 h 1044570"/>
                <a:gd name="connsiteX37" fmla="*/ 43246 w 3312746"/>
                <a:gd name="connsiteY37" fmla="*/ 849012 h 1044570"/>
                <a:gd name="connsiteX38" fmla="*/ 45080 w 3312746"/>
                <a:gd name="connsiteY38" fmla="*/ 853436 h 1044570"/>
                <a:gd name="connsiteX39" fmla="*/ 26843 w 3312746"/>
                <a:gd name="connsiteY39" fmla="*/ 838573 h 1044570"/>
                <a:gd name="connsiteX40" fmla="*/ 23860 w 3312746"/>
                <a:gd name="connsiteY40" fmla="*/ 834099 h 1044570"/>
                <a:gd name="connsiteX41" fmla="*/ 8948 w 3312746"/>
                <a:gd name="connsiteY41" fmla="*/ 832608 h 1044570"/>
                <a:gd name="connsiteX42" fmla="*/ 7457 w 3312746"/>
                <a:gd name="connsiteY42" fmla="*/ 828134 h 1044570"/>
                <a:gd name="connsiteX43" fmla="*/ 5965 w 3312746"/>
                <a:gd name="connsiteY43" fmla="*/ 822169 h 1044570"/>
                <a:gd name="connsiteX44" fmla="*/ 4474 w 3312746"/>
                <a:gd name="connsiteY44" fmla="*/ 799800 h 1044570"/>
                <a:gd name="connsiteX45" fmla="*/ 5965 w 3312746"/>
                <a:gd name="connsiteY45" fmla="*/ 750588 h 1044570"/>
                <a:gd name="connsiteX46" fmla="*/ 7457 w 3312746"/>
                <a:gd name="connsiteY46" fmla="*/ 746114 h 1044570"/>
                <a:gd name="connsiteX47" fmla="*/ 37282 w 3312746"/>
                <a:gd name="connsiteY47" fmla="*/ 746114 h 1044570"/>
                <a:gd name="connsiteX48" fmla="*/ 46229 w 3312746"/>
                <a:gd name="connsiteY48" fmla="*/ 749097 h 1044570"/>
                <a:gd name="connsiteX49" fmla="*/ 50601 w 3312746"/>
                <a:gd name="connsiteY49" fmla="*/ 746734 h 1044570"/>
                <a:gd name="connsiteX50" fmla="*/ 67107 w 3312746"/>
                <a:gd name="connsiteY50" fmla="*/ 753571 h 1044570"/>
                <a:gd name="connsiteX51" fmla="*/ 90967 w 3312746"/>
                <a:gd name="connsiteY51" fmla="*/ 729711 h 1044570"/>
                <a:gd name="connsiteX52" fmla="*/ 67107 w 3312746"/>
                <a:gd name="connsiteY52" fmla="*/ 705851 h 1044570"/>
                <a:gd name="connsiteX53" fmla="*/ 50235 w 3312746"/>
                <a:gd name="connsiteY53" fmla="*/ 712839 h 1044570"/>
                <a:gd name="connsiteX54" fmla="*/ 40264 w 3312746"/>
                <a:gd name="connsiteY54" fmla="*/ 723746 h 1044570"/>
                <a:gd name="connsiteX55" fmla="*/ 35790 w 3312746"/>
                <a:gd name="connsiteY55" fmla="*/ 728219 h 1044570"/>
                <a:gd name="connsiteX56" fmla="*/ 31317 w 3312746"/>
                <a:gd name="connsiteY56" fmla="*/ 726728 h 1044570"/>
                <a:gd name="connsiteX57" fmla="*/ 26843 w 3312746"/>
                <a:gd name="connsiteY57" fmla="*/ 714798 h 1044570"/>
                <a:gd name="connsiteX58" fmla="*/ 22369 w 3312746"/>
                <a:gd name="connsiteY58" fmla="*/ 710324 h 1044570"/>
                <a:gd name="connsiteX59" fmla="*/ 23860 w 3312746"/>
                <a:gd name="connsiteY59" fmla="*/ 705851 h 1044570"/>
                <a:gd name="connsiteX60" fmla="*/ 28334 w 3312746"/>
                <a:gd name="connsiteY60" fmla="*/ 701377 h 1044570"/>
                <a:gd name="connsiteX61" fmla="*/ 29825 w 3312746"/>
                <a:gd name="connsiteY61" fmla="*/ 693921 h 1044570"/>
                <a:gd name="connsiteX62" fmla="*/ 28334 w 3312746"/>
                <a:gd name="connsiteY62" fmla="*/ 689447 h 1044570"/>
                <a:gd name="connsiteX63" fmla="*/ 23860 w 3312746"/>
                <a:gd name="connsiteY63" fmla="*/ 687956 h 1044570"/>
                <a:gd name="connsiteX64" fmla="*/ 19387 w 3312746"/>
                <a:gd name="connsiteY64" fmla="*/ 684973 h 1044570"/>
                <a:gd name="connsiteX65" fmla="*/ 10439 w 3312746"/>
                <a:gd name="connsiteY65" fmla="*/ 681991 h 1044570"/>
                <a:gd name="connsiteX66" fmla="*/ 8948 w 3312746"/>
                <a:gd name="connsiteY66" fmla="*/ 674534 h 1044570"/>
                <a:gd name="connsiteX67" fmla="*/ 5965 w 3312746"/>
                <a:gd name="connsiteY67" fmla="*/ 670060 h 1044570"/>
                <a:gd name="connsiteX68" fmla="*/ 2983 w 3312746"/>
                <a:gd name="connsiteY68" fmla="*/ 652165 h 1044570"/>
                <a:gd name="connsiteX69" fmla="*/ 5965 w 3312746"/>
                <a:gd name="connsiteY69" fmla="*/ 647691 h 1044570"/>
                <a:gd name="connsiteX70" fmla="*/ 8948 w 3312746"/>
                <a:gd name="connsiteY70" fmla="*/ 628305 h 1044570"/>
                <a:gd name="connsiteX71" fmla="*/ 11930 w 3312746"/>
                <a:gd name="connsiteY71" fmla="*/ 622340 h 1044570"/>
                <a:gd name="connsiteX72" fmla="*/ 17895 w 3312746"/>
                <a:gd name="connsiteY72" fmla="*/ 620848 h 1044570"/>
                <a:gd name="connsiteX73" fmla="*/ 31317 w 3312746"/>
                <a:gd name="connsiteY73" fmla="*/ 619357 h 1044570"/>
                <a:gd name="connsiteX74" fmla="*/ 47720 w 3312746"/>
                <a:gd name="connsiteY74" fmla="*/ 623831 h 1044570"/>
                <a:gd name="connsiteX75" fmla="*/ 56668 w 3312746"/>
                <a:gd name="connsiteY75" fmla="*/ 619357 h 1044570"/>
                <a:gd name="connsiteX76" fmla="*/ 67107 w 3312746"/>
                <a:gd name="connsiteY76" fmla="*/ 620849 h 1044570"/>
                <a:gd name="connsiteX77" fmla="*/ 90967 w 3312746"/>
                <a:gd name="connsiteY77" fmla="*/ 596989 h 1044570"/>
                <a:gd name="connsiteX78" fmla="*/ 67107 w 3312746"/>
                <a:gd name="connsiteY78" fmla="*/ 573129 h 1044570"/>
                <a:gd name="connsiteX79" fmla="*/ 25352 w 3312746"/>
                <a:gd name="connsiteY79" fmla="*/ 585058 h 1044570"/>
                <a:gd name="connsiteX80" fmla="*/ 13422 w 3312746"/>
                <a:gd name="connsiteY80" fmla="*/ 586550 h 1044570"/>
                <a:gd name="connsiteX81" fmla="*/ 8948 w 3312746"/>
                <a:gd name="connsiteY81" fmla="*/ 583567 h 1044570"/>
                <a:gd name="connsiteX82" fmla="*/ 1492 w 3312746"/>
                <a:gd name="connsiteY82" fmla="*/ 582076 h 1044570"/>
                <a:gd name="connsiteX83" fmla="*/ 0 w 3312746"/>
                <a:gd name="connsiteY83" fmla="*/ 577602 h 1044570"/>
                <a:gd name="connsiteX84" fmla="*/ 2983 w 3312746"/>
                <a:gd name="connsiteY84" fmla="*/ 571637 h 1044570"/>
                <a:gd name="connsiteX85" fmla="*/ 5965 w 3312746"/>
                <a:gd name="connsiteY85" fmla="*/ 538829 h 1044570"/>
                <a:gd name="connsiteX86" fmla="*/ 2983 w 3312746"/>
                <a:gd name="connsiteY86" fmla="*/ 506021 h 1044570"/>
                <a:gd name="connsiteX87" fmla="*/ 5965 w 3312746"/>
                <a:gd name="connsiteY87" fmla="*/ 495582 h 1044570"/>
                <a:gd name="connsiteX88" fmla="*/ 10439 w 3312746"/>
                <a:gd name="connsiteY88" fmla="*/ 492600 h 1044570"/>
                <a:gd name="connsiteX89" fmla="*/ 11930 w 3312746"/>
                <a:gd name="connsiteY89" fmla="*/ 488126 h 1044570"/>
                <a:gd name="connsiteX90" fmla="*/ 23860 w 3312746"/>
                <a:gd name="connsiteY90" fmla="*/ 488126 h 1044570"/>
                <a:gd name="connsiteX91" fmla="*/ 32808 w 3312746"/>
                <a:gd name="connsiteY91" fmla="*/ 491109 h 1044570"/>
                <a:gd name="connsiteX92" fmla="*/ 50703 w 3312746"/>
                <a:gd name="connsiteY92" fmla="*/ 489617 h 1044570"/>
                <a:gd name="connsiteX93" fmla="*/ 67107 w 3312746"/>
                <a:gd name="connsiteY93" fmla="*/ 491109 h 1044570"/>
                <a:gd name="connsiteX94" fmla="*/ 90967 w 3312746"/>
                <a:gd name="connsiteY94" fmla="*/ 467249 h 1044570"/>
                <a:gd name="connsiteX95" fmla="*/ 67107 w 3312746"/>
                <a:gd name="connsiteY95" fmla="*/ 443389 h 1044570"/>
                <a:gd name="connsiteX96" fmla="*/ 50235 w 3312746"/>
                <a:gd name="connsiteY96" fmla="*/ 450377 h 1044570"/>
                <a:gd name="connsiteX97" fmla="*/ 43247 w 3312746"/>
                <a:gd name="connsiteY97" fmla="*/ 459792 h 1044570"/>
                <a:gd name="connsiteX98" fmla="*/ 35790 w 3312746"/>
                <a:gd name="connsiteY98" fmla="*/ 458301 h 1044570"/>
                <a:gd name="connsiteX99" fmla="*/ 31317 w 3312746"/>
                <a:gd name="connsiteY99" fmla="*/ 456810 h 1044570"/>
                <a:gd name="connsiteX100" fmla="*/ 26843 w 3312746"/>
                <a:gd name="connsiteY100" fmla="*/ 455319 h 1044570"/>
                <a:gd name="connsiteX101" fmla="*/ 17895 w 3312746"/>
                <a:gd name="connsiteY101" fmla="*/ 452336 h 1044570"/>
                <a:gd name="connsiteX102" fmla="*/ 14913 w 3312746"/>
                <a:gd name="connsiteY102" fmla="*/ 446371 h 1044570"/>
                <a:gd name="connsiteX103" fmla="*/ 11930 w 3312746"/>
                <a:gd name="connsiteY103" fmla="*/ 441897 h 1044570"/>
                <a:gd name="connsiteX104" fmla="*/ 7457 w 3312746"/>
                <a:gd name="connsiteY104" fmla="*/ 440406 h 1044570"/>
                <a:gd name="connsiteX105" fmla="*/ 5965 w 3312746"/>
                <a:gd name="connsiteY105" fmla="*/ 404616 h 1044570"/>
                <a:gd name="connsiteX106" fmla="*/ 7457 w 3312746"/>
                <a:gd name="connsiteY106" fmla="*/ 380755 h 1044570"/>
                <a:gd name="connsiteX107" fmla="*/ 7457 w 3312746"/>
                <a:gd name="connsiteY107" fmla="*/ 364351 h 1044570"/>
                <a:gd name="connsiteX108" fmla="*/ 11930 w 3312746"/>
                <a:gd name="connsiteY108" fmla="*/ 358386 h 1044570"/>
                <a:gd name="connsiteX109" fmla="*/ 14913 w 3312746"/>
                <a:gd name="connsiteY109" fmla="*/ 353913 h 1044570"/>
                <a:gd name="connsiteX110" fmla="*/ 20878 w 3312746"/>
                <a:gd name="connsiteY110" fmla="*/ 352421 h 1044570"/>
                <a:gd name="connsiteX111" fmla="*/ 31317 w 3312746"/>
                <a:gd name="connsiteY111" fmla="*/ 359878 h 1044570"/>
                <a:gd name="connsiteX112" fmla="*/ 35790 w 3312746"/>
                <a:gd name="connsiteY112" fmla="*/ 361369 h 1044570"/>
                <a:gd name="connsiteX113" fmla="*/ 53595 w 3312746"/>
                <a:gd name="connsiteY113" fmla="*/ 363347 h 1044570"/>
                <a:gd name="connsiteX114" fmla="*/ 52604 w 3312746"/>
                <a:gd name="connsiteY114" fmla="*/ 359835 h 1044570"/>
                <a:gd name="connsiteX115" fmla="*/ 67107 w 3312746"/>
                <a:gd name="connsiteY115" fmla="*/ 365843 h 1044570"/>
                <a:gd name="connsiteX116" fmla="*/ 90967 w 3312746"/>
                <a:gd name="connsiteY116" fmla="*/ 341983 h 1044570"/>
                <a:gd name="connsiteX117" fmla="*/ 67107 w 3312746"/>
                <a:gd name="connsiteY117" fmla="*/ 318123 h 1044570"/>
                <a:gd name="connsiteX118" fmla="*/ 50235 w 3312746"/>
                <a:gd name="connsiteY118" fmla="*/ 325111 h 1044570"/>
                <a:gd name="connsiteX119" fmla="*/ 38773 w 3312746"/>
                <a:gd name="connsiteY119" fmla="*/ 325579 h 1044570"/>
                <a:gd name="connsiteX120" fmla="*/ 19387 w 3312746"/>
                <a:gd name="connsiteY120" fmla="*/ 324088 h 1044570"/>
                <a:gd name="connsiteX121" fmla="*/ 13422 w 3312746"/>
                <a:gd name="connsiteY121" fmla="*/ 319614 h 1044570"/>
                <a:gd name="connsiteX122" fmla="*/ 8948 w 3312746"/>
                <a:gd name="connsiteY122" fmla="*/ 282332 h 1044570"/>
                <a:gd name="connsiteX123" fmla="*/ 7457 w 3312746"/>
                <a:gd name="connsiteY123" fmla="*/ 253998 h 1044570"/>
                <a:gd name="connsiteX124" fmla="*/ 5965 w 3312746"/>
                <a:gd name="connsiteY124" fmla="*/ 243559 h 1044570"/>
                <a:gd name="connsiteX125" fmla="*/ 10439 w 3312746"/>
                <a:gd name="connsiteY125" fmla="*/ 240577 h 1044570"/>
                <a:gd name="connsiteX126" fmla="*/ 44738 w 3312746"/>
                <a:gd name="connsiteY126" fmla="*/ 239085 h 1044570"/>
                <a:gd name="connsiteX127" fmla="*/ 47720 w 3312746"/>
                <a:gd name="connsiteY127" fmla="*/ 231629 h 1044570"/>
                <a:gd name="connsiteX128" fmla="*/ 50235 w 3312746"/>
                <a:gd name="connsiteY128" fmla="*/ 233589 h 1044570"/>
                <a:gd name="connsiteX129" fmla="*/ 67107 w 3312746"/>
                <a:gd name="connsiteY129" fmla="*/ 240577 h 1044570"/>
                <a:gd name="connsiteX130" fmla="*/ 90967 w 3312746"/>
                <a:gd name="connsiteY130" fmla="*/ 216717 h 1044570"/>
                <a:gd name="connsiteX131" fmla="*/ 67107 w 3312746"/>
                <a:gd name="connsiteY131" fmla="*/ 192857 h 1044570"/>
                <a:gd name="connsiteX132" fmla="*/ 50235 w 3312746"/>
                <a:gd name="connsiteY132" fmla="*/ 199845 h 1044570"/>
                <a:gd name="connsiteX133" fmla="*/ 44956 w 3312746"/>
                <a:gd name="connsiteY133" fmla="*/ 211137 h 1044570"/>
                <a:gd name="connsiteX134" fmla="*/ 29825 w 3312746"/>
                <a:gd name="connsiteY134" fmla="*/ 204787 h 1044570"/>
                <a:gd name="connsiteX135" fmla="*/ 28334 w 3312746"/>
                <a:gd name="connsiteY135" fmla="*/ 209260 h 1044570"/>
                <a:gd name="connsiteX136" fmla="*/ 22369 w 3312746"/>
                <a:gd name="connsiteY136" fmla="*/ 210752 h 1044570"/>
                <a:gd name="connsiteX137" fmla="*/ 8948 w 3312746"/>
                <a:gd name="connsiteY137" fmla="*/ 200313 h 1044570"/>
                <a:gd name="connsiteX138" fmla="*/ 4474 w 3312746"/>
                <a:gd name="connsiteY138" fmla="*/ 189874 h 1044570"/>
                <a:gd name="connsiteX139" fmla="*/ 5965 w 3312746"/>
                <a:gd name="connsiteY139" fmla="*/ 185400 h 1044570"/>
                <a:gd name="connsiteX140" fmla="*/ 7457 w 3312746"/>
                <a:gd name="connsiteY140" fmla="*/ 151101 h 1044570"/>
                <a:gd name="connsiteX141" fmla="*/ 8948 w 3312746"/>
                <a:gd name="connsiteY141" fmla="*/ 143645 h 1044570"/>
                <a:gd name="connsiteX142" fmla="*/ 10439 w 3312746"/>
                <a:gd name="connsiteY142" fmla="*/ 137680 h 1044570"/>
                <a:gd name="connsiteX143" fmla="*/ 11930 w 3312746"/>
                <a:gd name="connsiteY143" fmla="*/ 121276 h 1044570"/>
                <a:gd name="connsiteX144" fmla="*/ 13422 w 3312746"/>
                <a:gd name="connsiteY144" fmla="*/ 116802 h 1044570"/>
                <a:gd name="connsiteX145" fmla="*/ 17895 w 3312746"/>
                <a:gd name="connsiteY145" fmla="*/ 115311 h 1044570"/>
                <a:gd name="connsiteX146" fmla="*/ 31317 w 3312746"/>
                <a:gd name="connsiteY146" fmla="*/ 122767 h 1044570"/>
                <a:gd name="connsiteX147" fmla="*/ 48330 w 3312746"/>
                <a:gd name="connsiteY147" fmla="*/ 124743 h 1044570"/>
                <a:gd name="connsiteX148" fmla="*/ 67107 w 3312746"/>
                <a:gd name="connsiteY148" fmla="*/ 124258 h 1044570"/>
                <a:gd name="connsiteX149" fmla="*/ 90967 w 3312746"/>
                <a:gd name="connsiteY149" fmla="*/ 100398 h 1044570"/>
                <a:gd name="connsiteX150" fmla="*/ 67107 w 3312746"/>
                <a:gd name="connsiteY150" fmla="*/ 76538 h 1044570"/>
                <a:gd name="connsiteX151" fmla="*/ 50235 w 3312746"/>
                <a:gd name="connsiteY151" fmla="*/ 83526 h 1044570"/>
                <a:gd name="connsiteX152" fmla="*/ 44738 w 3312746"/>
                <a:gd name="connsiteY152" fmla="*/ 79521 h 1044570"/>
                <a:gd name="connsiteX153" fmla="*/ 40264 w 3312746"/>
                <a:gd name="connsiteY153" fmla="*/ 78029 h 1044570"/>
                <a:gd name="connsiteX154" fmla="*/ 31317 w 3312746"/>
                <a:gd name="connsiteY154" fmla="*/ 75047 h 1044570"/>
                <a:gd name="connsiteX155" fmla="*/ 25352 w 3312746"/>
                <a:gd name="connsiteY155" fmla="*/ 72064 h 1044570"/>
                <a:gd name="connsiteX156" fmla="*/ 23860 w 3312746"/>
                <a:gd name="connsiteY156" fmla="*/ 51187 h 1044570"/>
                <a:gd name="connsiteX157" fmla="*/ 20878 w 3312746"/>
                <a:gd name="connsiteY157" fmla="*/ 46713 h 1044570"/>
                <a:gd name="connsiteX158" fmla="*/ 19387 w 3312746"/>
                <a:gd name="connsiteY158" fmla="*/ 42239 h 1044570"/>
                <a:gd name="connsiteX159" fmla="*/ 16404 w 3312746"/>
                <a:gd name="connsiteY159" fmla="*/ 33292 h 1044570"/>
                <a:gd name="connsiteX160" fmla="*/ 11930 w 3312746"/>
                <a:gd name="connsiteY160" fmla="*/ 30309 h 1044570"/>
                <a:gd name="connsiteX161" fmla="*/ 10439 w 3312746"/>
                <a:gd name="connsiteY161" fmla="*/ 18379 h 1044570"/>
                <a:gd name="connsiteX162" fmla="*/ 11930 w 3312746"/>
                <a:gd name="connsiteY162" fmla="*/ 13905 h 1044570"/>
                <a:gd name="connsiteX163" fmla="*/ 13422 w 3312746"/>
                <a:gd name="connsiteY163" fmla="*/ 7940 h 1044570"/>
                <a:gd name="connsiteX164" fmla="*/ 16404 w 3312746"/>
                <a:gd name="connsiteY164" fmla="*/ 3466 h 1044570"/>
                <a:gd name="connsiteX165" fmla="*/ 20281 w 3312746"/>
                <a:gd name="connsiteY165" fmla="*/ 484 h 1044570"/>
                <a:gd name="connsiteX166" fmla="*/ 211893 w 3312746"/>
                <a:gd name="connsiteY166" fmla="*/ 484 h 1044570"/>
                <a:gd name="connsiteX167" fmla="*/ 347539 w 3312746"/>
                <a:gd name="connsiteY167" fmla="*/ 484 h 1044570"/>
                <a:gd name="connsiteX168" fmla="*/ 3312746 w 3312746"/>
                <a:gd name="connsiteY168" fmla="*/ 0 h 1044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3312746" h="1044570">
                  <a:moveTo>
                    <a:pt x="3312746" y="0"/>
                  </a:moveTo>
                  <a:cubicBezTo>
                    <a:pt x="3312746" y="348190"/>
                    <a:pt x="3312714" y="398807"/>
                    <a:pt x="3312746" y="1044570"/>
                  </a:cubicBezTo>
                  <a:cubicBezTo>
                    <a:pt x="1662572" y="872412"/>
                    <a:pt x="1660221" y="874395"/>
                    <a:pt x="12428" y="1042876"/>
                  </a:cubicBezTo>
                  <a:lnTo>
                    <a:pt x="10439" y="1039893"/>
                  </a:lnTo>
                  <a:cubicBezTo>
                    <a:pt x="8272" y="1036281"/>
                    <a:pt x="7087" y="1033379"/>
                    <a:pt x="5965" y="1029454"/>
                  </a:cubicBezTo>
                  <a:cubicBezTo>
                    <a:pt x="5402" y="1027484"/>
                    <a:pt x="5194" y="1025408"/>
                    <a:pt x="4474" y="1023489"/>
                  </a:cubicBezTo>
                  <a:cubicBezTo>
                    <a:pt x="3694" y="1021408"/>
                    <a:pt x="2486" y="1019513"/>
                    <a:pt x="1492" y="1017524"/>
                  </a:cubicBezTo>
                  <a:cubicBezTo>
                    <a:pt x="11269" y="1011005"/>
                    <a:pt x="4736" y="1017048"/>
                    <a:pt x="7457" y="996646"/>
                  </a:cubicBezTo>
                  <a:cubicBezTo>
                    <a:pt x="7665" y="995088"/>
                    <a:pt x="7471" y="992710"/>
                    <a:pt x="8948" y="992173"/>
                  </a:cubicBezTo>
                  <a:cubicBezTo>
                    <a:pt x="13643" y="990466"/>
                    <a:pt x="18890" y="991178"/>
                    <a:pt x="23860" y="990681"/>
                  </a:cubicBezTo>
                  <a:cubicBezTo>
                    <a:pt x="33032" y="995267"/>
                    <a:pt x="27975" y="992431"/>
                    <a:pt x="38773" y="999629"/>
                  </a:cubicBezTo>
                  <a:cubicBezTo>
                    <a:pt x="47307" y="1000696"/>
                    <a:pt x="49683" y="1003632"/>
                    <a:pt x="55177" y="998138"/>
                  </a:cubicBezTo>
                  <a:lnTo>
                    <a:pt x="57759" y="994266"/>
                  </a:lnTo>
                  <a:lnTo>
                    <a:pt x="67107" y="998138"/>
                  </a:lnTo>
                  <a:cubicBezTo>
                    <a:pt x="80284" y="998138"/>
                    <a:pt x="90967" y="987455"/>
                    <a:pt x="90967" y="974278"/>
                  </a:cubicBezTo>
                  <a:cubicBezTo>
                    <a:pt x="90967" y="961100"/>
                    <a:pt x="80284" y="950418"/>
                    <a:pt x="67107" y="950418"/>
                  </a:cubicBezTo>
                  <a:cubicBezTo>
                    <a:pt x="53929" y="950418"/>
                    <a:pt x="43246" y="961100"/>
                    <a:pt x="43246" y="974278"/>
                  </a:cubicBezTo>
                  <a:lnTo>
                    <a:pt x="43810" y="975636"/>
                  </a:lnTo>
                  <a:lnTo>
                    <a:pt x="34299" y="974278"/>
                  </a:lnTo>
                  <a:cubicBezTo>
                    <a:pt x="32583" y="973763"/>
                    <a:pt x="31429" y="972097"/>
                    <a:pt x="29825" y="971295"/>
                  </a:cubicBezTo>
                  <a:cubicBezTo>
                    <a:pt x="27431" y="970098"/>
                    <a:pt x="24876" y="969253"/>
                    <a:pt x="22369" y="968313"/>
                  </a:cubicBezTo>
                  <a:cubicBezTo>
                    <a:pt x="20897" y="967761"/>
                    <a:pt x="19301" y="967524"/>
                    <a:pt x="17895" y="966821"/>
                  </a:cubicBezTo>
                  <a:cubicBezTo>
                    <a:pt x="16293" y="966019"/>
                    <a:pt x="14913" y="964833"/>
                    <a:pt x="13422" y="963839"/>
                  </a:cubicBezTo>
                  <a:cubicBezTo>
                    <a:pt x="13919" y="962348"/>
                    <a:pt x="14572" y="960899"/>
                    <a:pt x="14913" y="959365"/>
                  </a:cubicBezTo>
                  <a:cubicBezTo>
                    <a:pt x="15569" y="956413"/>
                    <a:pt x="15811" y="953382"/>
                    <a:pt x="16404" y="950418"/>
                  </a:cubicBezTo>
                  <a:cubicBezTo>
                    <a:pt x="16806" y="948408"/>
                    <a:pt x="17398" y="946441"/>
                    <a:pt x="17895" y="944453"/>
                  </a:cubicBezTo>
                  <a:cubicBezTo>
                    <a:pt x="15448" y="937110"/>
                    <a:pt x="16663" y="941529"/>
                    <a:pt x="14913" y="931031"/>
                  </a:cubicBezTo>
                  <a:cubicBezTo>
                    <a:pt x="14576" y="929009"/>
                    <a:pt x="13919" y="927054"/>
                    <a:pt x="13422" y="925066"/>
                  </a:cubicBezTo>
                  <a:lnTo>
                    <a:pt x="10439" y="913136"/>
                  </a:lnTo>
                  <a:cubicBezTo>
                    <a:pt x="8255" y="904402"/>
                    <a:pt x="8573" y="895226"/>
                    <a:pt x="7457" y="886293"/>
                  </a:cubicBezTo>
                  <a:cubicBezTo>
                    <a:pt x="7327" y="885254"/>
                    <a:pt x="3306" y="874126"/>
                    <a:pt x="8948" y="872872"/>
                  </a:cubicBezTo>
                  <a:cubicBezTo>
                    <a:pt x="16727" y="871144"/>
                    <a:pt x="24855" y="871878"/>
                    <a:pt x="32808" y="871380"/>
                  </a:cubicBezTo>
                  <a:cubicBezTo>
                    <a:pt x="33802" y="872871"/>
                    <a:pt x="34430" y="874688"/>
                    <a:pt x="35790" y="875854"/>
                  </a:cubicBezTo>
                  <a:cubicBezTo>
                    <a:pt x="43543" y="882499"/>
                    <a:pt x="47235" y="880727"/>
                    <a:pt x="58159" y="881819"/>
                  </a:cubicBezTo>
                  <a:cubicBezTo>
                    <a:pt x="63379" y="881322"/>
                    <a:pt x="61639" y="878340"/>
                    <a:pt x="67107" y="872872"/>
                  </a:cubicBezTo>
                  <a:cubicBezTo>
                    <a:pt x="72574" y="867404"/>
                    <a:pt x="90967" y="862189"/>
                    <a:pt x="90967" y="849012"/>
                  </a:cubicBezTo>
                  <a:cubicBezTo>
                    <a:pt x="90967" y="835834"/>
                    <a:pt x="80284" y="825152"/>
                    <a:pt x="67107" y="825152"/>
                  </a:cubicBezTo>
                  <a:cubicBezTo>
                    <a:pt x="53929" y="825152"/>
                    <a:pt x="43246" y="835834"/>
                    <a:pt x="43246" y="849012"/>
                  </a:cubicBezTo>
                  <a:lnTo>
                    <a:pt x="45080" y="853436"/>
                  </a:lnTo>
                  <a:lnTo>
                    <a:pt x="26843" y="838573"/>
                  </a:lnTo>
                  <a:cubicBezTo>
                    <a:pt x="23500" y="835463"/>
                    <a:pt x="24855" y="835590"/>
                    <a:pt x="23860" y="834099"/>
                  </a:cubicBezTo>
                  <a:cubicBezTo>
                    <a:pt x="18890" y="833602"/>
                    <a:pt x="13643" y="834315"/>
                    <a:pt x="8948" y="832608"/>
                  </a:cubicBezTo>
                  <a:cubicBezTo>
                    <a:pt x="7471" y="832070"/>
                    <a:pt x="7889" y="829646"/>
                    <a:pt x="7457" y="828134"/>
                  </a:cubicBezTo>
                  <a:cubicBezTo>
                    <a:pt x="6894" y="826163"/>
                    <a:pt x="6180" y="824207"/>
                    <a:pt x="5965" y="822169"/>
                  </a:cubicBezTo>
                  <a:cubicBezTo>
                    <a:pt x="5183" y="814737"/>
                    <a:pt x="4474" y="807273"/>
                    <a:pt x="4474" y="799800"/>
                  </a:cubicBezTo>
                  <a:cubicBezTo>
                    <a:pt x="4474" y="783388"/>
                    <a:pt x="5468" y="766992"/>
                    <a:pt x="5965" y="750588"/>
                  </a:cubicBezTo>
                  <a:cubicBezTo>
                    <a:pt x="6462" y="749097"/>
                    <a:pt x="2238" y="746860"/>
                    <a:pt x="7457" y="746114"/>
                  </a:cubicBezTo>
                  <a:cubicBezTo>
                    <a:pt x="12676" y="745368"/>
                    <a:pt x="30820" y="745617"/>
                    <a:pt x="37282" y="746114"/>
                  </a:cubicBezTo>
                  <a:cubicBezTo>
                    <a:pt x="43744" y="746612"/>
                    <a:pt x="43247" y="748103"/>
                    <a:pt x="46229" y="749097"/>
                  </a:cubicBezTo>
                  <a:cubicBezTo>
                    <a:pt x="48449" y="749200"/>
                    <a:pt x="47121" y="745988"/>
                    <a:pt x="50601" y="746734"/>
                  </a:cubicBezTo>
                  <a:lnTo>
                    <a:pt x="67107" y="753571"/>
                  </a:lnTo>
                  <a:cubicBezTo>
                    <a:pt x="80284" y="753571"/>
                    <a:pt x="90967" y="742888"/>
                    <a:pt x="90967" y="729711"/>
                  </a:cubicBezTo>
                  <a:cubicBezTo>
                    <a:pt x="90967" y="716533"/>
                    <a:pt x="80284" y="705851"/>
                    <a:pt x="67107" y="705851"/>
                  </a:cubicBezTo>
                  <a:cubicBezTo>
                    <a:pt x="60518" y="705851"/>
                    <a:pt x="54553" y="708522"/>
                    <a:pt x="50235" y="712839"/>
                  </a:cubicBezTo>
                  <a:lnTo>
                    <a:pt x="40264" y="723746"/>
                  </a:lnTo>
                  <a:cubicBezTo>
                    <a:pt x="38197" y="723332"/>
                    <a:pt x="37282" y="726728"/>
                    <a:pt x="35790" y="728219"/>
                  </a:cubicBezTo>
                  <a:cubicBezTo>
                    <a:pt x="34299" y="727722"/>
                    <a:pt x="32544" y="727710"/>
                    <a:pt x="31317" y="726728"/>
                  </a:cubicBezTo>
                  <a:cubicBezTo>
                    <a:pt x="26230" y="722658"/>
                    <a:pt x="29673" y="720458"/>
                    <a:pt x="26843" y="714798"/>
                  </a:cubicBezTo>
                  <a:cubicBezTo>
                    <a:pt x="25900" y="712912"/>
                    <a:pt x="23860" y="711815"/>
                    <a:pt x="22369" y="710324"/>
                  </a:cubicBezTo>
                  <a:cubicBezTo>
                    <a:pt x="22866" y="708833"/>
                    <a:pt x="22989" y="707158"/>
                    <a:pt x="23860" y="705851"/>
                  </a:cubicBezTo>
                  <a:cubicBezTo>
                    <a:pt x="25030" y="704096"/>
                    <a:pt x="27391" y="703263"/>
                    <a:pt x="28334" y="701377"/>
                  </a:cubicBezTo>
                  <a:cubicBezTo>
                    <a:pt x="29468" y="699110"/>
                    <a:pt x="29328" y="696406"/>
                    <a:pt x="29825" y="693921"/>
                  </a:cubicBezTo>
                  <a:cubicBezTo>
                    <a:pt x="29328" y="692430"/>
                    <a:pt x="29446" y="690558"/>
                    <a:pt x="28334" y="689447"/>
                  </a:cubicBezTo>
                  <a:cubicBezTo>
                    <a:pt x="27223" y="688335"/>
                    <a:pt x="25266" y="688659"/>
                    <a:pt x="23860" y="687956"/>
                  </a:cubicBezTo>
                  <a:cubicBezTo>
                    <a:pt x="22257" y="687154"/>
                    <a:pt x="20878" y="685967"/>
                    <a:pt x="19387" y="684973"/>
                  </a:cubicBezTo>
                  <a:cubicBezTo>
                    <a:pt x="19387" y="684973"/>
                    <a:pt x="12662" y="684214"/>
                    <a:pt x="10439" y="681991"/>
                  </a:cubicBezTo>
                  <a:cubicBezTo>
                    <a:pt x="8647" y="680198"/>
                    <a:pt x="9445" y="677019"/>
                    <a:pt x="8948" y="674534"/>
                  </a:cubicBezTo>
                  <a:cubicBezTo>
                    <a:pt x="7954" y="673043"/>
                    <a:pt x="6767" y="671664"/>
                    <a:pt x="5965" y="670060"/>
                  </a:cubicBezTo>
                  <a:cubicBezTo>
                    <a:pt x="3467" y="665065"/>
                    <a:pt x="3455" y="656414"/>
                    <a:pt x="2983" y="652165"/>
                  </a:cubicBezTo>
                  <a:cubicBezTo>
                    <a:pt x="3977" y="650674"/>
                    <a:pt x="5398" y="649392"/>
                    <a:pt x="5965" y="647691"/>
                  </a:cubicBezTo>
                  <a:cubicBezTo>
                    <a:pt x="6484" y="646136"/>
                    <a:pt x="8832" y="629114"/>
                    <a:pt x="8948" y="628305"/>
                  </a:cubicBezTo>
                  <a:cubicBezTo>
                    <a:pt x="9942" y="626317"/>
                    <a:pt x="10222" y="623764"/>
                    <a:pt x="11930" y="622340"/>
                  </a:cubicBezTo>
                  <a:cubicBezTo>
                    <a:pt x="13505" y="621028"/>
                    <a:pt x="15869" y="621160"/>
                    <a:pt x="17895" y="620848"/>
                  </a:cubicBezTo>
                  <a:cubicBezTo>
                    <a:pt x="22344" y="620164"/>
                    <a:pt x="26843" y="619854"/>
                    <a:pt x="31317" y="619357"/>
                  </a:cubicBezTo>
                  <a:cubicBezTo>
                    <a:pt x="36293" y="621016"/>
                    <a:pt x="43096" y="623411"/>
                    <a:pt x="47720" y="623831"/>
                  </a:cubicBezTo>
                  <a:cubicBezTo>
                    <a:pt x="50438" y="624079"/>
                    <a:pt x="53437" y="619854"/>
                    <a:pt x="56668" y="619357"/>
                  </a:cubicBezTo>
                  <a:cubicBezTo>
                    <a:pt x="59899" y="618860"/>
                    <a:pt x="61390" y="624577"/>
                    <a:pt x="67107" y="620849"/>
                  </a:cubicBezTo>
                  <a:cubicBezTo>
                    <a:pt x="72823" y="617121"/>
                    <a:pt x="90967" y="610166"/>
                    <a:pt x="90967" y="596989"/>
                  </a:cubicBezTo>
                  <a:cubicBezTo>
                    <a:pt x="90967" y="583811"/>
                    <a:pt x="78043" y="575118"/>
                    <a:pt x="67107" y="573129"/>
                  </a:cubicBezTo>
                  <a:cubicBezTo>
                    <a:pt x="56171" y="571140"/>
                    <a:pt x="34300" y="582821"/>
                    <a:pt x="25352" y="585058"/>
                  </a:cubicBezTo>
                  <a:cubicBezTo>
                    <a:pt x="19884" y="581827"/>
                    <a:pt x="17399" y="586053"/>
                    <a:pt x="13422" y="586550"/>
                  </a:cubicBezTo>
                  <a:cubicBezTo>
                    <a:pt x="11931" y="585555"/>
                    <a:pt x="10626" y="584196"/>
                    <a:pt x="8948" y="583567"/>
                  </a:cubicBezTo>
                  <a:cubicBezTo>
                    <a:pt x="6574" y="582677"/>
                    <a:pt x="3601" y="583482"/>
                    <a:pt x="1492" y="582076"/>
                  </a:cubicBezTo>
                  <a:cubicBezTo>
                    <a:pt x="184" y="581204"/>
                    <a:pt x="497" y="579093"/>
                    <a:pt x="0" y="577602"/>
                  </a:cubicBezTo>
                  <a:cubicBezTo>
                    <a:pt x="995" y="575614"/>
                    <a:pt x="2203" y="573719"/>
                    <a:pt x="2983" y="571637"/>
                  </a:cubicBezTo>
                  <a:cubicBezTo>
                    <a:pt x="6328" y="562715"/>
                    <a:pt x="5754" y="542632"/>
                    <a:pt x="5965" y="538829"/>
                  </a:cubicBezTo>
                  <a:cubicBezTo>
                    <a:pt x="3802" y="525846"/>
                    <a:pt x="2983" y="522820"/>
                    <a:pt x="2983" y="506021"/>
                  </a:cubicBezTo>
                  <a:cubicBezTo>
                    <a:pt x="2983" y="504149"/>
                    <a:pt x="5262" y="497692"/>
                    <a:pt x="5965" y="495582"/>
                  </a:cubicBezTo>
                  <a:cubicBezTo>
                    <a:pt x="7456" y="494588"/>
                    <a:pt x="9319" y="494000"/>
                    <a:pt x="10439" y="492600"/>
                  </a:cubicBezTo>
                  <a:cubicBezTo>
                    <a:pt x="11421" y="491373"/>
                    <a:pt x="9693" y="488872"/>
                    <a:pt x="11930" y="488126"/>
                  </a:cubicBezTo>
                  <a:cubicBezTo>
                    <a:pt x="14167" y="487380"/>
                    <a:pt x="20381" y="487629"/>
                    <a:pt x="23860" y="488126"/>
                  </a:cubicBezTo>
                  <a:cubicBezTo>
                    <a:pt x="27340" y="488623"/>
                    <a:pt x="29825" y="490115"/>
                    <a:pt x="32808" y="491109"/>
                  </a:cubicBezTo>
                  <a:cubicBezTo>
                    <a:pt x="37282" y="491358"/>
                    <a:pt x="44987" y="489617"/>
                    <a:pt x="50703" y="489617"/>
                  </a:cubicBezTo>
                  <a:cubicBezTo>
                    <a:pt x="56420" y="489617"/>
                    <a:pt x="60397" y="494837"/>
                    <a:pt x="67107" y="491109"/>
                  </a:cubicBezTo>
                  <a:cubicBezTo>
                    <a:pt x="73817" y="487381"/>
                    <a:pt x="90967" y="480426"/>
                    <a:pt x="90967" y="467249"/>
                  </a:cubicBezTo>
                  <a:cubicBezTo>
                    <a:pt x="90967" y="454071"/>
                    <a:pt x="80284" y="443389"/>
                    <a:pt x="67107" y="443389"/>
                  </a:cubicBezTo>
                  <a:cubicBezTo>
                    <a:pt x="60518" y="443389"/>
                    <a:pt x="54553" y="446060"/>
                    <a:pt x="50235" y="450377"/>
                  </a:cubicBezTo>
                  <a:lnTo>
                    <a:pt x="43247" y="459792"/>
                  </a:lnTo>
                  <a:lnTo>
                    <a:pt x="35790" y="458301"/>
                  </a:lnTo>
                  <a:cubicBezTo>
                    <a:pt x="34249" y="457993"/>
                    <a:pt x="32808" y="457307"/>
                    <a:pt x="31317" y="456810"/>
                  </a:cubicBezTo>
                  <a:lnTo>
                    <a:pt x="26843" y="455319"/>
                  </a:lnTo>
                  <a:cubicBezTo>
                    <a:pt x="23860" y="454324"/>
                    <a:pt x="20410" y="454222"/>
                    <a:pt x="17895" y="452336"/>
                  </a:cubicBezTo>
                  <a:cubicBezTo>
                    <a:pt x="16117" y="451002"/>
                    <a:pt x="16016" y="448301"/>
                    <a:pt x="14913" y="446371"/>
                  </a:cubicBezTo>
                  <a:cubicBezTo>
                    <a:pt x="14024" y="444815"/>
                    <a:pt x="13330" y="443017"/>
                    <a:pt x="11930" y="441897"/>
                  </a:cubicBezTo>
                  <a:cubicBezTo>
                    <a:pt x="10703" y="440915"/>
                    <a:pt x="7705" y="441958"/>
                    <a:pt x="7457" y="440406"/>
                  </a:cubicBezTo>
                  <a:cubicBezTo>
                    <a:pt x="5571" y="428615"/>
                    <a:pt x="6462" y="416546"/>
                    <a:pt x="5965" y="404616"/>
                  </a:cubicBezTo>
                  <a:cubicBezTo>
                    <a:pt x="6462" y="396662"/>
                    <a:pt x="7457" y="388724"/>
                    <a:pt x="7457" y="380755"/>
                  </a:cubicBezTo>
                  <a:cubicBezTo>
                    <a:pt x="7457" y="362206"/>
                    <a:pt x="4036" y="374612"/>
                    <a:pt x="7457" y="364351"/>
                  </a:cubicBezTo>
                  <a:cubicBezTo>
                    <a:pt x="8948" y="362363"/>
                    <a:pt x="10486" y="360408"/>
                    <a:pt x="11930" y="358386"/>
                  </a:cubicBezTo>
                  <a:cubicBezTo>
                    <a:pt x="12972" y="356928"/>
                    <a:pt x="13422" y="354907"/>
                    <a:pt x="14913" y="353913"/>
                  </a:cubicBezTo>
                  <a:cubicBezTo>
                    <a:pt x="16618" y="352776"/>
                    <a:pt x="18890" y="352918"/>
                    <a:pt x="20878" y="352421"/>
                  </a:cubicBezTo>
                  <a:cubicBezTo>
                    <a:pt x="22229" y="353434"/>
                    <a:pt x="29137" y="358788"/>
                    <a:pt x="31317" y="359878"/>
                  </a:cubicBezTo>
                  <a:cubicBezTo>
                    <a:pt x="32723" y="360581"/>
                    <a:pt x="34299" y="360872"/>
                    <a:pt x="35790" y="361369"/>
                  </a:cubicBezTo>
                  <a:cubicBezTo>
                    <a:pt x="45344" y="362165"/>
                    <a:pt x="52691" y="365883"/>
                    <a:pt x="53595" y="363347"/>
                  </a:cubicBezTo>
                  <a:lnTo>
                    <a:pt x="52604" y="359835"/>
                  </a:lnTo>
                  <a:lnTo>
                    <a:pt x="67107" y="365843"/>
                  </a:lnTo>
                  <a:cubicBezTo>
                    <a:pt x="80284" y="365843"/>
                    <a:pt x="90967" y="355160"/>
                    <a:pt x="90967" y="341983"/>
                  </a:cubicBezTo>
                  <a:cubicBezTo>
                    <a:pt x="90967" y="328805"/>
                    <a:pt x="80284" y="318123"/>
                    <a:pt x="67107" y="318123"/>
                  </a:cubicBezTo>
                  <a:cubicBezTo>
                    <a:pt x="60518" y="318123"/>
                    <a:pt x="54553" y="320794"/>
                    <a:pt x="50235" y="325111"/>
                  </a:cubicBezTo>
                  <a:lnTo>
                    <a:pt x="38773" y="325579"/>
                  </a:lnTo>
                  <a:cubicBezTo>
                    <a:pt x="34797" y="323342"/>
                    <a:pt x="25696" y="325572"/>
                    <a:pt x="19387" y="324088"/>
                  </a:cubicBezTo>
                  <a:cubicBezTo>
                    <a:pt x="16968" y="323518"/>
                    <a:pt x="15179" y="321371"/>
                    <a:pt x="13422" y="319614"/>
                  </a:cubicBezTo>
                  <a:cubicBezTo>
                    <a:pt x="4579" y="310770"/>
                    <a:pt x="9223" y="287986"/>
                    <a:pt x="8948" y="282332"/>
                  </a:cubicBezTo>
                  <a:cubicBezTo>
                    <a:pt x="8487" y="272886"/>
                    <a:pt x="8182" y="263428"/>
                    <a:pt x="7457" y="253998"/>
                  </a:cubicBezTo>
                  <a:cubicBezTo>
                    <a:pt x="7187" y="250494"/>
                    <a:pt x="5203" y="246990"/>
                    <a:pt x="5965" y="243559"/>
                  </a:cubicBezTo>
                  <a:cubicBezTo>
                    <a:pt x="6354" y="241809"/>
                    <a:pt x="8948" y="241571"/>
                    <a:pt x="10439" y="240577"/>
                  </a:cubicBezTo>
                  <a:lnTo>
                    <a:pt x="44738" y="239085"/>
                  </a:lnTo>
                  <a:cubicBezTo>
                    <a:pt x="47341" y="238460"/>
                    <a:pt x="46804" y="232545"/>
                    <a:pt x="47720" y="231629"/>
                  </a:cubicBezTo>
                  <a:cubicBezTo>
                    <a:pt x="48637" y="230713"/>
                    <a:pt x="47004" y="232098"/>
                    <a:pt x="50235" y="233589"/>
                  </a:cubicBezTo>
                  <a:cubicBezTo>
                    <a:pt x="54553" y="237907"/>
                    <a:pt x="60518" y="240577"/>
                    <a:pt x="67107" y="240577"/>
                  </a:cubicBezTo>
                  <a:cubicBezTo>
                    <a:pt x="80284" y="240577"/>
                    <a:pt x="90967" y="229894"/>
                    <a:pt x="90967" y="216717"/>
                  </a:cubicBezTo>
                  <a:cubicBezTo>
                    <a:pt x="90967" y="203539"/>
                    <a:pt x="80284" y="192857"/>
                    <a:pt x="67107" y="192857"/>
                  </a:cubicBezTo>
                  <a:cubicBezTo>
                    <a:pt x="60518" y="192857"/>
                    <a:pt x="54553" y="195528"/>
                    <a:pt x="50235" y="199845"/>
                  </a:cubicBezTo>
                  <a:lnTo>
                    <a:pt x="44956" y="211137"/>
                  </a:lnTo>
                  <a:cubicBezTo>
                    <a:pt x="41554" y="211960"/>
                    <a:pt x="32596" y="205099"/>
                    <a:pt x="29825" y="204787"/>
                  </a:cubicBezTo>
                  <a:cubicBezTo>
                    <a:pt x="27055" y="204474"/>
                    <a:pt x="29562" y="208278"/>
                    <a:pt x="28334" y="209260"/>
                  </a:cubicBezTo>
                  <a:cubicBezTo>
                    <a:pt x="26733" y="210541"/>
                    <a:pt x="24357" y="210255"/>
                    <a:pt x="22369" y="210752"/>
                  </a:cubicBezTo>
                  <a:cubicBezTo>
                    <a:pt x="14486" y="208123"/>
                    <a:pt x="17419" y="209842"/>
                    <a:pt x="8948" y="200313"/>
                  </a:cubicBezTo>
                  <a:cubicBezTo>
                    <a:pt x="6512" y="197573"/>
                    <a:pt x="4474" y="193645"/>
                    <a:pt x="4474" y="189874"/>
                  </a:cubicBezTo>
                  <a:cubicBezTo>
                    <a:pt x="4474" y="188302"/>
                    <a:pt x="5844" y="186967"/>
                    <a:pt x="5965" y="185400"/>
                  </a:cubicBezTo>
                  <a:cubicBezTo>
                    <a:pt x="6843" y="173990"/>
                    <a:pt x="6960" y="162534"/>
                    <a:pt x="7457" y="151101"/>
                  </a:cubicBezTo>
                  <a:cubicBezTo>
                    <a:pt x="7954" y="148616"/>
                    <a:pt x="8398" y="146119"/>
                    <a:pt x="8948" y="143645"/>
                  </a:cubicBezTo>
                  <a:cubicBezTo>
                    <a:pt x="9393" y="141644"/>
                    <a:pt x="10169" y="139711"/>
                    <a:pt x="10439" y="137680"/>
                  </a:cubicBezTo>
                  <a:cubicBezTo>
                    <a:pt x="11165" y="132237"/>
                    <a:pt x="11154" y="126711"/>
                    <a:pt x="11930" y="121276"/>
                  </a:cubicBezTo>
                  <a:cubicBezTo>
                    <a:pt x="12152" y="119720"/>
                    <a:pt x="12310" y="117914"/>
                    <a:pt x="13422" y="116802"/>
                  </a:cubicBezTo>
                  <a:cubicBezTo>
                    <a:pt x="14534" y="115691"/>
                    <a:pt x="16404" y="115808"/>
                    <a:pt x="17895" y="115311"/>
                  </a:cubicBezTo>
                  <a:cubicBezTo>
                    <a:pt x="25770" y="117936"/>
                    <a:pt x="21061" y="115930"/>
                    <a:pt x="31317" y="122767"/>
                  </a:cubicBezTo>
                  <a:cubicBezTo>
                    <a:pt x="41077" y="123581"/>
                    <a:pt x="45923" y="125485"/>
                    <a:pt x="48330" y="124743"/>
                  </a:cubicBezTo>
                  <a:lnTo>
                    <a:pt x="67107" y="124258"/>
                  </a:lnTo>
                  <a:cubicBezTo>
                    <a:pt x="80284" y="124258"/>
                    <a:pt x="90967" y="113576"/>
                    <a:pt x="90967" y="100398"/>
                  </a:cubicBezTo>
                  <a:cubicBezTo>
                    <a:pt x="90967" y="87221"/>
                    <a:pt x="80284" y="76538"/>
                    <a:pt x="67107" y="76538"/>
                  </a:cubicBezTo>
                  <a:cubicBezTo>
                    <a:pt x="60518" y="76538"/>
                    <a:pt x="54553" y="79209"/>
                    <a:pt x="50235" y="83526"/>
                  </a:cubicBezTo>
                  <a:lnTo>
                    <a:pt x="44738" y="79521"/>
                  </a:lnTo>
                  <a:lnTo>
                    <a:pt x="40264" y="78029"/>
                  </a:lnTo>
                  <a:cubicBezTo>
                    <a:pt x="37282" y="77035"/>
                    <a:pt x="34236" y="76214"/>
                    <a:pt x="31317" y="75047"/>
                  </a:cubicBezTo>
                  <a:cubicBezTo>
                    <a:pt x="29253" y="74221"/>
                    <a:pt x="26015" y="74186"/>
                    <a:pt x="25352" y="72064"/>
                  </a:cubicBezTo>
                  <a:cubicBezTo>
                    <a:pt x="23271" y="65405"/>
                    <a:pt x="24357" y="58146"/>
                    <a:pt x="23860" y="51187"/>
                  </a:cubicBezTo>
                  <a:lnTo>
                    <a:pt x="20878" y="46713"/>
                  </a:lnTo>
                  <a:cubicBezTo>
                    <a:pt x="20006" y="45404"/>
                    <a:pt x="19884" y="43730"/>
                    <a:pt x="19387" y="42239"/>
                  </a:cubicBezTo>
                  <a:lnTo>
                    <a:pt x="16404" y="33292"/>
                  </a:lnTo>
                  <a:cubicBezTo>
                    <a:pt x="14913" y="32297"/>
                    <a:pt x="12596" y="31973"/>
                    <a:pt x="11930" y="30309"/>
                  </a:cubicBezTo>
                  <a:cubicBezTo>
                    <a:pt x="10442" y="26587"/>
                    <a:pt x="10439" y="22386"/>
                    <a:pt x="10439" y="18379"/>
                  </a:cubicBezTo>
                  <a:cubicBezTo>
                    <a:pt x="10439" y="16807"/>
                    <a:pt x="11498" y="15416"/>
                    <a:pt x="11930" y="13905"/>
                  </a:cubicBezTo>
                  <a:cubicBezTo>
                    <a:pt x="12493" y="11934"/>
                    <a:pt x="12925" y="9929"/>
                    <a:pt x="13422" y="7940"/>
                  </a:cubicBezTo>
                  <a:lnTo>
                    <a:pt x="16404" y="3466"/>
                  </a:lnTo>
                  <a:lnTo>
                    <a:pt x="20281" y="484"/>
                  </a:lnTo>
                  <a:lnTo>
                    <a:pt x="211893" y="484"/>
                  </a:lnTo>
                  <a:lnTo>
                    <a:pt x="347539" y="484"/>
                  </a:lnTo>
                  <a:lnTo>
                    <a:pt x="3312746" y="0"/>
                  </a:lnTo>
                  <a:close/>
                </a:path>
              </a:pathLst>
            </a:custGeom>
            <a:grpFill/>
            <a:ln w="9525">
              <a:solidFill>
                <a:srgbClr val="0070C0"/>
              </a:solidFill>
            </a:ln>
            <a:effectLst>
              <a:outerShdw blurRad="63500" dist="152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latin typeface="Arial" panose="020B0604020202020204" pitchFamily="34" charset="0"/>
                  <a:cs typeface="Arial" panose="020B0604020202020204" pitchFamily="34" charset="0"/>
                </a:rPr>
                <a:t>e</a:t>
              </a:r>
              <a:endParaRPr lang="en-GB" dirty="0">
                <a:latin typeface="Arial" panose="020B0604020202020204" pitchFamily="34" charset="0"/>
                <a:cs typeface="Arial" panose="020B0604020202020204" pitchFamily="34" charset="0"/>
              </a:endParaRPr>
            </a:p>
          </p:txBody>
        </p:sp>
        <p:sp>
          <p:nvSpPr>
            <p:cNvPr id="15" name="Freeform 39"/>
            <p:cNvSpPr/>
            <p:nvPr/>
          </p:nvSpPr>
          <p:spPr>
            <a:xfrm>
              <a:off x="5123228" y="1593855"/>
              <a:ext cx="3312746" cy="1044571"/>
            </a:xfrm>
            <a:custGeom>
              <a:avLst/>
              <a:gdLst>
                <a:gd name="connsiteX0" fmla="*/ 3312746 w 3312746"/>
                <a:gd name="connsiteY0" fmla="*/ 0 h 1044570"/>
                <a:gd name="connsiteX1" fmla="*/ 3312746 w 3312746"/>
                <a:gd name="connsiteY1" fmla="*/ 1044570 h 1044570"/>
                <a:gd name="connsiteX2" fmla="*/ 211893 w 3312746"/>
                <a:gd name="connsiteY2" fmla="*/ 1044484 h 1044570"/>
                <a:gd name="connsiteX3" fmla="*/ 12428 w 3312746"/>
                <a:gd name="connsiteY3" fmla="*/ 1042876 h 1044570"/>
                <a:gd name="connsiteX4" fmla="*/ 10439 w 3312746"/>
                <a:gd name="connsiteY4" fmla="*/ 1039893 h 1044570"/>
                <a:gd name="connsiteX5" fmla="*/ 5965 w 3312746"/>
                <a:gd name="connsiteY5" fmla="*/ 1029454 h 1044570"/>
                <a:gd name="connsiteX6" fmla="*/ 4474 w 3312746"/>
                <a:gd name="connsiteY6" fmla="*/ 1023489 h 1044570"/>
                <a:gd name="connsiteX7" fmla="*/ 1492 w 3312746"/>
                <a:gd name="connsiteY7" fmla="*/ 1017524 h 1044570"/>
                <a:gd name="connsiteX8" fmla="*/ 7457 w 3312746"/>
                <a:gd name="connsiteY8" fmla="*/ 996646 h 1044570"/>
                <a:gd name="connsiteX9" fmla="*/ 8948 w 3312746"/>
                <a:gd name="connsiteY9" fmla="*/ 992173 h 1044570"/>
                <a:gd name="connsiteX10" fmla="*/ 23860 w 3312746"/>
                <a:gd name="connsiteY10" fmla="*/ 990681 h 1044570"/>
                <a:gd name="connsiteX11" fmla="*/ 38773 w 3312746"/>
                <a:gd name="connsiteY11" fmla="*/ 999629 h 1044570"/>
                <a:gd name="connsiteX12" fmla="*/ 55177 w 3312746"/>
                <a:gd name="connsiteY12" fmla="*/ 998138 h 1044570"/>
                <a:gd name="connsiteX13" fmla="*/ 57759 w 3312746"/>
                <a:gd name="connsiteY13" fmla="*/ 994266 h 1044570"/>
                <a:gd name="connsiteX14" fmla="*/ 67107 w 3312746"/>
                <a:gd name="connsiteY14" fmla="*/ 998138 h 1044570"/>
                <a:gd name="connsiteX15" fmla="*/ 90967 w 3312746"/>
                <a:gd name="connsiteY15" fmla="*/ 974278 h 1044570"/>
                <a:gd name="connsiteX16" fmla="*/ 67107 w 3312746"/>
                <a:gd name="connsiteY16" fmla="*/ 950418 h 1044570"/>
                <a:gd name="connsiteX17" fmla="*/ 43246 w 3312746"/>
                <a:gd name="connsiteY17" fmla="*/ 974278 h 1044570"/>
                <a:gd name="connsiteX18" fmla="*/ 43810 w 3312746"/>
                <a:gd name="connsiteY18" fmla="*/ 975636 h 1044570"/>
                <a:gd name="connsiteX19" fmla="*/ 34299 w 3312746"/>
                <a:gd name="connsiteY19" fmla="*/ 974278 h 1044570"/>
                <a:gd name="connsiteX20" fmla="*/ 29825 w 3312746"/>
                <a:gd name="connsiteY20" fmla="*/ 971295 h 1044570"/>
                <a:gd name="connsiteX21" fmla="*/ 22369 w 3312746"/>
                <a:gd name="connsiteY21" fmla="*/ 968313 h 1044570"/>
                <a:gd name="connsiteX22" fmla="*/ 17895 w 3312746"/>
                <a:gd name="connsiteY22" fmla="*/ 966821 h 1044570"/>
                <a:gd name="connsiteX23" fmla="*/ 13422 w 3312746"/>
                <a:gd name="connsiteY23" fmla="*/ 963839 h 1044570"/>
                <a:gd name="connsiteX24" fmla="*/ 14913 w 3312746"/>
                <a:gd name="connsiteY24" fmla="*/ 959365 h 1044570"/>
                <a:gd name="connsiteX25" fmla="*/ 16404 w 3312746"/>
                <a:gd name="connsiteY25" fmla="*/ 950418 h 1044570"/>
                <a:gd name="connsiteX26" fmla="*/ 17895 w 3312746"/>
                <a:gd name="connsiteY26" fmla="*/ 944453 h 1044570"/>
                <a:gd name="connsiteX27" fmla="*/ 14913 w 3312746"/>
                <a:gd name="connsiteY27" fmla="*/ 931031 h 1044570"/>
                <a:gd name="connsiteX28" fmla="*/ 13422 w 3312746"/>
                <a:gd name="connsiteY28" fmla="*/ 925066 h 1044570"/>
                <a:gd name="connsiteX29" fmla="*/ 10439 w 3312746"/>
                <a:gd name="connsiteY29" fmla="*/ 913136 h 1044570"/>
                <a:gd name="connsiteX30" fmla="*/ 7457 w 3312746"/>
                <a:gd name="connsiteY30" fmla="*/ 886293 h 1044570"/>
                <a:gd name="connsiteX31" fmla="*/ 8948 w 3312746"/>
                <a:gd name="connsiteY31" fmla="*/ 872872 h 1044570"/>
                <a:gd name="connsiteX32" fmla="*/ 32808 w 3312746"/>
                <a:gd name="connsiteY32" fmla="*/ 871380 h 1044570"/>
                <a:gd name="connsiteX33" fmla="*/ 35790 w 3312746"/>
                <a:gd name="connsiteY33" fmla="*/ 875854 h 1044570"/>
                <a:gd name="connsiteX34" fmla="*/ 58159 w 3312746"/>
                <a:gd name="connsiteY34" fmla="*/ 881819 h 1044570"/>
                <a:gd name="connsiteX35" fmla="*/ 67107 w 3312746"/>
                <a:gd name="connsiteY35" fmla="*/ 872872 h 1044570"/>
                <a:gd name="connsiteX36" fmla="*/ 90967 w 3312746"/>
                <a:gd name="connsiteY36" fmla="*/ 849012 h 1044570"/>
                <a:gd name="connsiteX37" fmla="*/ 67107 w 3312746"/>
                <a:gd name="connsiteY37" fmla="*/ 825152 h 1044570"/>
                <a:gd name="connsiteX38" fmla="*/ 43246 w 3312746"/>
                <a:gd name="connsiteY38" fmla="*/ 849012 h 1044570"/>
                <a:gd name="connsiteX39" fmla="*/ 45080 w 3312746"/>
                <a:gd name="connsiteY39" fmla="*/ 853436 h 1044570"/>
                <a:gd name="connsiteX40" fmla="*/ 26843 w 3312746"/>
                <a:gd name="connsiteY40" fmla="*/ 838573 h 1044570"/>
                <a:gd name="connsiteX41" fmla="*/ 23860 w 3312746"/>
                <a:gd name="connsiteY41" fmla="*/ 834099 h 1044570"/>
                <a:gd name="connsiteX42" fmla="*/ 8948 w 3312746"/>
                <a:gd name="connsiteY42" fmla="*/ 832608 h 1044570"/>
                <a:gd name="connsiteX43" fmla="*/ 7457 w 3312746"/>
                <a:gd name="connsiteY43" fmla="*/ 828134 h 1044570"/>
                <a:gd name="connsiteX44" fmla="*/ 5965 w 3312746"/>
                <a:gd name="connsiteY44" fmla="*/ 822169 h 1044570"/>
                <a:gd name="connsiteX45" fmla="*/ 4474 w 3312746"/>
                <a:gd name="connsiteY45" fmla="*/ 799800 h 1044570"/>
                <a:gd name="connsiteX46" fmla="*/ 5965 w 3312746"/>
                <a:gd name="connsiteY46" fmla="*/ 750588 h 1044570"/>
                <a:gd name="connsiteX47" fmla="*/ 7457 w 3312746"/>
                <a:gd name="connsiteY47" fmla="*/ 746114 h 1044570"/>
                <a:gd name="connsiteX48" fmla="*/ 37282 w 3312746"/>
                <a:gd name="connsiteY48" fmla="*/ 746114 h 1044570"/>
                <a:gd name="connsiteX49" fmla="*/ 46229 w 3312746"/>
                <a:gd name="connsiteY49" fmla="*/ 749097 h 1044570"/>
                <a:gd name="connsiteX50" fmla="*/ 50601 w 3312746"/>
                <a:gd name="connsiteY50" fmla="*/ 746734 h 1044570"/>
                <a:gd name="connsiteX51" fmla="*/ 67107 w 3312746"/>
                <a:gd name="connsiteY51" fmla="*/ 753571 h 1044570"/>
                <a:gd name="connsiteX52" fmla="*/ 90967 w 3312746"/>
                <a:gd name="connsiteY52" fmla="*/ 729711 h 1044570"/>
                <a:gd name="connsiteX53" fmla="*/ 67107 w 3312746"/>
                <a:gd name="connsiteY53" fmla="*/ 705851 h 1044570"/>
                <a:gd name="connsiteX54" fmla="*/ 50235 w 3312746"/>
                <a:gd name="connsiteY54" fmla="*/ 712839 h 1044570"/>
                <a:gd name="connsiteX55" fmla="*/ 40264 w 3312746"/>
                <a:gd name="connsiteY55" fmla="*/ 723746 h 1044570"/>
                <a:gd name="connsiteX56" fmla="*/ 35790 w 3312746"/>
                <a:gd name="connsiteY56" fmla="*/ 728219 h 1044570"/>
                <a:gd name="connsiteX57" fmla="*/ 31317 w 3312746"/>
                <a:gd name="connsiteY57" fmla="*/ 726728 h 1044570"/>
                <a:gd name="connsiteX58" fmla="*/ 26843 w 3312746"/>
                <a:gd name="connsiteY58" fmla="*/ 714798 h 1044570"/>
                <a:gd name="connsiteX59" fmla="*/ 22369 w 3312746"/>
                <a:gd name="connsiteY59" fmla="*/ 710324 h 1044570"/>
                <a:gd name="connsiteX60" fmla="*/ 23860 w 3312746"/>
                <a:gd name="connsiteY60" fmla="*/ 705851 h 1044570"/>
                <a:gd name="connsiteX61" fmla="*/ 28334 w 3312746"/>
                <a:gd name="connsiteY61" fmla="*/ 701377 h 1044570"/>
                <a:gd name="connsiteX62" fmla="*/ 29825 w 3312746"/>
                <a:gd name="connsiteY62" fmla="*/ 693921 h 1044570"/>
                <a:gd name="connsiteX63" fmla="*/ 28334 w 3312746"/>
                <a:gd name="connsiteY63" fmla="*/ 689447 h 1044570"/>
                <a:gd name="connsiteX64" fmla="*/ 23860 w 3312746"/>
                <a:gd name="connsiteY64" fmla="*/ 687956 h 1044570"/>
                <a:gd name="connsiteX65" fmla="*/ 19387 w 3312746"/>
                <a:gd name="connsiteY65" fmla="*/ 684973 h 1044570"/>
                <a:gd name="connsiteX66" fmla="*/ 10439 w 3312746"/>
                <a:gd name="connsiteY66" fmla="*/ 681991 h 1044570"/>
                <a:gd name="connsiteX67" fmla="*/ 8948 w 3312746"/>
                <a:gd name="connsiteY67" fmla="*/ 674534 h 1044570"/>
                <a:gd name="connsiteX68" fmla="*/ 5965 w 3312746"/>
                <a:gd name="connsiteY68" fmla="*/ 670060 h 1044570"/>
                <a:gd name="connsiteX69" fmla="*/ 2983 w 3312746"/>
                <a:gd name="connsiteY69" fmla="*/ 652165 h 1044570"/>
                <a:gd name="connsiteX70" fmla="*/ 5965 w 3312746"/>
                <a:gd name="connsiteY70" fmla="*/ 647691 h 1044570"/>
                <a:gd name="connsiteX71" fmla="*/ 8948 w 3312746"/>
                <a:gd name="connsiteY71" fmla="*/ 628305 h 1044570"/>
                <a:gd name="connsiteX72" fmla="*/ 11930 w 3312746"/>
                <a:gd name="connsiteY72" fmla="*/ 622340 h 1044570"/>
                <a:gd name="connsiteX73" fmla="*/ 17895 w 3312746"/>
                <a:gd name="connsiteY73" fmla="*/ 620848 h 1044570"/>
                <a:gd name="connsiteX74" fmla="*/ 31317 w 3312746"/>
                <a:gd name="connsiteY74" fmla="*/ 619357 h 1044570"/>
                <a:gd name="connsiteX75" fmla="*/ 47720 w 3312746"/>
                <a:gd name="connsiteY75" fmla="*/ 623831 h 1044570"/>
                <a:gd name="connsiteX76" fmla="*/ 56668 w 3312746"/>
                <a:gd name="connsiteY76" fmla="*/ 619357 h 1044570"/>
                <a:gd name="connsiteX77" fmla="*/ 67107 w 3312746"/>
                <a:gd name="connsiteY77" fmla="*/ 620849 h 1044570"/>
                <a:gd name="connsiteX78" fmla="*/ 90967 w 3312746"/>
                <a:gd name="connsiteY78" fmla="*/ 596989 h 1044570"/>
                <a:gd name="connsiteX79" fmla="*/ 67107 w 3312746"/>
                <a:gd name="connsiteY79" fmla="*/ 573129 h 1044570"/>
                <a:gd name="connsiteX80" fmla="*/ 25352 w 3312746"/>
                <a:gd name="connsiteY80" fmla="*/ 585058 h 1044570"/>
                <a:gd name="connsiteX81" fmla="*/ 13422 w 3312746"/>
                <a:gd name="connsiteY81" fmla="*/ 586550 h 1044570"/>
                <a:gd name="connsiteX82" fmla="*/ 8948 w 3312746"/>
                <a:gd name="connsiteY82" fmla="*/ 583567 h 1044570"/>
                <a:gd name="connsiteX83" fmla="*/ 1492 w 3312746"/>
                <a:gd name="connsiteY83" fmla="*/ 582076 h 1044570"/>
                <a:gd name="connsiteX84" fmla="*/ 0 w 3312746"/>
                <a:gd name="connsiteY84" fmla="*/ 577602 h 1044570"/>
                <a:gd name="connsiteX85" fmla="*/ 2983 w 3312746"/>
                <a:gd name="connsiteY85" fmla="*/ 571637 h 1044570"/>
                <a:gd name="connsiteX86" fmla="*/ 5965 w 3312746"/>
                <a:gd name="connsiteY86" fmla="*/ 538829 h 1044570"/>
                <a:gd name="connsiteX87" fmla="*/ 2983 w 3312746"/>
                <a:gd name="connsiteY87" fmla="*/ 506021 h 1044570"/>
                <a:gd name="connsiteX88" fmla="*/ 5965 w 3312746"/>
                <a:gd name="connsiteY88" fmla="*/ 495582 h 1044570"/>
                <a:gd name="connsiteX89" fmla="*/ 10439 w 3312746"/>
                <a:gd name="connsiteY89" fmla="*/ 492600 h 1044570"/>
                <a:gd name="connsiteX90" fmla="*/ 11930 w 3312746"/>
                <a:gd name="connsiteY90" fmla="*/ 488126 h 1044570"/>
                <a:gd name="connsiteX91" fmla="*/ 23860 w 3312746"/>
                <a:gd name="connsiteY91" fmla="*/ 488126 h 1044570"/>
                <a:gd name="connsiteX92" fmla="*/ 32808 w 3312746"/>
                <a:gd name="connsiteY92" fmla="*/ 491109 h 1044570"/>
                <a:gd name="connsiteX93" fmla="*/ 50703 w 3312746"/>
                <a:gd name="connsiteY93" fmla="*/ 489617 h 1044570"/>
                <a:gd name="connsiteX94" fmla="*/ 67107 w 3312746"/>
                <a:gd name="connsiteY94" fmla="*/ 491109 h 1044570"/>
                <a:gd name="connsiteX95" fmla="*/ 90967 w 3312746"/>
                <a:gd name="connsiteY95" fmla="*/ 467249 h 1044570"/>
                <a:gd name="connsiteX96" fmla="*/ 67107 w 3312746"/>
                <a:gd name="connsiteY96" fmla="*/ 443389 h 1044570"/>
                <a:gd name="connsiteX97" fmla="*/ 50235 w 3312746"/>
                <a:gd name="connsiteY97" fmla="*/ 450377 h 1044570"/>
                <a:gd name="connsiteX98" fmla="*/ 43247 w 3312746"/>
                <a:gd name="connsiteY98" fmla="*/ 459792 h 1044570"/>
                <a:gd name="connsiteX99" fmla="*/ 35790 w 3312746"/>
                <a:gd name="connsiteY99" fmla="*/ 458301 h 1044570"/>
                <a:gd name="connsiteX100" fmla="*/ 31317 w 3312746"/>
                <a:gd name="connsiteY100" fmla="*/ 456810 h 1044570"/>
                <a:gd name="connsiteX101" fmla="*/ 26843 w 3312746"/>
                <a:gd name="connsiteY101" fmla="*/ 455319 h 1044570"/>
                <a:gd name="connsiteX102" fmla="*/ 17895 w 3312746"/>
                <a:gd name="connsiteY102" fmla="*/ 452336 h 1044570"/>
                <a:gd name="connsiteX103" fmla="*/ 14913 w 3312746"/>
                <a:gd name="connsiteY103" fmla="*/ 446371 h 1044570"/>
                <a:gd name="connsiteX104" fmla="*/ 11930 w 3312746"/>
                <a:gd name="connsiteY104" fmla="*/ 441897 h 1044570"/>
                <a:gd name="connsiteX105" fmla="*/ 7457 w 3312746"/>
                <a:gd name="connsiteY105" fmla="*/ 440406 h 1044570"/>
                <a:gd name="connsiteX106" fmla="*/ 5965 w 3312746"/>
                <a:gd name="connsiteY106" fmla="*/ 404616 h 1044570"/>
                <a:gd name="connsiteX107" fmla="*/ 7457 w 3312746"/>
                <a:gd name="connsiteY107" fmla="*/ 380755 h 1044570"/>
                <a:gd name="connsiteX108" fmla="*/ 7457 w 3312746"/>
                <a:gd name="connsiteY108" fmla="*/ 364351 h 1044570"/>
                <a:gd name="connsiteX109" fmla="*/ 11930 w 3312746"/>
                <a:gd name="connsiteY109" fmla="*/ 358386 h 1044570"/>
                <a:gd name="connsiteX110" fmla="*/ 14913 w 3312746"/>
                <a:gd name="connsiteY110" fmla="*/ 353913 h 1044570"/>
                <a:gd name="connsiteX111" fmla="*/ 20878 w 3312746"/>
                <a:gd name="connsiteY111" fmla="*/ 352421 h 1044570"/>
                <a:gd name="connsiteX112" fmla="*/ 31317 w 3312746"/>
                <a:gd name="connsiteY112" fmla="*/ 359878 h 1044570"/>
                <a:gd name="connsiteX113" fmla="*/ 35790 w 3312746"/>
                <a:gd name="connsiteY113" fmla="*/ 361369 h 1044570"/>
                <a:gd name="connsiteX114" fmla="*/ 53595 w 3312746"/>
                <a:gd name="connsiteY114" fmla="*/ 363347 h 1044570"/>
                <a:gd name="connsiteX115" fmla="*/ 52604 w 3312746"/>
                <a:gd name="connsiteY115" fmla="*/ 359835 h 1044570"/>
                <a:gd name="connsiteX116" fmla="*/ 67107 w 3312746"/>
                <a:gd name="connsiteY116" fmla="*/ 365843 h 1044570"/>
                <a:gd name="connsiteX117" fmla="*/ 90967 w 3312746"/>
                <a:gd name="connsiteY117" fmla="*/ 341983 h 1044570"/>
                <a:gd name="connsiteX118" fmla="*/ 67107 w 3312746"/>
                <a:gd name="connsiteY118" fmla="*/ 318123 h 1044570"/>
                <a:gd name="connsiteX119" fmla="*/ 50235 w 3312746"/>
                <a:gd name="connsiteY119" fmla="*/ 325111 h 1044570"/>
                <a:gd name="connsiteX120" fmla="*/ 38773 w 3312746"/>
                <a:gd name="connsiteY120" fmla="*/ 325579 h 1044570"/>
                <a:gd name="connsiteX121" fmla="*/ 19387 w 3312746"/>
                <a:gd name="connsiteY121" fmla="*/ 324088 h 1044570"/>
                <a:gd name="connsiteX122" fmla="*/ 13422 w 3312746"/>
                <a:gd name="connsiteY122" fmla="*/ 319614 h 1044570"/>
                <a:gd name="connsiteX123" fmla="*/ 8948 w 3312746"/>
                <a:gd name="connsiteY123" fmla="*/ 282332 h 1044570"/>
                <a:gd name="connsiteX124" fmla="*/ 7457 w 3312746"/>
                <a:gd name="connsiteY124" fmla="*/ 253998 h 1044570"/>
                <a:gd name="connsiteX125" fmla="*/ 5965 w 3312746"/>
                <a:gd name="connsiteY125" fmla="*/ 243559 h 1044570"/>
                <a:gd name="connsiteX126" fmla="*/ 10439 w 3312746"/>
                <a:gd name="connsiteY126" fmla="*/ 240577 h 1044570"/>
                <a:gd name="connsiteX127" fmla="*/ 44738 w 3312746"/>
                <a:gd name="connsiteY127" fmla="*/ 239085 h 1044570"/>
                <a:gd name="connsiteX128" fmla="*/ 47720 w 3312746"/>
                <a:gd name="connsiteY128" fmla="*/ 231629 h 1044570"/>
                <a:gd name="connsiteX129" fmla="*/ 50235 w 3312746"/>
                <a:gd name="connsiteY129" fmla="*/ 233589 h 1044570"/>
                <a:gd name="connsiteX130" fmla="*/ 67107 w 3312746"/>
                <a:gd name="connsiteY130" fmla="*/ 240577 h 1044570"/>
                <a:gd name="connsiteX131" fmla="*/ 90967 w 3312746"/>
                <a:gd name="connsiteY131" fmla="*/ 216717 h 1044570"/>
                <a:gd name="connsiteX132" fmla="*/ 67107 w 3312746"/>
                <a:gd name="connsiteY132" fmla="*/ 192857 h 1044570"/>
                <a:gd name="connsiteX133" fmla="*/ 50235 w 3312746"/>
                <a:gd name="connsiteY133" fmla="*/ 199845 h 1044570"/>
                <a:gd name="connsiteX134" fmla="*/ 44956 w 3312746"/>
                <a:gd name="connsiteY134" fmla="*/ 211137 h 1044570"/>
                <a:gd name="connsiteX135" fmla="*/ 29825 w 3312746"/>
                <a:gd name="connsiteY135" fmla="*/ 204787 h 1044570"/>
                <a:gd name="connsiteX136" fmla="*/ 28334 w 3312746"/>
                <a:gd name="connsiteY136" fmla="*/ 209260 h 1044570"/>
                <a:gd name="connsiteX137" fmla="*/ 22369 w 3312746"/>
                <a:gd name="connsiteY137" fmla="*/ 210752 h 1044570"/>
                <a:gd name="connsiteX138" fmla="*/ 8948 w 3312746"/>
                <a:gd name="connsiteY138" fmla="*/ 200313 h 1044570"/>
                <a:gd name="connsiteX139" fmla="*/ 4474 w 3312746"/>
                <a:gd name="connsiteY139" fmla="*/ 189874 h 1044570"/>
                <a:gd name="connsiteX140" fmla="*/ 5965 w 3312746"/>
                <a:gd name="connsiteY140" fmla="*/ 185400 h 1044570"/>
                <a:gd name="connsiteX141" fmla="*/ 7457 w 3312746"/>
                <a:gd name="connsiteY141" fmla="*/ 151101 h 1044570"/>
                <a:gd name="connsiteX142" fmla="*/ 8948 w 3312746"/>
                <a:gd name="connsiteY142" fmla="*/ 143645 h 1044570"/>
                <a:gd name="connsiteX143" fmla="*/ 10439 w 3312746"/>
                <a:gd name="connsiteY143" fmla="*/ 137680 h 1044570"/>
                <a:gd name="connsiteX144" fmla="*/ 11930 w 3312746"/>
                <a:gd name="connsiteY144" fmla="*/ 121276 h 1044570"/>
                <a:gd name="connsiteX145" fmla="*/ 13422 w 3312746"/>
                <a:gd name="connsiteY145" fmla="*/ 116802 h 1044570"/>
                <a:gd name="connsiteX146" fmla="*/ 17895 w 3312746"/>
                <a:gd name="connsiteY146" fmla="*/ 115311 h 1044570"/>
                <a:gd name="connsiteX147" fmla="*/ 31317 w 3312746"/>
                <a:gd name="connsiteY147" fmla="*/ 122767 h 1044570"/>
                <a:gd name="connsiteX148" fmla="*/ 48330 w 3312746"/>
                <a:gd name="connsiteY148" fmla="*/ 124743 h 1044570"/>
                <a:gd name="connsiteX149" fmla="*/ 67107 w 3312746"/>
                <a:gd name="connsiteY149" fmla="*/ 124258 h 1044570"/>
                <a:gd name="connsiteX150" fmla="*/ 90967 w 3312746"/>
                <a:gd name="connsiteY150" fmla="*/ 100398 h 1044570"/>
                <a:gd name="connsiteX151" fmla="*/ 67107 w 3312746"/>
                <a:gd name="connsiteY151" fmla="*/ 76538 h 1044570"/>
                <a:gd name="connsiteX152" fmla="*/ 50235 w 3312746"/>
                <a:gd name="connsiteY152" fmla="*/ 83526 h 1044570"/>
                <a:gd name="connsiteX153" fmla="*/ 44738 w 3312746"/>
                <a:gd name="connsiteY153" fmla="*/ 79521 h 1044570"/>
                <a:gd name="connsiteX154" fmla="*/ 40264 w 3312746"/>
                <a:gd name="connsiteY154" fmla="*/ 78029 h 1044570"/>
                <a:gd name="connsiteX155" fmla="*/ 31317 w 3312746"/>
                <a:gd name="connsiteY155" fmla="*/ 75047 h 1044570"/>
                <a:gd name="connsiteX156" fmla="*/ 25352 w 3312746"/>
                <a:gd name="connsiteY156" fmla="*/ 72064 h 1044570"/>
                <a:gd name="connsiteX157" fmla="*/ 23860 w 3312746"/>
                <a:gd name="connsiteY157" fmla="*/ 51187 h 1044570"/>
                <a:gd name="connsiteX158" fmla="*/ 20878 w 3312746"/>
                <a:gd name="connsiteY158" fmla="*/ 46713 h 1044570"/>
                <a:gd name="connsiteX159" fmla="*/ 19387 w 3312746"/>
                <a:gd name="connsiteY159" fmla="*/ 42239 h 1044570"/>
                <a:gd name="connsiteX160" fmla="*/ 16404 w 3312746"/>
                <a:gd name="connsiteY160" fmla="*/ 33292 h 1044570"/>
                <a:gd name="connsiteX161" fmla="*/ 11930 w 3312746"/>
                <a:gd name="connsiteY161" fmla="*/ 30309 h 1044570"/>
                <a:gd name="connsiteX162" fmla="*/ 10439 w 3312746"/>
                <a:gd name="connsiteY162" fmla="*/ 18379 h 1044570"/>
                <a:gd name="connsiteX163" fmla="*/ 11930 w 3312746"/>
                <a:gd name="connsiteY163" fmla="*/ 13905 h 1044570"/>
                <a:gd name="connsiteX164" fmla="*/ 13422 w 3312746"/>
                <a:gd name="connsiteY164" fmla="*/ 7940 h 1044570"/>
                <a:gd name="connsiteX165" fmla="*/ 16404 w 3312746"/>
                <a:gd name="connsiteY165" fmla="*/ 3466 h 1044570"/>
                <a:gd name="connsiteX166" fmla="*/ 20281 w 3312746"/>
                <a:gd name="connsiteY166" fmla="*/ 484 h 1044570"/>
                <a:gd name="connsiteX167" fmla="*/ 211893 w 3312746"/>
                <a:gd name="connsiteY167" fmla="*/ 484 h 1044570"/>
                <a:gd name="connsiteX168" fmla="*/ 347539 w 3312746"/>
                <a:gd name="connsiteY168" fmla="*/ 484 h 1044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3312746" h="1044570">
                  <a:moveTo>
                    <a:pt x="3312746" y="0"/>
                  </a:moveTo>
                  <a:lnTo>
                    <a:pt x="3312746" y="1044570"/>
                  </a:lnTo>
                  <a:lnTo>
                    <a:pt x="211893" y="1044484"/>
                  </a:lnTo>
                  <a:lnTo>
                    <a:pt x="12428" y="1042876"/>
                  </a:lnTo>
                  <a:lnTo>
                    <a:pt x="10439" y="1039893"/>
                  </a:lnTo>
                  <a:cubicBezTo>
                    <a:pt x="8272" y="1036281"/>
                    <a:pt x="7087" y="1033379"/>
                    <a:pt x="5965" y="1029454"/>
                  </a:cubicBezTo>
                  <a:cubicBezTo>
                    <a:pt x="5402" y="1027484"/>
                    <a:pt x="5194" y="1025408"/>
                    <a:pt x="4474" y="1023489"/>
                  </a:cubicBezTo>
                  <a:cubicBezTo>
                    <a:pt x="3694" y="1021408"/>
                    <a:pt x="2486" y="1019513"/>
                    <a:pt x="1492" y="1017524"/>
                  </a:cubicBezTo>
                  <a:cubicBezTo>
                    <a:pt x="11269" y="1011005"/>
                    <a:pt x="4736" y="1017048"/>
                    <a:pt x="7457" y="996646"/>
                  </a:cubicBezTo>
                  <a:cubicBezTo>
                    <a:pt x="7665" y="995088"/>
                    <a:pt x="7471" y="992710"/>
                    <a:pt x="8948" y="992173"/>
                  </a:cubicBezTo>
                  <a:cubicBezTo>
                    <a:pt x="13643" y="990466"/>
                    <a:pt x="18890" y="991178"/>
                    <a:pt x="23860" y="990681"/>
                  </a:cubicBezTo>
                  <a:cubicBezTo>
                    <a:pt x="33032" y="995267"/>
                    <a:pt x="27975" y="992431"/>
                    <a:pt x="38773" y="999629"/>
                  </a:cubicBezTo>
                  <a:cubicBezTo>
                    <a:pt x="47307" y="1000696"/>
                    <a:pt x="49683" y="1003632"/>
                    <a:pt x="55177" y="998138"/>
                  </a:cubicBezTo>
                  <a:lnTo>
                    <a:pt x="57759" y="994266"/>
                  </a:lnTo>
                  <a:lnTo>
                    <a:pt x="67107" y="998138"/>
                  </a:lnTo>
                  <a:cubicBezTo>
                    <a:pt x="80284" y="998138"/>
                    <a:pt x="90967" y="987455"/>
                    <a:pt x="90967" y="974278"/>
                  </a:cubicBezTo>
                  <a:cubicBezTo>
                    <a:pt x="90967" y="961100"/>
                    <a:pt x="80284" y="950418"/>
                    <a:pt x="67107" y="950418"/>
                  </a:cubicBezTo>
                  <a:cubicBezTo>
                    <a:pt x="53929" y="950418"/>
                    <a:pt x="43246" y="961100"/>
                    <a:pt x="43246" y="974278"/>
                  </a:cubicBezTo>
                  <a:lnTo>
                    <a:pt x="43810" y="975636"/>
                  </a:lnTo>
                  <a:lnTo>
                    <a:pt x="34299" y="974278"/>
                  </a:lnTo>
                  <a:cubicBezTo>
                    <a:pt x="32583" y="973763"/>
                    <a:pt x="31429" y="972097"/>
                    <a:pt x="29825" y="971295"/>
                  </a:cubicBezTo>
                  <a:cubicBezTo>
                    <a:pt x="27431" y="970098"/>
                    <a:pt x="24876" y="969253"/>
                    <a:pt x="22369" y="968313"/>
                  </a:cubicBezTo>
                  <a:cubicBezTo>
                    <a:pt x="20897" y="967761"/>
                    <a:pt x="19301" y="967524"/>
                    <a:pt x="17895" y="966821"/>
                  </a:cubicBezTo>
                  <a:cubicBezTo>
                    <a:pt x="16293" y="966019"/>
                    <a:pt x="14913" y="964833"/>
                    <a:pt x="13422" y="963839"/>
                  </a:cubicBezTo>
                  <a:cubicBezTo>
                    <a:pt x="13919" y="962348"/>
                    <a:pt x="14572" y="960899"/>
                    <a:pt x="14913" y="959365"/>
                  </a:cubicBezTo>
                  <a:cubicBezTo>
                    <a:pt x="15569" y="956413"/>
                    <a:pt x="15811" y="953382"/>
                    <a:pt x="16404" y="950418"/>
                  </a:cubicBezTo>
                  <a:cubicBezTo>
                    <a:pt x="16806" y="948408"/>
                    <a:pt x="17398" y="946441"/>
                    <a:pt x="17895" y="944453"/>
                  </a:cubicBezTo>
                  <a:cubicBezTo>
                    <a:pt x="15448" y="937110"/>
                    <a:pt x="16663" y="941529"/>
                    <a:pt x="14913" y="931031"/>
                  </a:cubicBezTo>
                  <a:cubicBezTo>
                    <a:pt x="14576" y="929009"/>
                    <a:pt x="13919" y="927054"/>
                    <a:pt x="13422" y="925066"/>
                  </a:cubicBezTo>
                  <a:lnTo>
                    <a:pt x="10439" y="913136"/>
                  </a:lnTo>
                  <a:cubicBezTo>
                    <a:pt x="8255" y="904402"/>
                    <a:pt x="8573" y="895226"/>
                    <a:pt x="7457" y="886293"/>
                  </a:cubicBezTo>
                  <a:cubicBezTo>
                    <a:pt x="7327" y="885254"/>
                    <a:pt x="3306" y="874126"/>
                    <a:pt x="8948" y="872872"/>
                  </a:cubicBezTo>
                  <a:cubicBezTo>
                    <a:pt x="16727" y="871144"/>
                    <a:pt x="24855" y="871878"/>
                    <a:pt x="32808" y="871380"/>
                  </a:cubicBezTo>
                  <a:cubicBezTo>
                    <a:pt x="33802" y="872871"/>
                    <a:pt x="34430" y="874688"/>
                    <a:pt x="35790" y="875854"/>
                  </a:cubicBezTo>
                  <a:cubicBezTo>
                    <a:pt x="43543" y="882499"/>
                    <a:pt x="47235" y="880727"/>
                    <a:pt x="58159" y="881819"/>
                  </a:cubicBezTo>
                  <a:cubicBezTo>
                    <a:pt x="63379" y="881322"/>
                    <a:pt x="61639" y="878340"/>
                    <a:pt x="67107" y="872872"/>
                  </a:cubicBezTo>
                  <a:cubicBezTo>
                    <a:pt x="72574" y="867404"/>
                    <a:pt x="90967" y="862189"/>
                    <a:pt x="90967" y="849012"/>
                  </a:cubicBezTo>
                  <a:cubicBezTo>
                    <a:pt x="90967" y="835834"/>
                    <a:pt x="80284" y="825152"/>
                    <a:pt x="67107" y="825152"/>
                  </a:cubicBezTo>
                  <a:cubicBezTo>
                    <a:pt x="53929" y="825152"/>
                    <a:pt x="43246" y="835834"/>
                    <a:pt x="43246" y="849012"/>
                  </a:cubicBezTo>
                  <a:lnTo>
                    <a:pt x="45080" y="853436"/>
                  </a:lnTo>
                  <a:lnTo>
                    <a:pt x="26843" y="838573"/>
                  </a:lnTo>
                  <a:cubicBezTo>
                    <a:pt x="23500" y="835463"/>
                    <a:pt x="24855" y="835590"/>
                    <a:pt x="23860" y="834099"/>
                  </a:cubicBezTo>
                  <a:cubicBezTo>
                    <a:pt x="18890" y="833602"/>
                    <a:pt x="13643" y="834315"/>
                    <a:pt x="8948" y="832608"/>
                  </a:cubicBezTo>
                  <a:cubicBezTo>
                    <a:pt x="7471" y="832070"/>
                    <a:pt x="7889" y="829646"/>
                    <a:pt x="7457" y="828134"/>
                  </a:cubicBezTo>
                  <a:cubicBezTo>
                    <a:pt x="6894" y="826163"/>
                    <a:pt x="6180" y="824207"/>
                    <a:pt x="5965" y="822169"/>
                  </a:cubicBezTo>
                  <a:cubicBezTo>
                    <a:pt x="5183" y="814737"/>
                    <a:pt x="4474" y="807273"/>
                    <a:pt x="4474" y="799800"/>
                  </a:cubicBezTo>
                  <a:cubicBezTo>
                    <a:pt x="4474" y="783388"/>
                    <a:pt x="5468" y="766992"/>
                    <a:pt x="5965" y="750588"/>
                  </a:cubicBezTo>
                  <a:cubicBezTo>
                    <a:pt x="6462" y="749097"/>
                    <a:pt x="2238" y="746860"/>
                    <a:pt x="7457" y="746114"/>
                  </a:cubicBezTo>
                  <a:cubicBezTo>
                    <a:pt x="12676" y="745368"/>
                    <a:pt x="30820" y="745617"/>
                    <a:pt x="37282" y="746114"/>
                  </a:cubicBezTo>
                  <a:cubicBezTo>
                    <a:pt x="43744" y="746612"/>
                    <a:pt x="43247" y="748103"/>
                    <a:pt x="46229" y="749097"/>
                  </a:cubicBezTo>
                  <a:cubicBezTo>
                    <a:pt x="48449" y="749200"/>
                    <a:pt x="47121" y="745988"/>
                    <a:pt x="50601" y="746734"/>
                  </a:cubicBezTo>
                  <a:lnTo>
                    <a:pt x="67107" y="753571"/>
                  </a:lnTo>
                  <a:cubicBezTo>
                    <a:pt x="80284" y="753571"/>
                    <a:pt x="90967" y="742888"/>
                    <a:pt x="90967" y="729711"/>
                  </a:cubicBezTo>
                  <a:cubicBezTo>
                    <a:pt x="90967" y="716533"/>
                    <a:pt x="80284" y="705851"/>
                    <a:pt x="67107" y="705851"/>
                  </a:cubicBezTo>
                  <a:cubicBezTo>
                    <a:pt x="60518" y="705851"/>
                    <a:pt x="54553" y="708522"/>
                    <a:pt x="50235" y="712839"/>
                  </a:cubicBezTo>
                  <a:lnTo>
                    <a:pt x="40264" y="723746"/>
                  </a:lnTo>
                  <a:cubicBezTo>
                    <a:pt x="38197" y="723332"/>
                    <a:pt x="37282" y="726728"/>
                    <a:pt x="35790" y="728219"/>
                  </a:cubicBezTo>
                  <a:cubicBezTo>
                    <a:pt x="34299" y="727722"/>
                    <a:pt x="32544" y="727710"/>
                    <a:pt x="31317" y="726728"/>
                  </a:cubicBezTo>
                  <a:cubicBezTo>
                    <a:pt x="26230" y="722658"/>
                    <a:pt x="29673" y="720458"/>
                    <a:pt x="26843" y="714798"/>
                  </a:cubicBezTo>
                  <a:cubicBezTo>
                    <a:pt x="25900" y="712912"/>
                    <a:pt x="23860" y="711815"/>
                    <a:pt x="22369" y="710324"/>
                  </a:cubicBezTo>
                  <a:cubicBezTo>
                    <a:pt x="22866" y="708833"/>
                    <a:pt x="22989" y="707158"/>
                    <a:pt x="23860" y="705851"/>
                  </a:cubicBezTo>
                  <a:cubicBezTo>
                    <a:pt x="25030" y="704096"/>
                    <a:pt x="27391" y="703263"/>
                    <a:pt x="28334" y="701377"/>
                  </a:cubicBezTo>
                  <a:cubicBezTo>
                    <a:pt x="29468" y="699110"/>
                    <a:pt x="29328" y="696406"/>
                    <a:pt x="29825" y="693921"/>
                  </a:cubicBezTo>
                  <a:cubicBezTo>
                    <a:pt x="29328" y="692430"/>
                    <a:pt x="29446" y="690558"/>
                    <a:pt x="28334" y="689447"/>
                  </a:cubicBezTo>
                  <a:cubicBezTo>
                    <a:pt x="27223" y="688335"/>
                    <a:pt x="25266" y="688659"/>
                    <a:pt x="23860" y="687956"/>
                  </a:cubicBezTo>
                  <a:cubicBezTo>
                    <a:pt x="22257" y="687154"/>
                    <a:pt x="20878" y="685967"/>
                    <a:pt x="19387" y="684973"/>
                  </a:cubicBezTo>
                  <a:cubicBezTo>
                    <a:pt x="19387" y="684973"/>
                    <a:pt x="12662" y="684214"/>
                    <a:pt x="10439" y="681991"/>
                  </a:cubicBezTo>
                  <a:cubicBezTo>
                    <a:pt x="8647" y="680198"/>
                    <a:pt x="9445" y="677019"/>
                    <a:pt x="8948" y="674534"/>
                  </a:cubicBezTo>
                  <a:cubicBezTo>
                    <a:pt x="7954" y="673043"/>
                    <a:pt x="6767" y="671664"/>
                    <a:pt x="5965" y="670060"/>
                  </a:cubicBezTo>
                  <a:cubicBezTo>
                    <a:pt x="3467" y="665065"/>
                    <a:pt x="3455" y="656414"/>
                    <a:pt x="2983" y="652165"/>
                  </a:cubicBezTo>
                  <a:cubicBezTo>
                    <a:pt x="3977" y="650674"/>
                    <a:pt x="5398" y="649392"/>
                    <a:pt x="5965" y="647691"/>
                  </a:cubicBezTo>
                  <a:cubicBezTo>
                    <a:pt x="6484" y="646136"/>
                    <a:pt x="8832" y="629114"/>
                    <a:pt x="8948" y="628305"/>
                  </a:cubicBezTo>
                  <a:cubicBezTo>
                    <a:pt x="9942" y="626317"/>
                    <a:pt x="10222" y="623764"/>
                    <a:pt x="11930" y="622340"/>
                  </a:cubicBezTo>
                  <a:cubicBezTo>
                    <a:pt x="13505" y="621028"/>
                    <a:pt x="15869" y="621160"/>
                    <a:pt x="17895" y="620848"/>
                  </a:cubicBezTo>
                  <a:cubicBezTo>
                    <a:pt x="22344" y="620164"/>
                    <a:pt x="26843" y="619854"/>
                    <a:pt x="31317" y="619357"/>
                  </a:cubicBezTo>
                  <a:cubicBezTo>
                    <a:pt x="36293" y="621016"/>
                    <a:pt x="43096" y="623411"/>
                    <a:pt x="47720" y="623831"/>
                  </a:cubicBezTo>
                  <a:cubicBezTo>
                    <a:pt x="50438" y="624079"/>
                    <a:pt x="53437" y="619854"/>
                    <a:pt x="56668" y="619357"/>
                  </a:cubicBezTo>
                  <a:cubicBezTo>
                    <a:pt x="59899" y="618860"/>
                    <a:pt x="61390" y="624577"/>
                    <a:pt x="67107" y="620849"/>
                  </a:cubicBezTo>
                  <a:cubicBezTo>
                    <a:pt x="72823" y="617121"/>
                    <a:pt x="90967" y="610166"/>
                    <a:pt x="90967" y="596989"/>
                  </a:cubicBezTo>
                  <a:cubicBezTo>
                    <a:pt x="90967" y="583811"/>
                    <a:pt x="78043" y="575118"/>
                    <a:pt x="67107" y="573129"/>
                  </a:cubicBezTo>
                  <a:cubicBezTo>
                    <a:pt x="56171" y="571140"/>
                    <a:pt x="34300" y="582821"/>
                    <a:pt x="25352" y="585058"/>
                  </a:cubicBezTo>
                  <a:cubicBezTo>
                    <a:pt x="19884" y="581827"/>
                    <a:pt x="17399" y="586053"/>
                    <a:pt x="13422" y="586550"/>
                  </a:cubicBezTo>
                  <a:cubicBezTo>
                    <a:pt x="11931" y="585555"/>
                    <a:pt x="10626" y="584196"/>
                    <a:pt x="8948" y="583567"/>
                  </a:cubicBezTo>
                  <a:cubicBezTo>
                    <a:pt x="6574" y="582677"/>
                    <a:pt x="3601" y="583482"/>
                    <a:pt x="1492" y="582076"/>
                  </a:cubicBezTo>
                  <a:cubicBezTo>
                    <a:pt x="184" y="581204"/>
                    <a:pt x="497" y="579093"/>
                    <a:pt x="0" y="577602"/>
                  </a:cubicBezTo>
                  <a:cubicBezTo>
                    <a:pt x="995" y="575614"/>
                    <a:pt x="2203" y="573719"/>
                    <a:pt x="2983" y="571637"/>
                  </a:cubicBezTo>
                  <a:cubicBezTo>
                    <a:pt x="6328" y="562715"/>
                    <a:pt x="5754" y="542632"/>
                    <a:pt x="5965" y="538829"/>
                  </a:cubicBezTo>
                  <a:cubicBezTo>
                    <a:pt x="3802" y="525846"/>
                    <a:pt x="2983" y="522820"/>
                    <a:pt x="2983" y="506021"/>
                  </a:cubicBezTo>
                  <a:cubicBezTo>
                    <a:pt x="2983" y="504149"/>
                    <a:pt x="5262" y="497692"/>
                    <a:pt x="5965" y="495582"/>
                  </a:cubicBezTo>
                  <a:cubicBezTo>
                    <a:pt x="7456" y="494588"/>
                    <a:pt x="9319" y="494000"/>
                    <a:pt x="10439" y="492600"/>
                  </a:cubicBezTo>
                  <a:cubicBezTo>
                    <a:pt x="11421" y="491373"/>
                    <a:pt x="9693" y="488872"/>
                    <a:pt x="11930" y="488126"/>
                  </a:cubicBezTo>
                  <a:cubicBezTo>
                    <a:pt x="14167" y="487380"/>
                    <a:pt x="20381" y="487629"/>
                    <a:pt x="23860" y="488126"/>
                  </a:cubicBezTo>
                  <a:cubicBezTo>
                    <a:pt x="27340" y="488623"/>
                    <a:pt x="29825" y="490115"/>
                    <a:pt x="32808" y="491109"/>
                  </a:cubicBezTo>
                  <a:cubicBezTo>
                    <a:pt x="37282" y="491358"/>
                    <a:pt x="44987" y="489617"/>
                    <a:pt x="50703" y="489617"/>
                  </a:cubicBezTo>
                  <a:cubicBezTo>
                    <a:pt x="56420" y="489617"/>
                    <a:pt x="60397" y="494837"/>
                    <a:pt x="67107" y="491109"/>
                  </a:cubicBezTo>
                  <a:cubicBezTo>
                    <a:pt x="73817" y="487381"/>
                    <a:pt x="90967" y="480426"/>
                    <a:pt x="90967" y="467249"/>
                  </a:cubicBezTo>
                  <a:cubicBezTo>
                    <a:pt x="90967" y="454071"/>
                    <a:pt x="80284" y="443389"/>
                    <a:pt x="67107" y="443389"/>
                  </a:cubicBezTo>
                  <a:cubicBezTo>
                    <a:pt x="60518" y="443389"/>
                    <a:pt x="54553" y="446060"/>
                    <a:pt x="50235" y="450377"/>
                  </a:cubicBezTo>
                  <a:lnTo>
                    <a:pt x="43247" y="459792"/>
                  </a:lnTo>
                  <a:lnTo>
                    <a:pt x="35790" y="458301"/>
                  </a:lnTo>
                  <a:cubicBezTo>
                    <a:pt x="34249" y="457993"/>
                    <a:pt x="32808" y="457307"/>
                    <a:pt x="31317" y="456810"/>
                  </a:cubicBezTo>
                  <a:lnTo>
                    <a:pt x="26843" y="455319"/>
                  </a:lnTo>
                  <a:cubicBezTo>
                    <a:pt x="23860" y="454324"/>
                    <a:pt x="20410" y="454222"/>
                    <a:pt x="17895" y="452336"/>
                  </a:cubicBezTo>
                  <a:cubicBezTo>
                    <a:pt x="16117" y="451002"/>
                    <a:pt x="16016" y="448301"/>
                    <a:pt x="14913" y="446371"/>
                  </a:cubicBezTo>
                  <a:cubicBezTo>
                    <a:pt x="14024" y="444815"/>
                    <a:pt x="13330" y="443017"/>
                    <a:pt x="11930" y="441897"/>
                  </a:cubicBezTo>
                  <a:cubicBezTo>
                    <a:pt x="10703" y="440915"/>
                    <a:pt x="7705" y="441958"/>
                    <a:pt x="7457" y="440406"/>
                  </a:cubicBezTo>
                  <a:cubicBezTo>
                    <a:pt x="5571" y="428615"/>
                    <a:pt x="6462" y="416546"/>
                    <a:pt x="5965" y="404616"/>
                  </a:cubicBezTo>
                  <a:cubicBezTo>
                    <a:pt x="6462" y="396662"/>
                    <a:pt x="7457" y="388724"/>
                    <a:pt x="7457" y="380755"/>
                  </a:cubicBezTo>
                  <a:cubicBezTo>
                    <a:pt x="7457" y="362206"/>
                    <a:pt x="4036" y="374612"/>
                    <a:pt x="7457" y="364351"/>
                  </a:cubicBezTo>
                  <a:cubicBezTo>
                    <a:pt x="8948" y="362363"/>
                    <a:pt x="10486" y="360408"/>
                    <a:pt x="11930" y="358386"/>
                  </a:cubicBezTo>
                  <a:cubicBezTo>
                    <a:pt x="12972" y="356928"/>
                    <a:pt x="13422" y="354907"/>
                    <a:pt x="14913" y="353913"/>
                  </a:cubicBezTo>
                  <a:cubicBezTo>
                    <a:pt x="16618" y="352776"/>
                    <a:pt x="18890" y="352918"/>
                    <a:pt x="20878" y="352421"/>
                  </a:cubicBezTo>
                  <a:cubicBezTo>
                    <a:pt x="22229" y="353434"/>
                    <a:pt x="29137" y="358788"/>
                    <a:pt x="31317" y="359878"/>
                  </a:cubicBezTo>
                  <a:cubicBezTo>
                    <a:pt x="32723" y="360581"/>
                    <a:pt x="34299" y="360872"/>
                    <a:pt x="35790" y="361369"/>
                  </a:cubicBezTo>
                  <a:cubicBezTo>
                    <a:pt x="45344" y="362165"/>
                    <a:pt x="52691" y="365883"/>
                    <a:pt x="53595" y="363347"/>
                  </a:cubicBezTo>
                  <a:lnTo>
                    <a:pt x="52604" y="359835"/>
                  </a:lnTo>
                  <a:lnTo>
                    <a:pt x="67107" y="365843"/>
                  </a:lnTo>
                  <a:cubicBezTo>
                    <a:pt x="80284" y="365843"/>
                    <a:pt x="90967" y="355160"/>
                    <a:pt x="90967" y="341983"/>
                  </a:cubicBezTo>
                  <a:cubicBezTo>
                    <a:pt x="90967" y="328805"/>
                    <a:pt x="80284" y="318123"/>
                    <a:pt x="67107" y="318123"/>
                  </a:cubicBezTo>
                  <a:cubicBezTo>
                    <a:pt x="60518" y="318123"/>
                    <a:pt x="54553" y="320794"/>
                    <a:pt x="50235" y="325111"/>
                  </a:cubicBezTo>
                  <a:lnTo>
                    <a:pt x="38773" y="325579"/>
                  </a:lnTo>
                  <a:cubicBezTo>
                    <a:pt x="34797" y="323342"/>
                    <a:pt x="25696" y="325572"/>
                    <a:pt x="19387" y="324088"/>
                  </a:cubicBezTo>
                  <a:cubicBezTo>
                    <a:pt x="16968" y="323518"/>
                    <a:pt x="15179" y="321371"/>
                    <a:pt x="13422" y="319614"/>
                  </a:cubicBezTo>
                  <a:cubicBezTo>
                    <a:pt x="4579" y="310770"/>
                    <a:pt x="9223" y="287986"/>
                    <a:pt x="8948" y="282332"/>
                  </a:cubicBezTo>
                  <a:cubicBezTo>
                    <a:pt x="8487" y="272886"/>
                    <a:pt x="8182" y="263428"/>
                    <a:pt x="7457" y="253998"/>
                  </a:cubicBezTo>
                  <a:cubicBezTo>
                    <a:pt x="7187" y="250494"/>
                    <a:pt x="5203" y="246990"/>
                    <a:pt x="5965" y="243559"/>
                  </a:cubicBezTo>
                  <a:cubicBezTo>
                    <a:pt x="6354" y="241809"/>
                    <a:pt x="8948" y="241571"/>
                    <a:pt x="10439" y="240577"/>
                  </a:cubicBezTo>
                  <a:lnTo>
                    <a:pt x="44738" y="239085"/>
                  </a:lnTo>
                  <a:cubicBezTo>
                    <a:pt x="47341" y="238460"/>
                    <a:pt x="46804" y="232545"/>
                    <a:pt x="47720" y="231629"/>
                  </a:cubicBezTo>
                  <a:cubicBezTo>
                    <a:pt x="48637" y="230713"/>
                    <a:pt x="47004" y="232098"/>
                    <a:pt x="50235" y="233589"/>
                  </a:cubicBezTo>
                  <a:cubicBezTo>
                    <a:pt x="54553" y="237907"/>
                    <a:pt x="60518" y="240577"/>
                    <a:pt x="67107" y="240577"/>
                  </a:cubicBezTo>
                  <a:cubicBezTo>
                    <a:pt x="80284" y="240577"/>
                    <a:pt x="90967" y="229894"/>
                    <a:pt x="90967" y="216717"/>
                  </a:cubicBezTo>
                  <a:cubicBezTo>
                    <a:pt x="90967" y="203539"/>
                    <a:pt x="80284" y="192857"/>
                    <a:pt x="67107" y="192857"/>
                  </a:cubicBezTo>
                  <a:cubicBezTo>
                    <a:pt x="60518" y="192857"/>
                    <a:pt x="54553" y="195528"/>
                    <a:pt x="50235" y="199845"/>
                  </a:cubicBezTo>
                  <a:lnTo>
                    <a:pt x="44956" y="211137"/>
                  </a:lnTo>
                  <a:cubicBezTo>
                    <a:pt x="41554" y="211960"/>
                    <a:pt x="32596" y="205099"/>
                    <a:pt x="29825" y="204787"/>
                  </a:cubicBezTo>
                  <a:cubicBezTo>
                    <a:pt x="27055" y="204474"/>
                    <a:pt x="29562" y="208278"/>
                    <a:pt x="28334" y="209260"/>
                  </a:cubicBezTo>
                  <a:cubicBezTo>
                    <a:pt x="26733" y="210541"/>
                    <a:pt x="24357" y="210255"/>
                    <a:pt x="22369" y="210752"/>
                  </a:cubicBezTo>
                  <a:cubicBezTo>
                    <a:pt x="14486" y="208123"/>
                    <a:pt x="17419" y="209842"/>
                    <a:pt x="8948" y="200313"/>
                  </a:cubicBezTo>
                  <a:cubicBezTo>
                    <a:pt x="6512" y="197573"/>
                    <a:pt x="4474" y="193645"/>
                    <a:pt x="4474" y="189874"/>
                  </a:cubicBezTo>
                  <a:cubicBezTo>
                    <a:pt x="4474" y="188302"/>
                    <a:pt x="5844" y="186967"/>
                    <a:pt x="5965" y="185400"/>
                  </a:cubicBezTo>
                  <a:cubicBezTo>
                    <a:pt x="6843" y="173990"/>
                    <a:pt x="6960" y="162534"/>
                    <a:pt x="7457" y="151101"/>
                  </a:cubicBezTo>
                  <a:cubicBezTo>
                    <a:pt x="7954" y="148616"/>
                    <a:pt x="8398" y="146119"/>
                    <a:pt x="8948" y="143645"/>
                  </a:cubicBezTo>
                  <a:cubicBezTo>
                    <a:pt x="9393" y="141644"/>
                    <a:pt x="10169" y="139711"/>
                    <a:pt x="10439" y="137680"/>
                  </a:cubicBezTo>
                  <a:cubicBezTo>
                    <a:pt x="11165" y="132237"/>
                    <a:pt x="11154" y="126711"/>
                    <a:pt x="11930" y="121276"/>
                  </a:cubicBezTo>
                  <a:cubicBezTo>
                    <a:pt x="12152" y="119720"/>
                    <a:pt x="12310" y="117914"/>
                    <a:pt x="13422" y="116802"/>
                  </a:cubicBezTo>
                  <a:cubicBezTo>
                    <a:pt x="14534" y="115691"/>
                    <a:pt x="16404" y="115808"/>
                    <a:pt x="17895" y="115311"/>
                  </a:cubicBezTo>
                  <a:cubicBezTo>
                    <a:pt x="25770" y="117936"/>
                    <a:pt x="21061" y="115930"/>
                    <a:pt x="31317" y="122767"/>
                  </a:cubicBezTo>
                  <a:cubicBezTo>
                    <a:pt x="41077" y="123581"/>
                    <a:pt x="45923" y="125485"/>
                    <a:pt x="48330" y="124743"/>
                  </a:cubicBezTo>
                  <a:lnTo>
                    <a:pt x="67107" y="124258"/>
                  </a:lnTo>
                  <a:cubicBezTo>
                    <a:pt x="80284" y="124258"/>
                    <a:pt x="90967" y="113576"/>
                    <a:pt x="90967" y="100398"/>
                  </a:cubicBezTo>
                  <a:cubicBezTo>
                    <a:pt x="90967" y="87221"/>
                    <a:pt x="80284" y="76538"/>
                    <a:pt x="67107" y="76538"/>
                  </a:cubicBezTo>
                  <a:cubicBezTo>
                    <a:pt x="60518" y="76538"/>
                    <a:pt x="54553" y="79209"/>
                    <a:pt x="50235" y="83526"/>
                  </a:cubicBezTo>
                  <a:lnTo>
                    <a:pt x="44738" y="79521"/>
                  </a:lnTo>
                  <a:lnTo>
                    <a:pt x="40264" y="78029"/>
                  </a:lnTo>
                  <a:cubicBezTo>
                    <a:pt x="37282" y="77035"/>
                    <a:pt x="34236" y="76214"/>
                    <a:pt x="31317" y="75047"/>
                  </a:cubicBezTo>
                  <a:cubicBezTo>
                    <a:pt x="29253" y="74221"/>
                    <a:pt x="26015" y="74186"/>
                    <a:pt x="25352" y="72064"/>
                  </a:cubicBezTo>
                  <a:cubicBezTo>
                    <a:pt x="23271" y="65405"/>
                    <a:pt x="24357" y="58146"/>
                    <a:pt x="23860" y="51187"/>
                  </a:cubicBezTo>
                  <a:lnTo>
                    <a:pt x="20878" y="46713"/>
                  </a:lnTo>
                  <a:cubicBezTo>
                    <a:pt x="20006" y="45404"/>
                    <a:pt x="19884" y="43730"/>
                    <a:pt x="19387" y="42239"/>
                  </a:cubicBezTo>
                  <a:lnTo>
                    <a:pt x="16404" y="33292"/>
                  </a:lnTo>
                  <a:cubicBezTo>
                    <a:pt x="14913" y="32297"/>
                    <a:pt x="12596" y="31973"/>
                    <a:pt x="11930" y="30309"/>
                  </a:cubicBezTo>
                  <a:cubicBezTo>
                    <a:pt x="10442" y="26587"/>
                    <a:pt x="10439" y="22386"/>
                    <a:pt x="10439" y="18379"/>
                  </a:cubicBezTo>
                  <a:cubicBezTo>
                    <a:pt x="10439" y="16807"/>
                    <a:pt x="11498" y="15416"/>
                    <a:pt x="11930" y="13905"/>
                  </a:cubicBezTo>
                  <a:cubicBezTo>
                    <a:pt x="12493" y="11934"/>
                    <a:pt x="12925" y="9929"/>
                    <a:pt x="13422" y="7940"/>
                  </a:cubicBezTo>
                  <a:lnTo>
                    <a:pt x="16404" y="3466"/>
                  </a:lnTo>
                  <a:lnTo>
                    <a:pt x="20281" y="484"/>
                  </a:lnTo>
                  <a:lnTo>
                    <a:pt x="211893" y="484"/>
                  </a:lnTo>
                  <a:lnTo>
                    <a:pt x="347539" y="484"/>
                  </a:lnTo>
                  <a:close/>
                </a:path>
              </a:pathLst>
            </a:custGeom>
            <a:grp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latin typeface="Arial" panose="020B0604020202020204" pitchFamily="34" charset="0"/>
                <a:cs typeface="Arial" panose="020B0604020202020204" pitchFamily="34" charset="0"/>
              </a:endParaRPr>
            </a:p>
          </p:txBody>
        </p:sp>
      </p:grpSp>
      <p:grpSp>
        <p:nvGrpSpPr>
          <p:cNvPr id="4" name="Group 15"/>
          <p:cNvGrpSpPr>
            <a:grpSpLocks/>
          </p:cNvGrpSpPr>
          <p:nvPr/>
        </p:nvGrpSpPr>
        <p:grpSpPr>
          <a:xfrm>
            <a:off x="8524622" y="3578441"/>
            <a:ext cx="3275676" cy="710745"/>
            <a:chOff x="5123228" y="1593854"/>
            <a:chExt cx="3312746" cy="1044570"/>
          </a:xfrm>
          <a:solidFill>
            <a:schemeClr val="accent6">
              <a:lumMod val="75000"/>
            </a:schemeClr>
          </a:solidFill>
        </p:grpSpPr>
        <p:sp>
          <p:nvSpPr>
            <p:cNvPr id="17" name="Freeform 41"/>
            <p:cNvSpPr/>
            <p:nvPr/>
          </p:nvSpPr>
          <p:spPr>
            <a:xfrm>
              <a:off x="5123228" y="1619253"/>
              <a:ext cx="3312746" cy="1009646"/>
            </a:xfrm>
            <a:custGeom>
              <a:avLst/>
              <a:gdLst>
                <a:gd name="connsiteX0" fmla="*/ 3312746 w 3312746"/>
                <a:gd name="connsiteY0" fmla="*/ 0 h 1044570"/>
                <a:gd name="connsiteX1" fmla="*/ 3312746 w 3312746"/>
                <a:gd name="connsiteY1" fmla="*/ 1044570 h 1044570"/>
                <a:gd name="connsiteX2" fmla="*/ 211893 w 3312746"/>
                <a:gd name="connsiteY2" fmla="*/ 1044484 h 1044570"/>
                <a:gd name="connsiteX3" fmla="*/ 12428 w 3312746"/>
                <a:gd name="connsiteY3" fmla="*/ 1042876 h 1044570"/>
                <a:gd name="connsiteX4" fmla="*/ 10439 w 3312746"/>
                <a:gd name="connsiteY4" fmla="*/ 1039893 h 1044570"/>
                <a:gd name="connsiteX5" fmla="*/ 5965 w 3312746"/>
                <a:gd name="connsiteY5" fmla="*/ 1029454 h 1044570"/>
                <a:gd name="connsiteX6" fmla="*/ 4474 w 3312746"/>
                <a:gd name="connsiteY6" fmla="*/ 1023489 h 1044570"/>
                <a:gd name="connsiteX7" fmla="*/ 1492 w 3312746"/>
                <a:gd name="connsiteY7" fmla="*/ 1017524 h 1044570"/>
                <a:gd name="connsiteX8" fmla="*/ 7457 w 3312746"/>
                <a:gd name="connsiteY8" fmla="*/ 996646 h 1044570"/>
                <a:gd name="connsiteX9" fmla="*/ 8948 w 3312746"/>
                <a:gd name="connsiteY9" fmla="*/ 992173 h 1044570"/>
                <a:gd name="connsiteX10" fmla="*/ 23860 w 3312746"/>
                <a:gd name="connsiteY10" fmla="*/ 990681 h 1044570"/>
                <a:gd name="connsiteX11" fmla="*/ 38773 w 3312746"/>
                <a:gd name="connsiteY11" fmla="*/ 999629 h 1044570"/>
                <a:gd name="connsiteX12" fmla="*/ 55177 w 3312746"/>
                <a:gd name="connsiteY12" fmla="*/ 998138 h 1044570"/>
                <a:gd name="connsiteX13" fmla="*/ 57759 w 3312746"/>
                <a:gd name="connsiteY13" fmla="*/ 994266 h 1044570"/>
                <a:gd name="connsiteX14" fmla="*/ 67107 w 3312746"/>
                <a:gd name="connsiteY14" fmla="*/ 998138 h 1044570"/>
                <a:gd name="connsiteX15" fmla="*/ 90967 w 3312746"/>
                <a:gd name="connsiteY15" fmla="*/ 974278 h 1044570"/>
                <a:gd name="connsiteX16" fmla="*/ 67107 w 3312746"/>
                <a:gd name="connsiteY16" fmla="*/ 950418 h 1044570"/>
                <a:gd name="connsiteX17" fmla="*/ 43246 w 3312746"/>
                <a:gd name="connsiteY17" fmla="*/ 974278 h 1044570"/>
                <a:gd name="connsiteX18" fmla="*/ 43810 w 3312746"/>
                <a:gd name="connsiteY18" fmla="*/ 975636 h 1044570"/>
                <a:gd name="connsiteX19" fmla="*/ 34299 w 3312746"/>
                <a:gd name="connsiteY19" fmla="*/ 974278 h 1044570"/>
                <a:gd name="connsiteX20" fmla="*/ 29825 w 3312746"/>
                <a:gd name="connsiteY20" fmla="*/ 971295 h 1044570"/>
                <a:gd name="connsiteX21" fmla="*/ 22369 w 3312746"/>
                <a:gd name="connsiteY21" fmla="*/ 968313 h 1044570"/>
                <a:gd name="connsiteX22" fmla="*/ 17895 w 3312746"/>
                <a:gd name="connsiteY22" fmla="*/ 966821 h 1044570"/>
                <a:gd name="connsiteX23" fmla="*/ 13422 w 3312746"/>
                <a:gd name="connsiteY23" fmla="*/ 963839 h 1044570"/>
                <a:gd name="connsiteX24" fmla="*/ 14913 w 3312746"/>
                <a:gd name="connsiteY24" fmla="*/ 959365 h 1044570"/>
                <a:gd name="connsiteX25" fmla="*/ 16404 w 3312746"/>
                <a:gd name="connsiteY25" fmla="*/ 950418 h 1044570"/>
                <a:gd name="connsiteX26" fmla="*/ 17895 w 3312746"/>
                <a:gd name="connsiteY26" fmla="*/ 944453 h 1044570"/>
                <a:gd name="connsiteX27" fmla="*/ 14913 w 3312746"/>
                <a:gd name="connsiteY27" fmla="*/ 931031 h 1044570"/>
                <a:gd name="connsiteX28" fmla="*/ 13422 w 3312746"/>
                <a:gd name="connsiteY28" fmla="*/ 925066 h 1044570"/>
                <a:gd name="connsiteX29" fmla="*/ 10439 w 3312746"/>
                <a:gd name="connsiteY29" fmla="*/ 913136 h 1044570"/>
                <a:gd name="connsiteX30" fmla="*/ 7457 w 3312746"/>
                <a:gd name="connsiteY30" fmla="*/ 886293 h 1044570"/>
                <a:gd name="connsiteX31" fmla="*/ 8948 w 3312746"/>
                <a:gd name="connsiteY31" fmla="*/ 872872 h 1044570"/>
                <a:gd name="connsiteX32" fmla="*/ 32808 w 3312746"/>
                <a:gd name="connsiteY32" fmla="*/ 871380 h 1044570"/>
                <a:gd name="connsiteX33" fmla="*/ 35790 w 3312746"/>
                <a:gd name="connsiteY33" fmla="*/ 875854 h 1044570"/>
                <a:gd name="connsiteX34" fmla="*/ 58159 w 3312746"/>
                <a:gd name="connsiteY34" fmla="*/ 881819 h 1044570"/>
                <a:gd name="connsiteX35" fmla="*/ 67107 w 3312746"/>
                <a:gd name="connsiteY35" fmla="*/ 872872 h 1044570"/>
                <a:gd name="connsiteX36" fmla="*/ 90967 w 3312746"/>
                <a:gd name="connsiteY36" fmla="*/ 849012 h 1044570"/>
                <a:gd name="connsiteX37" fmla="*/ 67107 w 3312746"/>
                <a:gd name="connsiteY37" fmla="*/ 825152 h 1044570"/>
                <a:gd name="connsiteX38" fmla="*/ 43246 w 3312746"/>
                <a:gd name="connsiteY38" fmla="*/ 849012 h 1044570"/>
                <a:gd name="connsiteX39" fmla="*/ 45080 w 3312746"/>
                <a:gd name="connsiteY39" fmla="*/ 853436 h 1044570"/>
                <a:gd name="connsiteX40" fmla="*/ 26843 w 3312746"/>
                <a:gd name="connsiteY40" fmla="*/ 838573 h 1044570"/>
                <a:gd name="connsiteX41" fmla="*/ 23860 w 3312746"/>
                <a:gd name="connsiteY41" fmla="*/ 834099 h 1044570"/>
                <a:gd name="connsiteX42" fmla="*/ 8948 w 3312746"/>
                <a:gd name="connsiteY42" fmla="*/ 832608 h 1044570"/>
                <a:gd name="connsiteX43" fmla="*/ 7457 w 3312746"/>
                <a:gd name="connsiteY43" fmla="*/ 828134 h 1044570"/>
                <a:gd name="connsiteX44" fmla="*/ 5965 w 3312746"/>
                <a:gd name="connsiteY44" fmla="*/ 822169 h 1044570"/>
                <a:gd name="connsiteX45" fmla="*/ 4474 w 3312746"/>
                <a:gd name="connsiteY45" fmla="*/ 799800 h 1044570"/>
                <a:gd name="connsiteX46" fmla="*/ 5965 w 3312746"/>
                <a:gd name="connsiteY46" fmla="*/ 750588 h 1044570"/>
                <a:gd name="connsiteX47" fmla="*/ 7457 w 3312746"/>
                <a:gd name="connsiteY47" fmla="*/ 746114 h 1044570"/>
                <a:gd name="connsiteX48" fmla="*/ 37282 w 3312746"/>
                <a:gd name="connsiteY48" fmla="*/ 746114 h 1044570"/>
                <a:gd name="connsiteX49" fmla="*/ 46229 w 3312746"/>
                <a:gd name="connsiteY49" fmla="*/ 749097 h 1044570"/>
                <a:gd name="connsiteX50" fmla="*/ 50601 w 3312746"/>
                <a:gd name="connsiteY50" fmla="*/ 746734 h 1044570"/>
                <a:gd name="connsiteX51" fmla="*/ 67107 w 3312746"/>
                <a:gd name="connsiteY51" fmla="*/ 753571 h 1044570"/>
                <a:gd name="connsiteX52" fmla="*/ 90967 w 3312746"/>
                <a:gd name="connsiteY52" fmla="*/ 729711 h 1044570"/>
                <a:gd name="connsiteX53" fmla="*/ 67107 w 3312746"/>
                <a:gd name="connsiteY53" fmla="*/ 705851 h 1044570"/>
                <a:gd name="connsiteX54" fmla="*/ 50235 w 3312746"/>
                <a:gd name="connsiteY54" fmla="*/ 712839 h 1044570"/>
                <a:gd name="connsiteX55" fmla="*/ 40264 w 3312746"/>
                <a:gd name="connsiteY55" fmla="*/ 723746 h 1044570"/>
                <a:gd name="connsiteX56" fmla="*/ 35790 w 3312746"/>
                <a:gd name="connsiteY56" fmla="*/ 728219 h 1044570"/>
                <a:gd name="connsiteX57" fmla="*/ 31317 w 3312746"/>
                <a:gd name="connsiteY57" fmla="*/ 726728 h 1044570"/>
                <a:gd name="connsiteX58" fmla="*/ 26843 w 3312746"/>
                <a:gd name="connsiteY58" fmla="*/ 714798 h 1044570"/>
                <a:gd name="connsiteX59" fmla="*/ 22369 w 3312746"/>
                <a:gd name="connsiteY59" fmla="*/ 710324 h 1044570"/>
                <a:gd name="connsiteX60" fmla="*/ 23860 w 3312746"/>
                <a:gd name="connsiteY60" fmla="*/ 705851 h 1044570"/>
                <a:gd name="connsiteX61" fmla="*/ 28334 w 3312746"/>
                <a:gd name="connsiteY61" fmla="*/ 701377 h 1044570"/>
                <a:gd name="connsiteX62" fmla="*/ 29825 w 3312746"/>
                <a:gd name="connsiteY62" fmla="*/ 693921 h 1044570"/>
                <a:gd name="connsiteX63" fmla="*/ 28334 w 3312746"/>
                <a:gd name="connsiteY63" fmla="*/ 689447 h 1044570"/>
                <a:gd name="connsiteX64" fmla="*/ 23860 w 3312746"/>
                <a:gd name="connsiteY64" fmla="*/ 687956 h 1044570"/>
                <a:gd name="connsiteX65" fmla="*/ 19387 w 3312746"/>
                <a:gd name="connsiteY65" fmla="*/ 684973 h 1044570"/>
                <a:gd name="connsiteX66" fmla="*/ 10439 w 3312746"/>
                <a:gd name="connsiteY66" fmla="*/ 681991 h 1044570"/>
                <a:gd name="connsiteX67" fmla="*/ 8948 w 3312746"/>
                <a:gd name="connsiteY67" fmla="*/ 674534 h 1044570"/>
                <a:gd name="connsiteX68" fmla="*/ 5965 w 3312746"/>
                <a:gd name="connsiteY68" fmla="*/ 670060 h 1044570"/>
                <a:gd name="connsiteX69" fmla="*/ 2983 w 3312746"/>
                <a:gd name="connsiteY69" fmla="*/ 652165 h 1044570"/>
                <a:gd name="connsiteX70" fmla="*/ 5965 w 3312746"/>
                <a:gd name="connsiteY70" fmla="*/ 647691 h 1044570"/>
                <a:gd name="connsiteX71" fmla="*/ 8948 w 3312746"/>
                <a:gd name="connsiteY71" fmla="*/ 628305 h 1044570"/>
                <a:gd name="connsiteX72" fmla="*/ 11930 w 3312746"/>
                <a:gd name="connsiteY72" fmla="*/ 622340 h 1044570"/>
                <a:gd name="connsiteX73" fmla="*/ 17895 w 3312746"/>
                <a:gd name="connsiteY73" fmla="*/ 620848 h 1044570"/>
                <a:gd name="connsiteX74" fmla="*/ 31317 w 3312746"/>
                <a:gd name="connsiteY74" fmla="*/ 619357 h 1044570"/>
                <a:gd name="connsiteX75" fmla="*/ 47720 w 3312746"/>
                <a:gd name="connsiteY75" fmla="*/ 623831 h 1044570"/>
                <a:gd name="connsiteX76" fmla="*/ 56668 w 3312746"/>
                <a:gd name="connsiteY76" fmla="*/ 619357 h 1044570"/>
                <a:gd name="connsiteX77" fmla="*/ 67107 w 3312746"/>
                <a:gd name="connsiteY77" fmla="*/ 620849 h 1044570"/>
                <a:gd name="connsiteX78" fmla="*/ 90967 w 3312746"/>
                <a:gd name="connsiteY78" fmla="*/ 596989 h 1044570"/>
                <a:gd name="connsiteX79" fmla="*/ 67107 w 3312746"/>
                <a:gd name="connsiteY79" fmla="*/ 573129 h 1044570"/>
                <a:gd name="connsiteX80" fmla="*/ 25352 w 3312746"/>
                <a:gd name="connsiteY80" fmla="*/ 585058 h 1044570"/>
                <a:gd name="connsiteX81" fmla="*/ 13422 w 3312746"/>
                <a:gd name="connsiteY81" fmla="*/ 586550 h 1044570"/>
                <a:gd name="connsiteX82" fmla="*/ 8948 w 3312746"/>
                <a:gd name="connsiteY82" fmla="*/ 583567 h 1044570"/>
                <a:gd name="connsiteX83" fmla="*/ 1492 w 3312746"/>
                <a:gd name="connsiteY83" fmla="*/ 582076 h 1044570"/>
                <a:gd name="connsiteX84" fmla="*/ 0 w 3312746"/>
                <a:gd name="connsiteY84" fmla="*/ 577602 h 1044570"/>
                <a:gd name="connsiteX85" fmla="*/ 2983 w 3312746"/>
                <a:gd name="connsiteY85" fmla="*/ 571637 h 1044570"/>
                <a:gd name="connsiteX86" fmla="*/ 5965 w 3312746"/>
                <a:gd name="connsiteY86" fmla="*/ 538829 h 1044570"/>
                <a:gd name="connsiteX87" fmla="*/ 2983 w 3312746"/>
                <a:gd name="connsiteY87" fmla="*/ 506021 h 1044570"/>
                <a:gd name="connsiteX88" fmla="*/ 5965 w 3312746"/>
                <a:gd name="connsiteY88" fmla="*/ 495582 h 1044570"/>
                <a:gd name="connsiteX89" fmla="*/ 10439 w 3312746"/>
                <a:gd name="connsiteY89" fmla="*/ 492600 h 1044570"/>
                <a:gd name="connsiteX90" fmla="*/ 11930 w 3312746"/>
                <a:gd name="connsiteY90" fmla="*/ 488126 h 1044570"/>
                <a:gd name="connsiteX91" fmla="*/ 23860 w 3312746"/>
                <a:gd name="connsiteY91" fmla="*/ 488126 h 1044570"/>
                <a:gd name="connsiteX92" fmla="*/ 32808 w 3312746"/>
                <a:gd name="connsiteY92" fmla="*/ 491109 h 1044570"/>
                <a:gd name="connsiteX93" fmla="*/ 50703 w 3312746"/>
                <a:gd name="connsiteY93" fmla="*/ 489617 h 1044570"/>
                <a:gd name="connsiteX94" fmla="*/ 67107 w 3312746"/>
                <a:gd name="connsiteY94" fmla="*/ 491109 h 1044570"/>
                <a:gd name="connsiteX95" fmla="*/ 90967 w 3312746"/>
                <a:gd name="connsiteY95" fmla="*/ 467249 h 1044570"/>
                <a:gd name="connsiteX96" fmla="*/ 67107 w 3312746"/>
                <a:gd name="connsiteY96" fmla="*/ 443389 h 1044570"/>
                <a:gd name="connsiteX97" fmla="*/ 50235 w 3312746"/>
                <a:gd name="connsiteY97" fmla="*/ 450377 h 1044570"/>
                <a:gd name="connsiteX98" fmla="*/ 43247 w 3312746"/>
                <a:gd name="connsiteY98" fmla="*/ 459792 h 1044570"/>
                <a:gd name="connsiteX99" fmla="*/ 35790 w 3312746"/>
                <a:gd name="connsiteY99" fmla="*/ 458301 h 1044570"/>
                <a:gd name="connsiteX100" fmla="*/ 31317 w 3312746"/>
                <a:gd name="connsiteY100" fmla="*/ 456810 h 1044570"/>
                <a:gd name="connsiteX101" fmla="*/ 26843 w 3312746"/>
                <a:gd name="connsiteY101" fmla="*/ 455319 h 1044570"/>
                <a:gd name="connsiteX102" fmla="*/ 17895 w 3312746"/>
                <a:gd name="connsiteY102" fmla="*/ 452336 h 1044570"/>
                <a:gd name="connsiteX103" fmla="*/ 14913 w 3312746"/>
                <a:gd name="connsiteY103" fmla="*/ 446371 h 1044570"/>
                <a:gd name="connsiteX104" fmla="*/ 11930 w 3312746"/>
                <a:gd name="connsiteY104" fmla="*/ 441897 h 1044570"/>
                <a:gd name="connsiteX105" fmla="*/ 7457 w 3312746"/>
                <a:gd name="connsiteY105" fmla="*/ 440406 h 1044570"/>
                <a:gd name="connsiteX106" fmla="*/ 5965 w 3312746"/>
                <a:gd name="connsiteY106" fmla="*/ 404616 h 1044570"/>
                <a:gd name="connsiteX107" fmla="*/ 7457 w 3312746"/>
                <a:gd name="connsiteY107" fmla="*/ 380755 h 1044570"/>
                <a:gd name="connsiteX108" fmla="*/ 7457 w 3312746"/>
                <a:gd name="connsiteY108" fmla="*/ 364351 h 1044570"/>
                <a:gd name="connsiteX109" fmla="*/ 11930 w 3312746"/>
                <a:gd name="connsiteY109" fmla="*/ 358386 h 1044570"/>
                <a:gd name="connsiteX110" fmla="*/ 14913 w 3312746"/>
                <a:gd name="connsiteY110" fmla="*/ 353913 h 1044570"/>
                <a:gd name="connsiteX111" fmla="*/ 20878 w 3312746"/>
                <a:gd name="connsiteY111" fmla="*/ 352421 h 1044570"/>
                <a:gd name="connsiteX112" fmla="*/ 31317 w 3312746"/>
                <a:gd name="connsiteY112" fmla="*/ 359878 h 1044570"/>
                <a:gd name="connsiteX113" fmla="*/ 35790 w 3312746"/>
                <a:gd name="connsiteY113" fmla="*/ 361369 h 1044570"/>
                <a:gd name="connsiteX114" fmla="*/ 53595 w 3312746"/>
                <a:gd name="connsiteY114" fmla="*/ 363347 h 1044570"/>
                <a:gd name="connsiteX115" fmla="*/ 52604 w 3312746"/>
                <a:gd name="connsiteY115" fmla="*/ 359835 h 1044570"/>
                <a:gd name="connsiteX116" fmla="*/ 67107 w 3312746"/>
                <a:gd name="connsiteY116" fmla="*/ 365843 h 1044570"/>
                <a:gd name="connsiteX117" fmla="*/ 90967 w 3312746"/>
                <a:gd name="connsiteY117" fmla="*/ 341983 h 1044570"/>
                <a:gd name="connsiteX118" fmla="*/ 67107 w 3312746"/>
                <a:gd name="connsiteY118" fmla="*/ 318123 h 1044570"/>
                <a:gd name="connsiteX119" fmla="*/ 50235 w 3312746"/>
                <a:gd name="connsiteY119" fmla="*/ 325111 h 1044570"/>
                <a:gd name="connsiteX120" fmla="*/ 38773 w 3312746"/>
                <a:gd name="connsiteY120" fmla="*/ 325579 h 1044570"/>
                <a:gd name="connsiteX121" fmla="*/ 19387 w 3312746"/>
                <a:gd name="connsiteY121" fmla="*/ 324088 h 1044570"/>
                <a:gd name="connsiteX122" fmla="*/ 13422 w 3312746"/>
                <a:gd name="connsiteY122" fmla="*/ 319614 h 1044570"/>
                <a:gd name="connsiteX123" fmla="*/ 8948 w 3312746"/>
                <a:gd name="connsiteY123" fmla="*/ 282332 h 1044570"/>
                <a:gd name="connsiteX124" fmla="*/ 7457 w 3312746"/>
                <a:gd name="connsiteY124" fmla="*/ 253998 h 1044570"/>
                <a:gd name="connsiteX125" fmla="*/ 5965 w 3312746"/>
                <a:gd name="connsiteY125" fmla="*/ 243559 h 1044570"/>
                <a:gd name="connsiteX126" fmla="*/ 10439 w 3312746"/>
                <a:gd name="connsiteY126" fmla="*/ 240577 h 1044570"/>
                <a:gd name="connsiteX127" fmla="*/ 44738 w 3312746"/>
                <a:gd name="connsiteY127" fmla="*/ 239085 h 1044570"/>
                <a:gd name="connsiteX128" fmla="*/ 47720 w 3312746"/>
                <a:gd name="connsiteY128" fmla="*/ 231629 h 1044570"/>
                <a:gd name="connsiteX129" fmla="*/ 50235 w 3312746"/>
                <a:gd name="connsiteY129" fmla="*/ 233589 h 1044570"/>
                <a:gd name="connsiteX130" fmla="*/ 67107 w 3312746"/>
                <a:gd name="connsiteY130" fmla="*/ 240577 h 1044570"/>
                <a:gd name="connsiteX131" fmla="*/ 90967 w 3312746"/>
                <a:gd name="connsiteY131" fmla="*/ 216717 h 1044570"/>
                <a:gd name="connsiteX132" fmla="*/ 67107 w 3312746"/>
                <a:gd name="connsiteY132" fmla="*/ 192857 h 1044570"/>
                <a:gd name="connsiteX133" fmla="*/ 50235 w 3312746"/>
                <a:gd name="connsiteY133" fmla="*/ 199845 h 1044570"/>
                <a:gd name="connsiteX134" fmla="*/ 44956 w 3312746"/>
                <a:gd name="connsiteY134" fmla="*/ 211137 h 1044570"/>
                <a:gd name="connsiteX135" fmla="*/ 29825 w 3312746"/>
                <a:gd name="connsiteY135" fmla="*/ 204787 h 1044570"/>
                <a:gd name="connsiteX136" fmla="*/ 28334 w 3312746"/>
                <a:gd name="connsiteY136" fmla="*/ 209260 h 1044570"/>
                <a:gd name="connsiteX137" fmla="*/ 22369 w 3312746"/>
                <a:gd name="connsiteY137" fmla="*/ 210752 h 1044570"/>
                <a:gd name="connsiteX138" fmla="*/ 8948 w 3312746"/>
                <a:gd name="connsiteY138" fmla="*/ 200313 h 1044570"/>
                <a:gd name="connsiteX139" fmla="*/ 4474 w 3312746"/>
                <a:gd name="connsiteY139" fmla="*/ 189874 h 1044570"/>
                <a:gd name="connsiteX140" fmla="*/ 5965 w 3312746"/>
                <a:gd name="connsiteY140" fmla="*/ 185400 h 1044570"/>
                <a:gd name="connsiteX141" fmla="*/ 7457 w 3312746"/>
                <a:gd name="connsiteY141" fmla="*/ 151101 h 1044570"/>
                <a:gd name="connsiteX142" fmla="*/ 8948 w 3312746"/>
                <a:gd name="connsiteY142" fmla="*/ 143645 h 1044570"/>
                <a:gd name="connsiteX143" fmla="*/ 10439 w 3312746"/>
                <a:gd name="connsiteY143" fmla="*/ 137680 h 1044570"/>
                <a:gd name="connsiteX144" fmla="*/ 11930 w 3312746"/>
                <a:gd name="connsiteY144" fmla="*/ 121276 h 1044570"/>
                <a:gd name="connsiteX145" fmla="*/ 13422 w 3312746"/>
                <a:gd name="connsiteY145" fmla="*/ 116802 h 1044570"/>
                <a:gd name="connsiteX146" fmla="*/ 17895 w 3312746"/>
                <a:gd name="connsiteY146" fmla="*/ 115311 h 1044570"/>
                <a:gd name="connsiteX147" fmla="*/ 31317 w 3312746"/>
                <a:gd name="connsiteY147" fmla="*/ 122767 h 1044570"/>
                <a:gd name="connsiteX148" fmla="*/ 48330 w 3312746"/>
                <a:gd name="connsiteY148" fmla="*/ 124743 h 1044570"/>
                <a:gd name="connsiteX149" fmla="*/ 67107 w 3312746"/>
                <a:gd name="connsiteY149" fmla="*/ 124258 h 1044570"/>
                <a:gd name="connsiteX150" fmla="*/ 90967 w 3312746"/>
                <a:gd name="connsiteY150" fmla="*/ 100398 h 1044570"/>
                <a:gd name="connsiteX151" fmla="*/ 67107 w 3312746"/>
                <a:gd name="connsiteY151" fmla="*/ 76538 h 1044570"/>
                <a:gd name="connsiteX152" fmla="*/ 50235 w 3312746"/>
                <a:gd name="connsiteY152" fmla="*/ 83526 h 1044570"/>
                <a:gd name="connsiteX153" fmla="*/ 44738 w 3312746"/>
                <a:gd name="connsiteY153" fmla="*/ 79521 h 1044570"/>
                <a:gd name="connsiteX154" fmla="*/ 40264 w 3312746"/>
                <a:gd name="connsiteY154" fmla="*/ 78029 h 1044570"/>
                <a:gd name="connsiteX155" fmla="*/ 31317 w 3312746"/>
                <a:gd name="connsiteY155" fmla="*/ 75047 h 1044570"/>
                <a:gd name="connsiteX156" fmla="*/ 25352 w 3312746"/>
                <a:gd name="connsiteY156" fmla="*/ 72064 h 1044570"/>
                <a:gd name="connsiteX157" fmla="*/ 23860 w 3312746"/>
                <a:gd name="connsiteY157" fmla="*/ 51187 h 1044570"/>
                <a:gd name="connsiteX158" fmla="*/ 20878 w 3312746"/>
                <a:gd name="connsiteY158" fmla="*/ 46713 h 1044570"/>
                <a:gd name="connsiteX159" fmla="*/ 19387 w 3312746"/>
                <a:gd name="connsiteY159" fmla="*/ 42239 h 1044570"/>
                <a:gd name="connsiteX160" fmla="*/ 16404 w 3312746"/>
                <a:gd name="connsiteY160" fmla="*/ 33292 h 1044570"/>
                <a:gd name="connsiteX161" fmla="*/ 11930 w 3312746"/>
                <a:gd name="connsiteY161" fmla="*/ 30309 h 1044570"/>
                <a:gd name="connsiteX162" fmla="*/ 10439 w 3312746"/>
                <a:gd name="connsiteY162" fmla="*/ 18379 h 1044570"/>
                <a:gd name="connsiteX163" fmla="*/ 11930 w 3312746"/>
                <a:gd name="connsiteY163" fmla="*/ 13905 h 1044570"/>
                <a:gd name="connsiteX164" fmla="*/ 13422 w 3312746"/>
                <a:gd name="connsiteY164" fmla="*/ 7940 h 1044570"/>
                <a:gd name="connsiteX165" fmla="*/ 16404 w 3312746"/>
                <a:gd name="connsiteY165" fmla="*/ 3466 h 1044570"/>
                <a:gd name="connsiteX166" fmla="*/ 20281 w 3312746"/>
                <a:gd name="connsiteY166" fmla="*/ 484 h 1044570"/>
                <a:gd name="connsiteX167" fmla="*/ 211893 w 3312746"/>
                <a:gd name="connsiteY167" fmla="*/ 484 h 1044570"/>
                <a:gd name="connsiteX168" fmla="*/ 347539 w 3312746"/>
                <a:gd name="connsiteY168" fmla="*/ 484 h 1044570"/>
                <a:gd name="connsiteX0" fmla="*/ 3312746 w 3312746"/>
                <a:gd name="connsiteY0" fmla="*/ 0 h 1044570"/>
                <a:gd name="connsiteX1" fmla="*/ 3312746 w 3312746"/>
                <a:gd name="connsiteY1" fmla="*/ 1044570 h 1044570"/>
                <a:gd name="connsiteX2" fmla="*/ 12428 w 3312746"/>
                <a:gd name="connsiteY2" fmla="*/ 1042876 h 1044570"/>
                <a:gd name="connsiteX3" fmla="*/ 10439 w 3312746"/>
                <a:gd name="connsiteY3" fmla="*/ 1039893 h 1044570"/>
                <a:gd name="connsiteX4" fmla="*/ 5965 w 3312746"/>
                <a:gd name="connsiteY4" fmla="*/ 1029454 h 1044570"/>
                <a:gd name="connsiteX5" fmla="*/ 4474 w 3312746"/>
                <a:gd name="connsiteY5" fmla="*/ 1023489 h 1044570"/>
                <a:gd name="connsiteX6" fmla="*/ 1492 w 3312746"/>
                <a:gd name="connsiteY6" fmla="*/ 1017524 h 1044570"/>
                <a:gd name="connsiteX7" fmla="*/ 7457 w 3312746"/>
                <a:gd name="connsiteY7" fmla="*/ 996646 h 1044570"/>
                <a:gd name="connsiteX8" fmla="*/ 8948 w 3312746"/>
                <a:gd name="connsiteY8" fmla="*/ 992173 h 1044570"/>
                <a:gd name="connsiteX9" fmla="*/ 23860 w 3312746"/>
                <a:gd name="connsiteY9" fmla="*/ 990681 h 1044570"/>
                <a:gd name="connsiteX10" fmla="*/ 38773 w 3312746"/>
                <a:gd name="connsiteY10" fmla="*/ 999629 h 1044570"/>
                <a:gd name="connsiteX11" fmla="*/ 55177 w 3312746"/>
                <a:gd name="connsiteY11" fmla="*/ 998138 h 1044570"/>
                <a:gd name="connsiteX12" fmla="*/ 57759 w 3312746"/>
                <a:gd name="connsiteY12" fmla="*/ 994266 h 1044570"/>
                <a:gd name="connsiteX13" fmla="*/ 67107 w 3312746"/>
                <a:gd name="connsiteY13" fmla="*/ 998138 h 1044570"/>
                <a:gd name="connsiteX14" fmla="*/ 90967 w 3312746"/>
                <a:gd name="connsiteY14" fmla="*/ 974278 h 1044570"/>
                <a:gd name="connsiteX15" fmla="*/ 67107 w 3312746"/>
                <a:gd name="connsiteY15" fmla="*/ 950418 h 1044570"/>
                <a:gd name="connsiteX16" fmla="*/ 43246 w 3312746"/>
                <a:gd name="connsiteY16" fmla="*/ 974278 h 1044570"/>
                <a:gd name="connsiteX17" fmla="*/ 43810 w 3312746"/>
                <a:gd name="connsiteY17" fmla="*/ 975636 h 1044570"/>
                <a:gd name="connsiteX18" fmla="*/ 34299 w 3312746"/>
                <a:gd name="connsiteY18" fmla="*/ 974278 h 1044570"/>
                <a:gd name="connsiteX19" fmla="*/ 29825 w 3312746"/>
                <a:gd name="connsiteY19" fmla="*/ 971295 h 1044570"/>
                <a:gd name="connsiteX20" fmla="*/ 22369 w 3312746"/>
                <a:gd name="connsiteY20" fmla="*/ 968313 h 1044570"/>
                <a:gd name="connsiteX21" fmla="*/ 17895 w 3312746"/>
                <a:gd name="connsiteY21" fmla="*/ 966821 h 1044570"/>
                <a:gd name="connsiteX22" fmla="*/ 13422 w 3312746"/>
                <a:gd name="connsiteY22" fmla="*/ 963839 h 1044570"/>
                <a:gd name="connsiteX23" fmla="*/ 14913 w 3312746"/>
                <a:gd name="connsiteY23" fmla="*/ 959365 h 1044570"/>
                <a:gd name="connsiteX24" fmla="*/ 16404 w 3312746"/>
                <a:gd name="connsiteY24" fmla="*/ 950418 h 1044570"/>
                <a:gd name="connsiteX25" fmla="*/ 17895 w 3312746"/>
                <a:gd name="connsiteY25" fmla="*/ 944453 h 1044570"/>
                <a:gd name="connsiteX26" fmla="*/ 14913 w 3312746"/>
                <a:gd name="connsiteY26" fmla="*/ 931031 h 1044570"/>
                <a:gd name="connsiteX27" fmla="*/ 13422 w 3312746"/>
                <a:gd name="connsiteY27" fmla="*/ 925066 h 1044570"/>
                <a:gd name="connsiteX28" fmla="*/ 10439 w 3312746"/>
                <a:gd name="connsiteY28" fmla="*/ 913136 h 1044570"/>
                <a:gd name="connsiteX29" fmla="*/ 7457 w 3312746"/>
                <a:gd name="connsiteY29" fmla="*/ 886293 h 1044570"/>
                <a:gd name="connsiteX30" fmla="*/ 8948 w 3312746"/>
                <a:gd name="connsiteY30" fmla="*/ 872872 h 1044570"/>
                <a:gd name="connsiteX31" fmla="*/ 32808 w 3312746"/>
                <a:gd name="connsiteY31" fmla="*/ 871380 h 1044570"/>
                <a:gd name="connsiteX32" fmla="*/ 35790 w 3312746"/>
                <a:gd name="connsiteY32" fmla="*/ 875854 h 1044570"/>
                <a:gd name="connsiteX33" fmla="*/ 58159 w 3312746"/>
                <a:gd name="connsiteY33" fmla="*/ 881819 h 1044570"/>
                <a:gd name="connsiteX34" fmla="*/ 67107 w 3312746"/>
                <a:gd name="connsiteY34" fmla="*/ 872872 h 1044570"/>
                <a:gd name="connsiteX35" fmla="*/ 90967 w 3312746"/>
                <a:gd name="connsiteY35" fmla="*/ 849012 h 1044570"/>
                <a:gd name="connsiteX36" fmla="*/ 67107 w 3312746"/>
                <a:gd name="connsiteY36" fmla="*/ 825152 h 1044570"/>
                <a:gd name="connsiteX37" fmla="*/ 43246 w 3312746"/>
                <a:gd name="connsiteY37" fmla="*/ 849012 h 1044570"/>
                <a:gd name="connsiteX38" fmla="*/ 45080 w 3312746"/>
                <a:gd name="connsiteY38" fmla="*/ 853436 h 1044570"/>
                <a:gd name="connsiteX39" fmla="*/ 26843 w 3312746"/>
                <a:gd name="connsiteY39" fmla="*/ 838573 h 1044570"/>
                <a:gd name="connsiteX40" fmla="*/ 23860 w 3312746"/>
                <a:gd name="connsiteY40" fmla="*/ 834099 h 1044570"/>
                <a:gd name="connsiteX41" fmla="*/ 8948 w 3312746"/>
                <a:gd name="connsiteY41" fmla="*/ 832608 h 1044570"/>
                <a:gd name="connsiteX42" fmla="*/ 7457 w 3312746"/>
                <a:gd name="connsiteY42" fmla="*/ 828134 h 1044570"/>
                <a:gd name="connsiteX43" fmla="*/ 5965 w 3312746"/>
                <a:gd name="connsiteY43" fmla="*/ 822169 h 1044570"/>
                <a:gd name="connsiteX44" fmla="*/ 4474 w 3312746"/>
                <a:gd name="connsiteY44" fmla="*/ 799800 h 1044570"/>
                <a:gd name="connsiteX45" fmla="*/ 5965 w 3312746"/>
                <a:gd name="connsiteY45" fmla="*/ 750588 h 1044570"/>
                <a:gd name="connsiteX46" fmla="*/ 7457 w 3312746"/>
                <a:gd name="connsiteY46" fmla="*/ 746114 h 1044570"/>
                <a:gd name="connsiteX47" fmla="*/ 37282 w 3312746"/>
                <a:gd name="connsiteY47" fmla="*/ 746114 h 1044570"/>
                <a:gd name="connsiteX48" fmla="*/ 46229 w 3312746"/>
                <a:gd name="connsiteY48" fmla="*/ 749097 h 1044570"/>
                <a:gd name="connsiteX49" fmla="*/ 50601 w 3312746"/>
                <a:gd name="connsiteY49" fmla="*/ 746734 h 1044570"/>
                <a:gd name="connsiteX50" fmla="*/ 67107 w 3312746"/>
                <a:gd name="connsiteY50" fmla="*/ 753571 h 1044570"/>
                <a:gd name="connsiteX51" fmla="*/ 90967 w 3312746"/>
                <a:gd name="connsiteY51" fmla="*/ 729711 h 1044570"/>
                <a:gd name="connsiteX52" fmla="*/ 67107 w 3312746"/>
                <a:gd name="connsiteY52" fmla="*/ 705851 h 1044570"/>
                <a:gd name="connsiteX53" fmla="*/ 50235 w 3312746"/>
                <a:gd name="connsiteY53" fmla="*/ 712839 h 1044570"/>
                <a:gd name="connsiteX54" fmla="*/ 40264 w 3312746"/>
                <a:gd name="connsiteY54" fmla="*/ 723746 h 1044570"/>
                <a:gd name="connsiteX55" fmla="*/ 35790 w 3312746"/>
                <a:gd name="connsiteY55" fmla="*/ 728219 h 1044570"/>
                <a:gd name="connsiteX56" fmla="*/ 31317 w 3312746"/>
                <a:gd name="connsiteY56" fmla="*/ 726728 h 1044570"/>
                <a:gd name="connsiteX57" fmla="*/ 26843 w 3312746"/>
                <a:gd name="connsiteY57" fmla="*/ 714798 h 1044570"/>
                <a:gd name="connsiteX58" fmla="*/ 22369 w 3312746"/>
                <a:gd name="connsiteY58" fmla="*/ 710324 h 1044570"/>
                <a:gd name="connsiteX59" fmla="*/ 23860 w 3312746"/>
                <a:gd name="connsiteY59" fmla="*/ 705851 h 1044570"/>
                <a:gd name="connsiteX60" fmla="*/ 28334 w 3312746"/>
                <a:gd name="connsiteY60" fmla="*/ 701377 h 1044570"/>
                <a:gd name="connsiteX61" fmla="*/ 29825 w 3312746"/>
                <a:gd name="connsiteY61" fmla="*/ 693921 h 1044570"/>
                <a:gd name="connsiteX62" fmla="*/ 28334 w 3312746"/>
                <a:gd name="connsiteY62" fmla="*/ 689447 h 1044570"/>
                <a:gd name="connsiteX63" fmla="*/ 23860 w 3312746"/>
                <a:gd name="connsiteY63" fmla="*/ 687956 h 1044570"/>
                <a:gd name="connsiteX64" fmla="*/ 19387 w 3312746"/>
                <a:gd name="connsiteY64" fmla="*/ 684973 h 1044570"/>
                <a:gd name="connsiteX65" fmla="*/ 10439 w 3312746"/>
                <a:gd name="connsiteY65" fmla="*/ 681991 h 1044570"/>
                <a:gd name="connsiteX66" fmla="*/ 8948 w 3312746"/>
                <a:gd name="connsiteY66" fmla="*/ 674534 h 1044570"/>
                <a:gd name="connsiteX67" fmla="*/ 5965 w 3312746"/>
                <a:gd name="connsiteY67" fmla="*/ 670060 h 1044570"/>
                <a:gd name="connsiteX68" fmla="*/ 2983 w 3312746"/>
                <a:gd name="connsiteY68" fmla="*/ 652165 h 1044570"/>
                <a:gd name="connsiteX69" fmla="*/ 5965 w 3312746"/>
                <a:gd name="connsiteY69" fmla="*/ 647691 h 1044570"/>
                <a:gd name="connsiteX70" fmla="*/ 8948 w 3312746"/>
                <a:gd name="connsiteY70" fmla="*/ 628305 h 1044570"/>
                <a:gd name="connsiteX71" fmla="*/ 11930 w 3312746"/>
                <a:gd name="connsiteY71" fmla="*/ 622340 h 1044570"/>
                <a:gd name="connsiteX72" fmla="*/ 17895 w 3312746"/>
                <a:gd name="connsiteY72" fmla="*/ 620848 h 1044570"/>
                <a:gd name="connsiteX73" fmla="*/ 31317 w 3312746"/>
                <a:gd name="connsiteY73" fmla="*/ 619357 h 1044570"/>
                <a:gd name="connsiteX74" fmla="*/ 47720 w 3312746"/>
                <a:gd name="connsiteY74" fmla="*/ 623831 h 1044570"/>
                <a:gd name="connsiteX75" fmla="*/ 56668 w 3312746"/>
                <a:gd name="connsiteY75" fmla="*/ 619357 h 1044570"/>
                <a:gd name="connsiteX76" fmla="*/ 67107 w 3312746"/>
                <a:gd name="connsiteY76" fmla="*/ 620849 h 1044570"/>
                <a:gd name="connsiteX77" fmla="*/ 90967 w 3312746"/>
                <a:gd name="connsiteY77" fmla="*/ 596989 h 1044570"/>
                <a:gd name="connsiteX78" fmla="*/ 67107 w 3312746"/>
                <a:gd name="connsiteY78" fmla="*/ 573129 h 1044570"/>
                <a:gd name="connsiteX79" fmla="*/ 25352 w 3312746"/>
                <a:gd name="connsiteY79" fmla="*/ 585058 h 1044570"/>
                <a:gd name="connsiteX80" fmla="*/ 13422 w 3312746"/>
                <a:gd name="connsiteY80" fmla="*/ 586550 h 1044570"/>
                <a:gd name="connsiteX81" fmla="*/ 8948 w 3312746"/>
                <a:gd name="connsiteY81" fmla="*/ 583567 h 1044570"/>
                <a:gd name="connsiteX82" fmla="*/ 1492 w 3312746"/>
                <a:gd name="connsiteY82" fmla="*/ 582076 h 1044570"/>
                <a:gd name="connsiteX83" fmla="*/ 0 w 3312746"/>
                <a:gd name="connsiteY83" fmla="*/ 577602 h 1044570"/>
                <a:gd name="connsiteX84" fmla="*/ 2983 w 3312746"/>
                <a:gd name="connsiteY84" fmla="*/ 571637 h 1044570"/>
                <a:gd name="connsiteX85" fmla="*/ 5965 w 3312746"/>
                <a:gd name="connsiteY85" fmla="*/ 538829 h 1044570"/>
                <a:gd name="connsiteX86" fmla="*/ 2983 w 3312746"/>
                <a:gd name="connsiteY86" fmla="*/ 506021 h 1044570"/>
                <a:gd name="connsiteX87" fmla="*/ 5965 w 3312746"/>
                <a:gd name="connsiteY87" fmla="*/ 495582 h 1044570"/>
                <a:gd name="connsiteX88" fmla="*/ 10439 w 3312746"/>
                <a:gd name="connsiteY88" fmla="*/ 492600 h 1044570"/>
                <a:gd name="connsiteX89" fmla="*/ 11930 w 3312746"/>
                <a:gd name="connsiteY89" fmla="*/ 488126 h 1044570"/>
                <a:gd name="connsiteX90" fmla="*/ 23860 w 3312746"/>
                <a:gd name="connsiteY90" fmla="*/ 488126 h 1044570"/>
                <a:gd name="connsiteX91" fmla="*/ 32808 w 3312746"/>
                <a:gd name="connsiteY91" fmla="*/ 491109 h 1044570"/>
                <a:gd name="connsiteX92" fmla="*/ 50703 w 3312746"/>
                <a:gd name="connsiteY92" fmla="*/ 489617 h 1044570"/>
                <a:gd name="connsiteX93" fmla="*/ 67107 w 3312746"/>
                <a:gd name="connsiteY93" fmla="*/ 491109 h 1044570"/>
                <a:gd name="connsiteX94" fmla="*/ 90967 w 3312746"/>
                <a:gd name="connsiteY94" fmla="*/ 467249 h 1044570"/>
                <a:gd name="connsiteX95" fmla="*/ 67107 w 3312746"/>
                <a:gd name="connsiteY95" fmla="*/ 443389 h 1044570"/>
                <a:gd name="connsiteX96" fmla="*/ 50235 w 3312746"/>
                <a:gd name="connsiteY96" fmla="*/ 450377 h 1044570"/>
                <a:gd name="connsiteX97" fmla="*/ 43247 w 3312746"/>
                <a:gd name="connsiteY97" fmla="*/ 459792 h 1044570"/>
                <a:gd name="connsiteX98" fmla="*/ 35790 w 3312746"/>
                <a:gd name="connsiteY98" fmla="*/ 458301 h 1044570"/>
                <a:gd name="connsiteX99" fmla="*/ 31317 w 3312746"/>
                <a:gd name="connsiteY99" fmla="*/ 456810 h 1044570"/>
                <a:gd name="connsiteX100" fmla="*/ 26843 w 3312746"/>
                <a:gd name="connsiteY100" fmla="*/ 455319 h 1044570"/>
                <a:gd name="connsiteX101" fmla="*/ 17895 w 3312746"/>
                <a:gd name="connsiteY101" fmla="*/ 452336 h 1044570"/>
                <a:gd name="connsiteX102" fmla="*/ 14913 w 3312746"/>
                <a:gd name="connsiteY102" fmla="*/ 446371 h 1044570"/>
                <a:gd name="connsiteX103" fmla="*/ 11930 w 3312746"/>
                <a:gd name="connsiteY103" fmla="*/ 441897 h 1044570"/>
                <a:gd name="connsiteX104" fmla="*/ 7457 w 3312746"/>
                <a:gd name="connsiteY104" fmla="*/ 440406 h 1044570"/>
                <a:gd name="connsiteX105" fmla="*/ 5965 w 3312746"/>
                <a:gd name="connsiteY105" fmla="*/ 404616 h 1044570"/>
                <a:gd name="connsiteX106" fmla="*/ 7457 w 3312746"/>
                <a:gd name="connsiteY106" fmla="*/ 380755 h 1044570"/>
                <a:gd name="connsiteX107" fmla="*/ 7457 w 3312746"/>
                <a:gd name="connsiteY107" fmla="*/ 364351 h 1044570"/>
                <a:gd name="connsiteX108" fmla="*/ 11930 w 3312746"/>
                <a:gd name="connsiteY108" fmla="*/ 358386 h 1044570"/>
                <a:gd name="connsiteX109" fmla="*/ 14913 w 3312746"/>
                <a:gd name="connsiteY109" fmla="*/ 353913 h 1044570"/>
                <a:gd name="connsiteX110" fmla="*/ 20878 w 3312746"/>
                <a:gd name="connsiteY110" fmla="*/ 352421 h 1044570"/>
                <a:gd name="connsiteX111" fmla="*/ 31317 w 3312746"/>
                <a:gd name="connsiteY111" fmla="*/ 359878 h 1044570"/>
                <a:gd name="connsiteX112" fmla="*/ 35790 w 3312746"/>
                <a:gd name="connsiteY112" fmla="*/ 361369 h 1044570"/>
                <a:gd name="connsiteX113" fmla="*/ 53595 w 3312746"/>
                <a:gd name="connsiteY113" fmla="*/ 363347 h 1044570"/>
                <a:gd name="connsiteX114" fmla="*/ 52604 w 3312746"/>
                <a:gd name="connsiteY114" fmla="*/ 359835 h 1044570"/>
                <a:gd name="connsiteX115" fmla="*/ 67107 w 3312746"/>
                <a:gd name="connsiteY115" fmla="*/ 365843 h 1044570"/>
                <a:gd name="connsiteX116" fmla="*/ 90967 w 3312746"/>
                <a:gd name="connsiteY116" fmla="*/ 341983 h 1044570"/>
                <a:gd name="connsiteX117" fmla="*/ 67107 w 3312746"/>
                <a:gd name="connsiteY117" fmla="*/ 318123 h 1044570"/>
                <a:gd name="connsiteX118" fmla="*/ 50235 w 3312746"/>
                <a:gd name="connsiteY118" fmla="*/ 325111 h 1044570"/>
                <a:gd name="connsiteX119" fmla="*/ 38773 w 3312746"/>
                <a:gd name="connsiteY119" fmla="*/ 325579 h 1044570"/>
                <a:gd name="connsiteX120" fmla="*/ 19387 w 3312746"/>
                <a:gd name="connsiteY120" fmla="*/ 324088 h 1044570"/>
                <a:gd name="connsiteX121" fmla="*/ 13422 w 3312746"/>
                <a:gd name="connsiteY121" fmla="*/ 319614 h 1044570"/>
                <a:gd name="connsiteX122" fmla="*/ 8948 w 3312746"/>
                <a:gd name="connsiteY122" fmla="*/ 282332 h 1044570"/>
                <a:gd name="connsiteX123" fmla="*/ 7457 w 3312746"/>
                <a:gd name="connsiteY123" fmla="*/ 253998 h 1044570"/>
                <a:gd name="connsiteX124" fmla="*/ 5965 w 3312746"/>
                <a:gd name="connsiteY124" fmla="*/ 243559 h 1044570"/>
                <a:gd name="connsiteX125" fmla="*/ 10439 w 3312746"/>
                <a:gd name="connsiteY125" fmla="*/ 240577 h 1044570"/>
                <a:gd name="connsiteX126" fmla="*/ 44738 w 3312746"/>
                <a:gd name="connsiteY126" fmla="*/ 239085 h 1044570"/>
                <a:gd name="connsiteX127" fmla="*/ 47720 w 3312746"/>
                <a:gd name="connsiteY127" fmla="*/ 231629 h 1044570"/>
                <a:gd name="connsiteX128" fmla="*/ 50235 w 3312746"/>
                <a:gd name="connsiteY128" fmla="*/ 233589 h 1044570"/>
                <a:gd name="connsiteX129" fmla="*/ 67107 w 3312746"/>
                <a:gd name="connsiteY129" fmla="*/ 240577 h 1044570"/>
                <a:gd name="connsiteX130" fmla="*/ 90967 w 3312746"/>
                <a:gd name="connsiteY130" fmla="*/ 216717 h 1044570"/>
                <a:gd name="connsiteX131" fmla="*/ 67107 w 3312746"/>
                <a:gd name="connsiteY131" fmla="*/ 192857 h 1044570"/>
                <a:gd name="connsiteX132" fmla="*/ 50235 w 3312746"/>
                <a:gd name="connsiteY132" fmla="*/ 199845 h 1044570"/>
                <a:gd name="connsiteX133" fmla="*/ 44956 w 3312746"/>
                <a:gd name="connsiteY133" fmla="*/ 211137 h 1044570"/>
                <a:gd name="connsiteX134" fmla="*/ 29825 w 3312746"/>
                <a:gd name="connsiteY134" fmla="*/ 204787 h 1044570"/>
                <a:gd name="connsiteX135" fmla="*/ 28334 w 3312746"/>
                <a:gd name="connsiteY135" fmla="*/ 209260 h 1044570"/>
                <a:gd name="connsiteX136" fmla="*/ 22369 w 3312746"/>
                <a:gd name="connsiteY136" fmla="*/ 210752 h 1044570"/>
                <a:gd name="connsiteX137" fmla="*/ 8948 w 3312746"/>
                <a:gd name="connsiteY137" fmla="*/ 200313 h 1044570"/>
                <a:gd name="connsiteX138" fmla="*/ 4474 w 3312746"/>
                <a:gd name="connsiteY138" fmla="*/ 189874 h 1044570"/>
                <a:gd name="connsiteX139" fmla="*/ 5965 w 3312746"/>
                <a:gd name="connsiteY139" fmla="*/ 185400 h 1044570"/>
                <a:gd name="connsiteX140" fmla="*/ 7457 w 3312746"/>
                <a:gd name="connsiteY140" fmla="*/ 151101 h 1044570"/>
                <a:gd name="connsiteX141" fmla="*/ 8948 w 3312746"/>
                <a:gd name="connsiteY141" fmla="*/ 143645 h 1044570"/>
                <a:gd name="connsiteX142" fmla="*/ 10439 w 3312746"/>
                <a:gd name="connsiteY142" fmla="*/ 137680 h 1044570"/>
                <a:gd name="connsiteX143" fmla="*/ 11930 w 3312746"/>
                <a:gd name="connsiteY143" fmla="*/ 121276 h 1044570"/>
                <a:gd name="connsiteX144" fmla="*/ 13422 w 3312746"/>
                <a:gd name="connsiteY144" fmla="*/ 116802 h 1044570"/>
                <a:gd name="connsiteX145" fmla="*/ 17895 w 3312746"/>
                <a:gd name="connsiteY145" fmla="*/ 115311 h 1044570"/>
                <a:gd name="connsiteX146" fmla="*/ 31317 w 3312746"/>
                <a:gd name="connsiteY146" fmla="*/ 122767 h 1044570"/>
                <a:gd name="connsiteX147" fmla="*/ 48330 w 3312746"/>
                <a:gd name="connsiteY147" fmla="*/ 124743 h 1044570"/>
                <a:gd name="connsiteX148" fmla="*/ 67107 w 3312746"/>
                <a:gd name="connsiteY148" fmla="*/ 124258 h 1044570"/>
                <a:gd name="connsiteX149" fmla="*/ 90967 w 3312746"/>
                <a:gd name="connsiteY149" fmla="*/ 100398 h 1044570"/>
                <a:gd name="connsiteX150" fmla="*/ 67107 w 3312746"/>
                <a:gd name="connsiteY150" fmla="*/ 76538 h 1044570"/>
                <a:gd name="connsiteX151" fmla="*/ 50235 w 3312746"/>
                <a:gd name="connsiteY151" fmla="*/ 83526 h 1044570"/>
                <a:gd name="connsiteX152" fmla="*/ 44738 w 3312746"/>
                <a:gd name="connsiteY152" fmla="*/ 79521 h 1044570"/>
                <a:gd name="connsiteX153" fmla="*/ 40264 w 3312746"/>
                <a:gd name="connsiteY153" fmla="*/ 78029 h 1044570"/>
                <a:gd name="connsiteX154" fmla="*/ 31317 w 3312746"/>
                <a:gd name="connsiteY154" fmla="*/ 75047 h 1044570"/>
                <a:gd name="connsiteX155" fmla="*/ 25352 w 3312746"/>
                <a:gd name="connsiteY155" fmla="*/ 72064 h 1044570"/>
                <a:gd name="connsiteX156" fmla="*/ 23860 w 3312746"/>
                <a:gd name="connsiteY156" fmla="*/ 51187 h 1044570"/>
                <a:gd name="connsiteX157" fmla="*/ 20878 w 3312746"/>
                <a:gd name="connsiteY157" fmla="*/ 46713 h 1044570"/>
                <a:gd name="connsiteX158" fmla="*/ 19387 w 3312746"/>
                <a:gd name="connsiteY158" fmla="*/ 42239 h 1044570"/>
                <a:gd name="connsiteX159" fmla="*/ 16404 w 3312746"/>
                <a:gd name="connsiteY159" fmla="*/ 33292 h 1044570"/>
                <a:gd name="connsiteX160" fmla="*/ 11930 w 3312746"/>
                <a:gd name="connsiteY160" fmla="*/ 30309 h 1044570"/>
                <a:gd name="connsiteX161" fmla="*/ 10439 w 3312746"/>
                <a:gd name="connsiteY161" fmla="*/ 18379 h 1044570"/>
                <a:gd name="connsiteX162" fmla="*/ 11930 w 3312746"/>
                <a:gd name="connsiteY162" fmla="*/ 13905 h 1044570"/>
                <a:gd name="connsiteX163" fmla="*/ 13422 w 3312746"/>
                <a:gd name="connsiteY163" fmla="*/ 7940 h 1044570"/>
                <a:gd name="connsiteX164" fmla="*/ 16404 w 3312746"/>
                <a:gd name="connsiteY164" fmla="*/ 3466 h 1044570"/>
                <a:gd name="connsiteX165" fmla="*/ 20281 w 3312746"/>
                <a:gd name="connsiteY165" fmla="*/ 484 h 1044570"/>
                <a:gd name="connsiteX166" fmla="*/ 211893 w 3312746"/>
                <a:gd name="connsiteY166" fmla="*/ 484 h 1044570"/>
                <a:gd name="connsiteX167" fmla="*/ 347539 w 3312746"/>
                <a:gd name="connsiteY167" fmla="*/ 484 h 1044570"/>
                <a:gd name="connsiteX168" fmla="*/ 3312746 w 3312746"/>
                <a:gd name="connsiteY168" fmla="*/ 0 h 1044570"/>
                <a:gd name="connsiteX0" fmla="*/ 3312746 w 3312746"/>
                <a:gd name="connsiteY0" fmla="*/ 0 h 1044570"/>
                <a:gd name="connsiteX1" fmla="*/ 3312746 w 3312746"/>
                <a:gd name="connsiteY1" fmla="*/ 1044570 h 1044570"/>
                <a:gd name="connsiteX2" fmla="*/ 12428 w 3312746"/>
                <a:gd name="connsiteY2" fmla="*/ 1042876 h 1044570"/>
                <a:gd name="connsiteX3" fmla="*/ 10439 w 3312746"/>
                <a:gd name="connsiteY3" fmla="*/ 1039893 h 1044570"/>
                <a:gd name="connsiteX4" fmla="*/ 5965 w 3312746"/>
                <a:gd name="connsiteY4" fmla="*/ 1029454 h 1044570"/>
                <a:gd name="connsiteX5" fmla="*/ 4474 w 3312746"/>
                <a:gd name="connsiteY5" fmla="*/ 1023489 h 1044570"/>
                <a:gd name="connsiteX6" fmla="*/ 1492 w 3312746"/>
                <a:gd name="connsiteY6" fmla="*/ 1017524 h 1044570"/>
                <a:gd name="connsiteX7" fmla="*/ 7457 w 3312746"/>
                <a:gd name="connsiteY7" fmla="*/ 996646 h 1044570"/>
                <a:gd name="connsiteX8" fmla="*/ 8948 w 3312746"/>
                <a:gd name="connsiteY8" fmla="*/ 992173 h 1044570"/>
                <a:gd name="connsiteX9" fmla="*/ 23860 w 3312746"/>
                <a:gd name="connsiteY9" fmla="*/ 990681 h 1044570"/>
                <a:gd name="connsiteX10" fmla="*/ 38773 w 3312746"/>
                <a:gd name="connsiteY10" fmla="*/ 999629 h 1044570"/>
                <a:gd name="connsiteX11" fmla="*/ 55177 w 3312746"/>
                <a:gd name="connsiteY11" fmla="*/ 998138 h 1044570"/>
                <a:gd name="connsiteX12" fmla="*/ 57759 w 3312746"/>
                <a:gd name="connsiteY12" fmla="*/ 994266 h 1044570"/>
                <a:gd name="connsiteX13" fmla="*/ 67107 w 3312746"/>
                <a:gd name="connsiteY13" fmla="*/ 998138 h 1044570"/>
                <a:gd name="connsiteX14" fmla="*/ 90967 w 3312746"/>
                <a:gd name="connsiteY14" fmla="*/ 974278 h 1044570"/>
                <a:gd name="connsiteX15" fmla="*/ 67107 w 3312746"/>
                <a:gd name="connsiteY15" fmla="*/ 950418 h 1044570"/>
                <a:gd name="connsiteX16" fmla="*/ 43246 w 3312746"/>
                <a:gd name="connsiteY16" fmla="*/ 974278 h 1044570"/>
                <a:gd name="connsiteX17" fmla="*/ 43810 w 3312746"/>
                <a:gd name="connsiteY17" fmla="*/ 975636 h 1044570"/>
                <a:gd name="connsiteX18" fmla="*/ 34299 w 3312746"/>
                <a:gd name="connsiteY18" fmla="*/ 974278 h 1044570"/>
                <a:gd name="connsiteX19" fmla="*/ 29825 w 3312746"/>
                <a:gd name="connsiteY19" fmla="*/ 971295 h 1044570"/>
                <a:gd name="connsiteX20" fmla="*/ 22369 w 3312746"/>
                <a:gd name="connsiteY20" fmla="*/ 968313 h 1044570"/>
                <a:gd name="connsiteX21" fmla="*/ 17895 w 3312746"/>
                <a:gd name="connsiteY21" fmla="*/ 966821 h 1044570"/>
                <a:gd name="connsiteX22" fmla="*/ 13422 w 3312746"/>
                <a:gd name="connsiteY22" fmla="*/ 963839 h 1044570"/>
                <a:gd name="connsiteX23" fmla="*/ 14913 w 3312746"/>
                <a:gd name="connsiteY23" fmla="*/ 959365 h 1044570"/>
                <a:gd name="connsiteX24" fmla="*/ 16404 w 3312746"/>
                <a:gd name="connsiteY24" fmla="*/ 950418 h 1044570"/>
                <a:gd name="connsiteX25" fmla="*/ 17895 w 3312746"/>
                <a:gd name="connsiteY25" fmla="*/ 944453 h 1044570"/>
                <a:gd name="connsiteX26" fmla="*/ 14913 w 3312746"/>
                <a:gd name="connsiteY26" fmla="*/ 931031 h 1044570"/>
                <a:gd name="connsiteX27" fmla="*/ 13422 w 3312746"/>
                <a:gd name="connsiteY27" fmla="*/ 925066 h 1044570"/>
                <a:gd name="connsiteX28" fmla="*/ 10439 w 3312746"/>
                <a:gd name="connsiteY28" fmla="*/ 913136 h 1044570"/>
                <a:gd name="connsiteX29" fmla="*/ 7457 w 3312746"/>
                <a:gd name="connsiteY29" fmla="*/ 886293 h 1044570"/>
                <a:gd name="connsiteX30" fmla="*/ 8948 w 3312746"/>
                <a:gd name="connsiteY30" fmla="*/ 872872 h 1044570"/>
                <a:gd name="connsiteX31" fmla="*/ 32808 w 3312746"/>
                <a:gd name="connsiteY31" fmla="*/ 871380 h 1044570"/>
                <a:gd name="connsiteX32" fmla="*/ 35790 w 3312746"/>
                <a:gd name="connsiteY32" fmla="*/ 875854 h 1044570"/>
                <a:gd name="connsiteX33" fmla="*/ 58159 w 3312746"/>
                <a:gd name="connsiteY33" fmla="*/ 881819 h 1044570"/>
                <a:gd name="connsiteX34" fmla="*/ 67107 w 3312746"/>
                <a:gd name="connsiteY34" fmla="*/ 872872 h 1044570"/>
                <a:gd name="connsiteX35" fmla="*/ 90967 w 3312746"/>
                <a:gd name="connsiteY35" fmla="*/ 849012 h 1044570"/>
                <a:gd name="connsiteX36" fmla="*/ 67107 w 3312746"/>
                <a:gd name="connsiteY36" fmla="*/ 825152 h 1044570"/>
                <a:gd name="connsiteX37" fmla="*/ 43246 w 3312746"/>
                <a:gd name="connsiteY37" fmla="*/ 849012 h 1044570"/>
                <a:gd name="connsiteX38" fmla="*/ 45080 w 3312746"/>
                <a:gd name="connsiteY38" fmla="*/ 853436 h 1044570"/>
                <a:gd name="connsiteX39" fmla="*/ 26843 w 3312746"/>
                <a:gd name="connsiteY39" fmla="*/ 838573 h 1044570"/>
                <a:gd name="connsiteX40" fmla="*/ 23860 w 3312746"/>
                <a:gd name="connsiteY40" fmla="*/ 834099 h 1044570"/>
                <a:gd name="connsiteX41" fmla="*/ 8948 w 3312746"/>
                <a:gd name="connsiteY41" fmla="*/ 832608 h 1044570"/>
                <a:gd name="connsiteX42" fmla="*/ 7457 w 3312746"/>
                <a:gd name="connsiteY42" fmla="*/ 828134 h 1044570"/>
                <a:gd name="connsiteX43" fmla="*/ 5965 w 3312746"/>
                <a:gd name="connsiteY43" fmla="*/ 822169 h 1044570"/>
                <a:gd name="connsiteX44" fmla="*/ 4474 w 3312746"/>
                <a:gd name="connsiteY44" fmla="*/ 799800 h 1044570"/>
                <a:gd name="connsiteX45" fmla="*/ 5965 w 3312746"/>
                <a:gd name="connsiteY45" fmla="*/ 750588 h 1044570"/>
                <a:gd name="connsiteX46" fmla="*/ 7457 w 3312746"/>
                <a:gd name="connsiteY46" fmla="*/ 746114 h 1044570"/>
                <a:gd name="connsiteX47" fmla="*/ 37282 w 3312746"/>
                <a:gd name="connsiteY47" fmla="*/ 746114 h 1044570"/>
                <a:gd name="connsiteX48" fmla="*/ 46229 w 3312746"/>
                <a:gd name="connsiteY48" fmla="*/ 749097 h 1044570"/>
                <a:gd name="connsiteX49" fmla="*/ 50601 w 3312746"/>
                <a:gd name="connsiteY49" fmla="*/ 746734 h 1044570"/>
                <a:gd name="connsiteX50" fmla="*/ 67107 w 3312746"/>
                <a:gd name="connsiteY50" fmla="*/ 753571 h 1044570"/>
                <a:gd name="connsiteX51" fmla="*/ 90967 w 3312746"/>
                <a:gd name="connsiteY51" fmla="*/ 729711 h 1044570"/>
                <a:gd name="connsiteX52" fmla="*/ 67107 w 3312746"/>
                <a:gd name="connsiteY52" fmla="*/ 705851 h 1044570"/>
                <a:gd name="connsiteX53" fmla="*/ 50235 w 3312746"/>
                <a:gd name="connsiteY53" fmla="*/ 712839 h 1044570"/>
                <a:gd name="connsiteX54" fmla="*/ 40264 w 3312746"/>
                <a:gd name="connsiteY54" fmla="*/ 723746 h 1044570"/>
                <a:gd name="connsiteX55" fmla="*/ 35790 w 3312746"/>
                <a:gd name="connsiteY55" fmla="*/ 728219 h 1044570"/>
                <a:gd name="connsiteX56" fmla="*/ 31317 w 3312746"/>
                <a:gd name="connsiteY56" fmla="*/ 726728 h 1044570"/>
                <a:gd name="connsiteX57" fmla="*/ 26843 w 3312746"/>
                <a:gd name="connsiteY57" fmla="*/ 714798 h 1044570"/>
                <a:gd name="connsiteX58" fmla="*/ 22369 w 3312746"/>
                <a:gd name="connsiteY58" fmla="*/ 710324 h 1044570"/>
                <a:gd name="connsiteX59" fmla="*/ 23860 w 3312746"/>
                <a:gd name="connsiteY59" fmla="*/ 705851 h 1044570"/>
                <a:gd name="connsiteX60" fmla="*/ 28334 w 3312746"/>
                <a:gd name="connsiteY60" fmla="*/ 701377 h 1044570"/>
                <a:gd name="connsiteX61" fmla="*/ 29825 w 3312746"/>
                <a:gd name="connsiteY61" fmla="*/ 693921 h 1044570"/>
                <a:gd name="connsiteX62" fmla="*/ 28334 w 3312746"/>
                <a:gd name="connsiteY62" fmla="*/ 689447 h 1044570"/>
                <a:gd name="connsiteX63" fmla="*/ 23860 w 3312746"/>
                <a:gd name="connsiteY63" fmla="*/ 687956 h 1044570"/>
                <a:gd name="connsiteX64" fmla="*/ 19387 w 3312746"/>
                <a:gd name="connsiteY64" fmla="*/ 684973 h 1044570"/>
                <a:gd name="connsiteX65" fmla="*/ 10439 w 3312746"/>
                <a:gd name="connsiteY65" fmla="*/ 681991 h 1044570"/>
                <a:gd name="connsiteX66" fmla="*/ 8948 w 3312746"/>
                <a:gd name="connsiteY66" fmla="*/ 674534 h 1044570"/>
                <a:gd name="connsiteX67" fmla="*/ 5965 w 3312746"/>
                <a:gd name="connsiteY67" fmla="*/ 670060 h 1044570"/>
                <a:gd name="connsiteX68" fmla="*/ 2983 w 3312746"/>
                <a:gd name="connsiteY68" fmla="*/ 652165 h 1044570"/>
                <a:gd name="connsiteX69" fmla="*/ 5965 w 3312746"/>
                <a:gd name="connsiteY69" fmla="*/ 647691 h 1044570"/>
                <a:gd name="connsiteX70" fmla="*/ 8948 w 3312746"/>
                <a:gd name="connsiteY70" fmla="*/ 628305 h 1044570"/>
                <a:gd name="connsiteX71" fmla="*/ 11930 w 3312746"/>
                <a:gd name="connsiteY71" fmla="*/ 622340 h 1044570"/>
                <a:gd name="connsiteX72" fmla="*/ 17895 w 3312746"/>
                <a:gd name="connsiteY72" fmla="*/ 620848 h 1044570"/>
                <a:gd name="connsiteX73" fmla="*/ 31317 w 3312746"/>
                <a:gd name="connsiteY73" fmla="*/ 619357 h 1044570"/>
                <a:gd name="connsiteX74" fmla="*/ 47720 w 3312746"/>
                <a:gd name="connsiteY74" fmla="*/ 623831 h 1044570"/>
                <a:gd name="connsiteX75" fmla="*/ 56668 w 3312746"/>
                <a:gd name="connsiteY75" fmla="*/ 619357 h 1044570"/>
                <a:gd name="connsiteX76" fmla="*/ 67107 w 3312746"/>
                <a:gd name="connsiteY76" fmla="*/ 620849 h 1044570"/>
                <a:gd name="connsiteX77" fmla="*/ 90967 w 3312746"/>
                <a:gd name="connsiteY77" fmla="*/ 596989 h 1044570"/>
                <a:gd name="connsiteX78" fmla="*/ 67107 w 3312746"/>
                <a:gd name="connsiteY78" fmla="*/ 573129 h 1044570"/>
                <a:gd name="connsiteX79" fmla="*/ 25352 w 3312746"/>
                <a:gd name="connsiteY79" fmla="*/ 585058 h 1044570"/>
                <a:gd name="connsiteX80" fmla="*/ 13422 w 3312746"/>
                <a:gd name="connsiteY80" fmla="*/ 586550 h 1044570"/>
                <a:gd name="connsiteX81" fmla="*/ 8948 w 3312746"/>
                <a:gd name="connsiteY81" fmla="*/ 583567 h 1044570"/>
                <a:gd name="connsiteX82" fmla="*/ 1492 w 3312746"/>
                <a:gd name="connsiteY82" fmla="*/ 582076 h 1044570"/>
                <a:gd name="connsiteX83" fmla="*/ 0 w 3312746"/>
                <a:gd name="connsiteY83" fmla="*/ 577602 h 1044570"/>
                <a:gd name="connsiteX84" fmla="*/ 2983 w 3312746"/>
                <a:gd name="connsiteY84" fmla="*/ 571637 h 1044570"/>
                <a:gd name="connsiteX85" fmla="*/ 5965 w 3312746"/>
                <a:gd name="connsiteY85" fmla="*/ 538829 h 1044570"/>
                <a:gd name="connsiteX86" fmla="*/ 2983 w 3312746"/>
                <a:gd name="connsiteY86" fmla="*/ 506021 h 1044570"/>
                <a:gd name="connsiteX87" fmla="*/ 5965 w 3312746"/>
                <a:gd name="connsiteY87" fmla="*/ 495582 h 1044570"/>
                <a:gd name="connsiteX88" fmla="*/ 10439 w 3312746"/>
                <a:gd name="connsiteY88" fmla="*/ 492600 h 1044570"/>
                <a:gd name="connsiteX89" fmla="*/ 11930 w 3312746"/>
                <a:gd name="connsiteY89" fmla="*/ 488126 h 1044570"/>
                <a:gd name="connsiteX90" fmla="*/ 23860 w 3312746"/>
                <a:gd name="connsiteY90" fmla="*/ 488126 h 1044570"/>
                <a:gd name="connsiteX91" fmla="*/ 32808 w 3312746"/>
                <a:gd name="connsiteY91" fmla="*/ 491109 h 1044570"/>
                <a:gd name="connsiteX92" fmla="*/ 50703 w 3312746"/>
                <a:gd name="connsiteY92" fmla="*/ 489617 h 1044570"/>
                <a:gd name="connsiteX93" fmla="*/ 67107 w 3312746"/>
                <a:gd name="connsiteY93" fmla="*/ 491109 h 1044570"/>
                <a:gd name="connsiteX94" fmla="*/ 90967 w 3312746"/>
                <a:gd name="connsiteY94" fmla="*/ 467249 h 1044570"/>
                <a:gd name="connsiteX95" fmla="*/ 67107 w 3312746"/>
                <a:gd name="connsiteY95" fmla="*/ 443389 h 1044570"/>
                <a:gd name="connsiteX96" fmla="*/ 50235 w 3312746"/>
                <a:gd name="connsiteY96" fmla="*/ 450377 h 1044570"/>
                <a:gd name="connsiteX97" fmla="*/ 43247 w 3312746"/>
                <a:gd name="connsiteY97" fmla="*/ 459792 h 1044570"/>
                <a:gd name="connsiteX98" fmla="*/ 35790 w 3312746"/>
                <a:gd name="connsiteY98" fmla="*/ 458301 h 1044570"/>
                <a:gd name="connsiteX99" fmla="*/ 31317 w 3312746"/>
                <a:gd name="connsiteY99" fmla="*/ 456810 h 1044570"/>
                <a:gd name="connsiteX100" fmla="*/ 26843 w 3312746"/>
                <a:gd name="connsiteY100" fmla="*/ 455319 h 1044570"/>
                <a:gd name="connsiteX101" fmla="*/ 17895 w 3312746"/>
                <a:gd name="connsiteY101" fmla="*/ 452336 h 1044570"/>
                <a:gd name="connsiteX102" fmla="*/ 14913 w 3312746"/>
                <a:gd name="connsiteY102" fmla="*/ 446371 h 1044570"/>
                <a:gd name="connsiteX103" fmla="*/ 11930 w 3312746"/>
                <a:gd name="connsiteY103" fmla="*/ 441897 h 1044570"/>
                <a:gd name="connsiteX104" fmla="*/ 7457 w 3312746"/>
                <a:gd name="connsiteY104" fmla="*/ 440406 h 1044570"/>
                <a:gd name="connsiteX105" fmla="*/ 5965 w 3312746"/>
                <a:gd name="connsiteY105" fmla="*/ 404616 h 1044570"/>
                <a:gd name="connsiteX106" fmla="*/ 7457 w 3312746"/>
                <a:gd name="connsiteY106" fmla="*/ 380755 h 1044570"/>
                <a:gd name="connsiteX107" fmla="*/ 7457 w 3312746"/>
                <a:gd name="connsiteY107" fmla="*/ 364351 h 1044570"/>
                <a:gd name="connsiteX108" fmla="*/ 11930 w 3312746"/>
                <a:gd name="connsiteY108" fmla="*/ 358386 h 1044570"/>
                <a:gd name="connsiteX109" fmla="*/ 14913 w 3312746"/>
                <a:gd name="connsiteY109" fmla="*/ 353913 h 1044570"/>
                <a:gd name="connsiteX110" fmla="*/ 20878 w 3312746"/>
                <a:gd name="connsiteY110" fmla="*/ 352421 h 1044570"/>
                <a:gd name="connsiteX111" fmla="*/ 31317 w 3312746"/>
                <a:gd name="connsiteY111" fmla="*/ 359878 h 1044570"/>
                <a:gd name="connsiteX112" fmla="*/ 35790 w 3312746"/>
                <a:gd name="connsiteY112" fmla="*/ 361369 h 1044570"/>
                <a:gd name="connsiteX113" fmla="*/ 53595 w 3312746"/>
                <a:gd name="connsiteY113" fmla="*/ 363347 h 1044570"/>
                <a:gd name="connsiteX114" fmla="*/ 52604 w 3312746"/>
                <a:gd name="connsiteY114" fmla="*/ 359835 h 1044570"/>
                <a:gd name="connsiteX115" fmla="*/ 67107 w 3312746"/>
                <a:gd name="connsiteY115" fmla="*/ 365843 h 1044570"/>
                <a:gd name="connsiteX116" fmla="*/ 90967 w 3312746"/>
                <a:gd name="connsiteY116" fmla="*/ 341983 h 1044570"/>
                <a:gd name="connsiteX117" fmla="*/ 67107 w 3312746"/>
                <a:gd name="connsiteY117" fmla="*/ 318123 h 1044570"/>
                <a:gd name="connsiteX118" fmla="*/ 50235 w 3312746"/>
                <a:gd name="connsiteY118" fmla="*/ 325111 h 1044570"/>
                <a:gd name="connsiteX119" fmla="*/ 38773 w 3312746"/>
                <a:gd name="connsiteY119" fmla="*/ 325579 h 1044570"/>
                <a:gd name="connsiteX120" fmla="*/ 19387 w 3312746"/>
                <a:gd name="connsiteY120" fmla="*/ 324088 h 1044570"/>
                <a:gd name="connsiteX121" fmla="*/ 13422 w 3312746"/>
                <a:gd name="connsiteY121" fmla="*/ 319614 h 1044570"/>
                <a:gd name="connsiteX122" fmla="*/ 8948 w 3312746"/>
                <a:gd name="connsiteY122" fmla="*/ 282332 h 1044570"/>
                <a:gd name="connsiteX123" fmla="*/ 7457 w 3312746"/>
                <a:gd name="connsiteY123" fmla="*/ 253998 h 1044570"/>
                <a:gd name="connsiteX124" fmla="*/ 5965 w 3312746"/>
                <a:gd name="connsiteY124" fmla="*/ 243559 h 1044570"/>
                <a:gd name="connsiteX125" fmla="*/ 10439 w 3312746"/>
                <a:gd name="connsiteY125" fmla="*/ 240577 h 1044570"/>
                <a:gd name="connsiteX126" fmla="*/ 44738 w 3312746"/>
                <a:gd name="connsiteY126" fmla="*/ 239085 h 1044570"/>
                <a:gd name="connsiteX127" fmla="*/ 47720 w 3312746"/>
                <a:gd name="connsiteY127" fmla="*/ 231629 h 1044570"/>
                <a:gd name="connsiteX128" fmla="*/ 50235 w 3312746"/>
                <a:gd name="connsiteY128" fmla="*/ 233589 h 1044570"/>
                <a:gd name="connsiteX129" fmla="*/ 67107 w 3312746"/>
                <a:gd name="connsiteY129" fmla="*/ 240577 h 1044570"/>
                <a:gd name="connsiteX130" fmla="*/ 90967 w 3312746"/>
                <a:gd name="connsiteY130" fmla="*/ 216717 h 1044570"/>
                <a:gd name="connsiteX131" fmla="*/ 67107 w 3312746"/>
                <a:gd name="connsiteY131" fmla="*/ 192857 h 1044570"/>
                <a:gd name="connsiteX132" fmla="*/ 50235 w 3312746"/>
                <a:gd name="connsiteY132" fmla="*/ 199845 h 1044570"/>
                <a:gd name="connsiteX133" fmla="*/ 44956 w 3312746"/>
                <a:gd name="connsiteY133" fmla="*/ 211137 h 1044570"/>
                <a:gd name="connsiteX134" fmla="*/ 29825 w 3312746"/>
                <a:gd name="connsiteY134" fmla="*/ 204787 h 1044570"/>
                <a:gd name="connsiteX135" fmla="*/ 28334 w 3312746"/>
                <a:gd name="connsiteY135" fmla="*/ 209260 h 1044570"/>
                <a:gd name="connsiteX136" fmla="*/ 22369 w 3312746"/>
                <a:gd name="connsiteY136" fmla="*/ 210752 h 1044570"/>
                <a:gd name="connsiteX137" fmla="*/ 8948 w 3312746"/>
                <a:gd name="connsiteY137" fmla="*/ 200313 h 1044570"/>
                <a:gd name="connsiteX138" fmla="*/ 4474 w 3312746"/>
                <a:gd name="connsiteY138" fmla="*/ 189874 h 1044570"/>
                <a:gd name="connsiteX139" fmla="*/ 5965 w 3312746"/>
                <a:gd name="connsiteY139" fmla="*/ 185400 h 1044570"/>
                <a:gd name="connsiteX140" fmla="*/ 7457 w 3312746"/>
                <a:gd name="connsiteY140" fmla="*/ 151101 h 1044570"/>
                <a:gd name="connsiteX141" fmla="*/ 8948 w 3312746"/>
                <a:gd name="connsiteY141" fmla="*/ 143645 h 1044570"/>
                <a:gd name="connsiteX142" fmla="*/ 10439 w 3312746"/>
                <a:gd name="connsiteY142" fmla="*/ 137680 h 1044570"/>
                <a:gd name="connsiteX143" fmla="*/ 11930 w 3312746"/>
                <a:gd name="connsiteY143" fmla="*/ 121276 h 1044570"/>
                <a:gd name="connsiteX144" fmla="*/ 13422 w 3312746"/>
                <a:gd name="connsiteY144" fmla="*/ 116802 h 1044570"/>
                <a:gd name="connsiteX145" fmla="*/ 17895 w 3312746"/>
                <a:gd name="connsiteY145" fmla="*/ 115311 h 1044570"/>
                <a:gd name="connsiteX146" fmla="*/ 31317 w 3312746"/>
                <a:gd name="connsiteY146" fmla="*/ 122767 h 1044570"/>
                <a:gd name="connsiteX147" fmla="*/ 48330 w 3312746"/>
                <a:gd name="connsiteY147" fmla="*/ 124743 h 1044570"/>
                <a:gd name="connsiteX148" fmla="*/ 67107 w 3312746"/>
                <a:gd name="connsiteY148" fmla="*/ 124258 h 1044570"/>
                <a:gd name="connsiteX149" fmla="*/ 90967 w 3312746"/>
                <a:gd name="connsiteY149" fmla="*/ 100398 h 1044570"/>
                <a:gd name="connsiteX150" fmla="*/ 67107 w 3312746"/>
                <a:gd name="connsiteY150" fmla="*/ 76538 h 1044570"/>
                <a:gd name="connsiteX151" fmla="*/ 50235 w 3312746"/>
                <a:gd name="connsiteY151" fmla="*/ 83526 h 1044570"/>
                <a:gd name="connsiteX152" fmla="*/ 44738 w 3312746"/>
                <a:gd name="connsiteY152" fmla="*/ 79521 h 1044570"/>
                <a:gd name="connsiteX153" fmla="*/ 40264 w 3312746"/>
                <a:gd name="connsiteY153" fmla="*/ 78029 h 1044570"/>
                <a:gd name="connsiteX154" fmla="*/ 31317 w 3312746"/>
                <a:gd name="connsiteY154" fmla="*/ 75047 h 1044570"/>
                <a:gd name="connsiteX155" fmla="*/ 25352 w 3312746"/>
                <a:gd name="connsiteY155" fmla="*/ 72064 h 1044570"/>
                <a:gd name="connsiteX156" fmla="*/ 23860 w 3312746"/>
                <a:gd name="connsiteY156" fmla="*/ 51187 h 1044570"/>
                <a:gd name="connsiteX157" fmla="*/ 20878 w 3312746"/>
                <a:gd name="connsiteY157" fmla="*/ 46713 h 1044570"/>
                <a:gd name="connsiteX158" fmla="*/ 19387 w 3312746"/>
                <a:gd name="connsiteY158" fmla="*/ 42239 h 1044570"/>
                <a:gd name="connsiteX159" fmla="*/ 16404 w 3312746"/>
                <a:gd name="connsiteY159" fmla="*/ 33292 h 1044570"/>
                <a:gd name="connsiteX160" fmla="*/ 11930 w 3312746"/>
                <a:gd name="connsiteY160" fmla="*/ 30309 h 1044570"/>
                <a:gd name="connsiteX161" fmla="*/ 10439 w 3312746"/>
                <a:gd name="connsiteY161" fmla="*/ 18379 h 1044570"/>
                <a:gd name="connsiteX162" fmla="*/ 11930 w 3312746"/>
                <a:gd name="connsiteY162" fmla="*/ 13905 h 1044570"/>
                <a:gd name="connsiteX163" fmla="*/ 13422 w 3312746"/>
                <a:gd name="connsiteY163" fmla="*/ 7940 h 1044570"/>
                <a:gd name="connsiteX164" fmla="*/ 16404 w 3312746"/>
                <a:gd name="connsiteY164" fmla="*/ 3466 h 1044570"/>
                <a:gd name="connsiteX165" fmla="*/ 20281 w 3312746"/>
                <a:gd name="connsiteY165" fmla="*/ 484 h 1044570"/>
                <a:gd name="connsiteX166" fmla="*/ 211893 w 3312746"/>
                <a:gd name="connsiteY166" fmla="*/ 484 h 1044570"/>
                <a:gd name="connsiteX167" fmla="*/ 347539 w 3312746"/>
                <a:gd name="connsiteY167" fmla="*/ 484 h 1044570"/>
                <a:gd name="connsiteX168" fmla="*/ 3312746 w 3312746"/>
                <a:gd name="connsiteY168" fmla="*/ 0 h 1044570"/>
                <a:gd name="connsiteX0" fmla="*/ 3312746 w 3312746"/>
                <a:gd name="connsiteY0" fmla="*/ 0 h 1044570"/>
                <a:gd name="connsiteX1" fmla="*/ 3312746 w 3312746"/>
                <a:gd name="connsiteY1" fmla="*/ 1044570 h 1044570"/>
                <a:gd name="connsiteX2" fmla="*/ 12428 w 3312746"/>
                <a:gd name="connsiteY2" fmla="*/ 1042876 h 1044570"/>
                <a:gd name="connsiteX3" fmla="*/ 10439 w 3312746"/>
                <a:gd name="connsiteY3" fmla="*/ 1039893 h 1044570"/>
                <a:gd name="connsiteX4" fmla="*/ 5965 w 3312746"/>
                <a:gd name="connsiteY4" fmla="*/ 1029454 h 1044570"/>
                <a:gd name="connsiteX5" fmla="*/ 4474 w 3312746"/>
                <a:gd name="connsiteY5" fmla="*/ 1023489 h 1044570"/>
                <a:gd name="connsiteX6" fmla="*/ 1492 w 3312746"/>
                <a:gd name="connsiteY6" fmla="*/ 1017524 h 1044570"/>
                <a:gd name="connsiteX7" fmla="*/ 7457 w 3312746"/>
                <a:gd name="connsiteY7" fmla="*/ 996646 h 1044570"/>
                <a:gd name="connsiteX8" fmla="*/ 8948 w 3312746"/>
                <a:gd name="connsiteY8" fmla="*/ 992173 h 1044570"/>
                <a:gd name="connsiteX9" fmla="*/ 23860 w 3312746"/>
                <a:gd name="connsiteY9" fmla="*/ 990681 h 1044570"/>
                <a:gd name="connsiteX10" fmla="*/ 38773 w 3312746"/>
                <a:gd name="connsiteY10" fmla="*/ 999629 h 1044570"/>
                <a:gd name="connsiteX11" fmla="*/ 55177 w 3312746"/>
                <a:gd name="connsiteY11" fmla="*/ 998138 h 1044570"/>
                <a:gd name="connsiteX12" fmla="*/ 57759 w 3312746"/>
                <a:gd name="connsiteY12" fmla="*/ 994266 h 1044570"/>
                <a:gd name="connsiteX13" fmla="*/ 67107 w 3312746"/>
                <a:gd name="connsiteY13" fmla="*/ 998138 h 1044570"/>
                <a:gd name="connsiteX14" fmla="*/ 90967 w 3312746"/>
                <a:gd name="connsiteY14" fmla="*/ 974278 h 1044570"/>
                <a:gd name="connsiteX15" fmla="*/ 67107 w 3312746"/>
                <a:gd name="connsiteY15" fmla="*/ 950418 h 1044570"/>
                <a:gd name="connsiteX16" fmla="*/ 43246 w 3312746"/>
                <a:gd name="connsiteY16" fmla="*/ 974278 h 1044570"/>
                <a:gd name="connsiteX17" fmla="*/ 43810 w 3312746"/>
                <a:gd name="connsiteY17" fmla="*/ 975636 h 1044570"/>
                <a:gd name="connsiteX18" fmla="*/ 34299 w 3312746"/>
                <a:gd name="connsiteY18" fmla="*/ 974278 h 1044570"/>
                <a:gd name="connsiteX19" fmla="*/ 29825 w 3312746"/>
                <a:gd name="connsiteY19" fmla="*/ 971295 h 1044570"/>
                <a:gd name="connsiteX20" fmla="*/ 22369 w 3312746"/>
                <a:gd name="connsiteY20" fmla="*/ 968313 h 1044570"/>
                <a:gd name="connsiteX21" fmla="*/ 17895 w 3312746"/>
                <a:gd name="connsiteY21" fmla="*/ 966821 h 1044570"/>
                <a:gd name="connsiteX22" fmla="*/ 13422 w 3312746"/>
                <a:gd name="connsiteY22" fmla="*/ 963839 h 1044570"/>
                <a:gd name="connsiteX23" fmla="*/ 14913 w 3312746"/>
                <a:gd name="connsiteY23" fmla="*/ 959365 h 1044570"/>
                <a:gd name="connsiteX24" fmla="*/ 16404 w 3312746"/>
                <a:gd name="connsiteY24" fmla="*/ 950418 h 1044570"/>
                <a:gd name="connsiteX25" fmla="*/ 17895 w 3312746"/>
                <a:gd name="connsiteY25" fmla="*/ 944453 h 1044570"/>
                <a:gd name="connsiteX26" fmla="*/ 14913 w 3312746"/>
                <a:gd name="connsiteY26" fmla="*/ 931031 h 1044570"/>
                <a:gd name="connsiteX27" fmla="*/ 13422 w 3312746"/>
                <a:gd name="connsiteY27" fmla="*/ 925066 h 1044570"/>
                <a:gd name="connsiteX28" fmla="*/ 10439 w 3312746"/>
                <a:gd name="connsiteY28" fmla="*/ 913136 h 1044570"/>
                <a:gd name="connsiteX29" fmla="*/ 7457 w 3312746"/>
                <a:gd name="connsiteY29" fmla="*/ 886293 h 1044570"/>
                <a:gd name="connsiteX30" fmla="*/ 8948 w 3312746"/>
                <a:gd name="connsiteY30" fmla="*/ 872872 h 1044570"/>
                <a:gd name="connsiteX31" fmla="*/ 32808 w 3312746"/>
                <a:gd name="connsiteY31" fmla="*/ 871380 h 1044570"/>
                <a:gd name="connsiteX32" fmla="*/ 35790 w 3312746"/>
                <a:gd name="connsiteY32" fmla="*/ 875854 h 1044570"/>
                <a:gd name="connsiteX33" fmla="*/ 58159 w 3312746"/>
                <a:gd name="connsiteY33" fmla="*/ 881819 h 1044570"/>
                <a:gd name="connsiteX34" fmla="*/ 67107 w 3312746"/>
                <a:gd name="connsiteY34" fmla="*/ 872872 h 1044570"/>
                <a:gd name="connsiteX35" fmla="*/ 90967 w 3312746"/>
                <a:gd name="connsiteY35" fmla="*/ 849012 h 1044570"/>
                <a:gd name="connsiteX36" fmla="*/ 67107 w 3312746"/>
                <a:gd name="connsiteY36" fmla="*/ 825152 h 1044570"/>
                <a:gd name="connsiteX37" fmla="*/ 43246 w 3312746"/>
                <a:gd name="connsiteY37" fmla="*/ 849012 h 1044570"/>
                <a:gd name="connsiteX38" fmla="*/ 45080 w 3312746"/>
                <a:gd name="connsiteY38" fmla="*/ 853436 h 1044570"/>
                <a:gd name="connsiteX39" fmla="*/ 26843 w 3312746"/>
                <a:gd name="connsiteY39" fmla="*/ 838573 h 1044570"/>
                <a:gd name="connsiteX40" fmla="*/ 23860 w 3312746"/>
                <a:gd name="connsiteY40" fmla="*/ 834099 h 1044570"/>
                <a:gd name="connsiteX41" fmla="*/ 8948 w 3312746"/>
                <a:gd name="connsiteY41" fmla="*/ 832608 h 1044570"/>
                <a:gd name="connsiteX42" fmla="*/ 7457 w 3312746"/>
                <a:gd name="connsiteY42" fmla="*/ 828134 h 1044570"/>
                <a:gd name="connsiteX43" fmla="*/ 5965 w 3312746"/>
                <a:gd name="connsiteY43" fmla="*/ 822169 h 1044570"/>
                <a:gd name="connsiteX44" fmla="*/ 4474 w 3312746"/>
                <a:gd name="connsiteY44" fmla="*/ 799800 h 1044570"/>
                <a:gd name="connsiteX45" fmla="*/ 5965 w 3312746"/>
                <a:gd name="connsiteY45" fmla="*/ 750588 h 1044570"/>
                <a:gd name="connsiteX46" fmla="*/ 7457 w 3312746"/>
                <a:gd name="connsiteY46" fmla="*/ 746114 h 1044570"/>
                <a:gd name="connsiteX47" fmla="*/ 37282 w 3312746"/>
                <a:gd name="connsiteY47" fmla="*/ 746114 h 1044570"/>
                <a:gd name="connsiteX48" fmla="*/ 46229 w 3312746"/>
                <a:gd name="connsiteY48" fmla="*/ 749097 h 1044570"/>
                <a:gd name="connsiteX49" fmla="*/ 50601 w 3312746"/>
                <a:gd name="connsiteY49" fmla="*/ 746734 h 1044570"/>
                <a:gd name="connsiteX50" fmla="*/ 67107 w 3312746"/>
                <a:gd name="connsiteY50" fmla="*/ 753571 h 1044570"/>
                <a:gd name="connsiteX51" fmla="*/ 90967 w 3312746"/>
                <a:gd name="connsiteY51" fmla="*/ 729711 h 1044570"/>
                <a:gd name="connsiteX52" fmla="*/ 67107 w 3312746"/>
                <a:gd name="connsiteY52" fmla="*/ 705851 h 1044570"/>
                <a:gd name="connsiteX53" fmla="*/ 50235 w 3312746"/>
                <a:gd name="connsiteY53" fmla="*/ 712839 h 1044570"/>
                <a:gd name="connsiteX54" fmla="*/ 40264 w 3312746"/>
                <a:gd name="connsiteY54" fmla="*/ 723746 h 1044570"/>
                <a:gd name="connsiteX55" fmla="*/ 35790 w 3312746"/>
                <a:gd name="connsiteY55" fmla="*/ 728219 h 1044570"/>
                <a:gd name="connsiteX56" fmla="*/ 31317 w 3312746"/>
                <a:gd name="connsiteY56" fmla="*/ 726728 h 1044570"/>
                <a:gd name="connsiteX57" fmla="*/ 26843 w 3312746"/>
                <a:gd name="connsiteY57" fmla="*/ 714798 h 1044570"/>
                <a:gd name="connsiteX58" fmla="*/ 22369 w 3312746"/>
                <a:gd name="connsiteY58" fmla="*/ 710324 h 1044570"/>
                <a:gd name="connsiteX59" fmla="*/ 23860 w 3312746"/>
                <a:gd name="connsiteY59" fmla="*/ 705851 h 1044570"/>
                <a:gd name="connsiteX60" fmla="*/ 28334 w 3312746"/>
                <a:gd name="connsiteY60" fmla="*/ 701377 h 1044570"/>
                <a:gd name="connsiteX61" fmla="*/ 29825 w 3312746"/>
                <a:gd name="connsiteY61" fmla="*/ 693921 h 1044570"/>
                <a:gd name="connsiteX62" fmla="*/ 28334 w 3312746"/>
                <a:gd name="connsiteY62" fmla="*/ 689447 h 1044570"/>
                <a:gd name="connsiteX63" fmla="*/ 23860 w 3312746"/>
                <a:gd name="connsiteY63" fmla="*/ 687956 h 1044570"/>
                <a:gd name="connsiteX64" fmla="*/ 19387 w 3312746"/>
                <a:gd name="connsiteY64" fmla="*/ 684973 h 1044570"/>
                <a:gd name="connsiteX65" fmla="*/ 10439 w 3312746"/>
                <a:gd name="connsiteY65" fmla="*/ 681991 h 1044570"/>
                <a:gd name="connsiteX66" fmla="*/ 8948 w 3312746"/>
                <a:gd name="connsiteY66" fmla="*/ 674534 h 1044570"/>
                <a:gd name="connsiteX67" fmla="*/ 5965 w 3312746"/>
                <a:gd name="connsiteY67" fmla="*/ 670060 h 1044570"/>
                <a:gd name="connsiteX68" fmla="*/ 2983 w 3312746"/>
                <a:gd name="connsiteY68" fmla="*/ 652165 h 1044570"/>
                <a:gd name="connsiteX69" fmla="*/ 5965 w 3312746"/>
                <a:gd name="connsiteY69" fmla="*/ 647691 h 1044570"/>
                <a:gd name="connsiteX70" fmla="*/ 8948 w 3312746"/>
                <a:gd name="connsiteY70" fmla="*/ 628305 h 1044570"/>
                <a:gd name="connsiteX71" fmla="*/ 11930 w 3312746"/>
                <a:gd name="connsiteY71" fmla="*/ 622340 h 1044570"/>
                <a:gd name="connsiteX72" fmla="*/ 17895 w 3312746"/>
                <a:gd name="connsiteY72" fmla="*/ 620848 h 1044570"/>
                <a:gd name="connsiteX73" fmla="*/ 31317 w 3312746"/>
                <a:gd name="connsiteY73" fmla="*/ 619357 h 1044570"/>
                <a:gd name="connsiteX74" fmla="*/ 47720 w 3312746"/>
                <a:gd name="connsiteY74" fmla="*/ 623831 h 1044570"/>
                <a:gd name="connsiteX75" fmla="*/ 56668 w 3312746"/>
                <a:gd name="connsiteY75" fmla="*/ 619357 h 1044570"/>
                <a:gd name="connsiteX76" fmla="*/ 67107 w 3312746"/>
                <a:gd name="connsiteY76" fmla="*/ 620849 h 1044570"/>
                <a:gd name="connsiteX77" fmla="*/ 90967 w 3312746"/>
                <a:gd name="connsiteY77" fmla="*/ 596989 h 1044570"/>
                <a:gd name="connsiteX78" fmla="*/ 67107 w 3312746"/>
                <a:gd name="connsiteY78" fmla="*/ 573129 h 1044570"/>
                <a:gd name="connsiteX79" fmla="*/ 25352 w 3312746"/>
                <a:gd name="connsiteY79" fmla="*/ 585058 h 1044570"/>
                <a:gd name="connsiteX80" fmla="*/ 13422 w 3312746"/>
                <a:gd name="connsiteY80" fmla="*/ 586550 h 1044570"/>
                <a:gd name="connsiteX81" fmla="*/ 8948 w 3312746"/>
                <a:gd name="connsiteY81" fmla="*/ 583567 h 1044570"/>
                <a:gd name="connsiteX82" fmla="*/ 1492 w 3312746"/>
                <a:gd name="connsiteY82" fmla="*/ 582076 h 1044570"/>
                <a:gd name="connsiteX83" fmla="*/ 0 w 3312746"/>
                <a:gd name="connsiteY83" fmla="*/ 577602 h 1044570"/>
                <a:gd name="connsiteX84" fmla="*/ 2983 w 3312746"/>
                <a:gd name="connsiteY84" fmla="*/ 571637 h 1044570"/>
                <a:gd name="connsiteX85" fmla="*/ 5965 w 3312746"/>
                <a:gd name="connsiteY85" fmla="*/ 538829 h 1044570"/>
                <a:gd name="connsiteX86" fmla="*/ 2983 w 3312746"/>
                <a:gd name="connsiteY86" fmla="*/ 506021 h 1044570"/>
                <a:gd name="connsiteX87" fmla="*/ 5965 w 3312746"/>
                <a:gd name="connsiteY87" fmla="*/ 495582 h 1044570"/>
                <a:gd name="connsiteX88" fmla="*/ 10439 w 3312746"/>
                <a:gd name="connsiteY88" fmla="*/ 492600 h 1044570"/>
                <a:gd name="connsiteX89" fmla="*/ 11930 w 3312746"/>
                <a:gd name="connsiteY89" fmla="*/ 488126 h 1044570"/>
                <a:gd name="connsiteX90" fmla="*/ 23860 w 3312746"/>
                <a:gd name="connsiteY90" fmla="*/ 488126 h 1044570"/>
                <a:gd name="connsiteX91" fmla="*/ 32808 w 3312746"/>
                <a:gd name="connsiteY91" fmla="*/ 491109 h 1044570"/>
                <a:gd name="connsiteX92" fmla="*/ 50703 w 3312746"/>
                <a:gd name="connsiteY92" fmla="*/ 489617 h 1044570"/>
                <a:gd name="connsiteX93" fmla="*/ 67107 w 3312746"/>
                <a:gd name="connsiteY93" fmla="*/ 491109 h 1044570"/>
                <a:gd name="connsiteX94" fmla="*/ 90967 w 3312746"/>
                <a:gd name="connsiteY94" fmla="*/ 467249 h 1044570"/>
                <a:gd name="connsiteX95" fmla="*/ 67107 w 3312746"/>
                <a:gd name="connsiteY95" fmla="*/ 443389 h 1044570"/>
                <a:gd name="connsiteX96" fmla="*/ 50235 w 3312746"/>
                <a:gd name="connsiteY96" fmla="*/ 450377 h 1044570"/>
                <a:gd name="connsiteX97" fmla="*/ 43247 w 3312746"/>
                <a:gd name="connsiteY97" fmla="*/ 459792 h 1044570"/>
                <a:gd name="connsiteX98" fmla="*/ 35790 w 3312746"/>
                <a:gd name="connsiteY98" fmla="*/ 458301 h 1044570"/>
                <a:gd name="connsiteX99" fmla="*/ 31317 w 3312746"/>
                <a:gd name="connsiteY99" fmla="*/ 456810 h 1044570"/>
                <a:gd name="connsiteX100" fmla="*/ 26843 w 3312746"/>
                <a:gd name="connsiteY100" fmla="*/ 455319 h 1044570"/>
                <a:gd name="connsiteX101" fmla="*/ 17895 w 3312746"/>
                <a:gd name="connsiteY101" fmla="*/ 452336 h 1044570"/>
                <a:gd name="connsiteX102" fmla="*/ 14913 w 3312746"/>
                <a:gd name="connsiteY102" fmla="*/ 446371 h 1044570"/>
                <a:gd name="connsiteX103" fmla="*/ 11930 w 3312746"/>
                <a:gd name="connsiteY103" fmla="*/ 441897 h 1044570"/>
                <a:gd name="connsiteX104" fmla="*/ 7457 w 3312746"/>
                <a:gd name="connsiteY104" fmla="*/ 440406 h 1044570"/>
                <a:gd name="connsiteX105" fmla="*/ 5965 w 3312746"/>
                <a:gd name="connsiteY105" fmla="*/ 404616 h 1044570"/>
                <a:gd name="connsiteX106" fmla="*/ 7457 w 3312746"/>
                <a:gd name="connsiteY106" fmla="*/ 380755 h 1044570"/>
                <a:gd name="connsiteX107" fmla="*/ 7457 w 3312746"/>
                <a:gd name="connsiteY107" fmla="*/ 364351 h 1044570"/>
                <a:gd name="connsiteX108" fmla="*/ 11930 w 3312746"/>
                <a:gd name="connsiteY108" fmla="*/ 358386 h 1044570"/>
                <a:gd name="connsiteX109" fmla="*/ 14913 w 3312746"/>
                <a:gd name="connsiteY109" fmla="*/ 353913 h 1044570"/>
                <a:gd name="connsiteX110" fmla="*/ 20878 w 3312746"/>
                <a:gd name="connsiteY110" fmla="*/ 352421 h 1044570"/>
                <a:gd name="connsiteX111" fmla="*/ 31317 w 3312746"/>
                <a:gd name="connsiteY111" fmla="*/ 359878 h 1044570"/>
                <a:gd name="connsiteX112" fmla="*/ 35790 w 3312746"/>
                <a:gd name="connsiteY112" fmla="*/ 361369 h 1044570"/>
                <a:gd name="connsiteX113" fmla="*/ 53595 w 3312746"/>
                <a:gd name="connsiteY113" fmla="*/ 363347 h 1044570"/>
                <a:gd name="connsiteX114" fmla="*/ 52604 w 3312746"/>
                <a:gd name="connsiteY114" fmla="*/ 359835 h 1044570"/>
                <a:gd name="connsiteX115" fmla="*/ 67107 w 3312746"/>
                <a:gd name="connsiteY115" fmla="*/ 365843 h 1044570"/>
                <a:gd name="connsiteX116" fmla="*/ 90967 w 3312746"/>
                <a:gd name="connsiteY116" fmla="*/ 341983 h 1044570"/>
                <a:gd name="connsiteX117" fmla="*/ 67107 w 3312746"/>
                <a:gd name="connsiteY117" fmla="*/ 318123 h 1044570"/>
                <a:gd name="connsiteX118" fmla="*/ 50235 w 3312746"/>
                <a:gd name="connsiteY118" fmla="*/ 325111 h 1044570"/>
                <a:gd name="connsiteX119" fmla="*/ 38773 w 3312746"/>
                <a:gd name="connsiteY119" fmla="*/ 325579 h 1044570"/>
                <a:gd name="connsiteX120" fmla="*/ 19387 w 3312746"/>
                <a:gd name="connsiteY120" fmla="*/ 324088 h 1044570"/>
                <a:gd name="connsiteX121" fmla="*/ 13422 w 3312746"/>
                <a:gd name="connsiteY121" fmla="*/ 319614 h 1044570"/>
                <a:gd name="connsiteX122" fmla="*/ 8948 w 3312746"/>
                <a:gd name="connsiteY122" fmla="*/ 282332 h 1044570"/>
                <a:gd name="connsiteX123" fmla="*/ 7457 w 3312746"/>
                <a:gd name="connsiteY123" fmla="*/ 253998 h 1044570"/>
                <a:gd name="connsiteX124" fmla="*/ 5965 w 3312746"/>
                <a:gd name="connsiteY124" fmla="*/ 243559 h 1044570"/>
                <a:gd name="connsiteX125" fmla="*/ 10439 w 3312746"/>
                <a:gd name="connsiteY125" fmla="*/ 240577 h 1044570"/>
                <a:gd name="connsiteX126" fmla="*/ 44738 w 3312746"/>
                <a:gd name="connsiteY126" fmla="*/ 239085 h 1044570"/>
                <a:gd name="connsiteX127" fmla="*/ 47720 w 3312746"/>
                <a:gd name="connsiteY127" fmla="*/ 231629 h 1044570"/>
                <a:gd name="connsiteX128" fmla="*/ 50235 w 3312746"/>
                <a:gd name="connsiteY128" fmla="*/ 233589 h 1044570"/>
                <a:gd name="connsiteX129" fmla="*/ 67107 w 3312746"/>
                <a:gd name="connsiteY129" fmla="*/ 240577 h 1044570"/>
                <a:gd name="connsiteX130" fmla="*/ 90967 w 3312746"/>
                <a:gd name="connsiteY130" fmla="*/ 216717 h 1044570"/>
                <a:gd name="connsiteX131" fmla="*/ 67107 w 3312746"/>
                <a:gd name="connsiteY131" fmla="*/ 192857 h 1044570"/>
                <a:gd name="connsiteX132" fmla="*/ 50235 w 3312746"/>
                <a:gd name="connsiteY132" fmla="*/ 199845 h 1044570"/>
                <a:gd name="connsiteX133" fmla="*/ 44956 w 3312746"/>
                <a:gd name="connsiteY133" fmla="*/ 211137 h 1044570"/>
                <a:gd name="connsiteX134" fmla="*/ 29825 w 3312746"/>
                <a:gd name="connsiteY134" fmla="*/ 204787 h 1044570"/>
                <a:gd name="connsiteX135" fmla="*/ 28334 w 3312746"/>
                <a:gd name="connsiteY135" fmla="*/ 209260 h 1044570"/>
                <a:gd name="connsiteX136" fmla="*/ 22369 w 3312746"/>
                <a:gd name="connsiteY136" fmla="*/ 210752 h 1044570"/>
                <a:gd name="connsiteX137" fmla="*/ 8948 w 3312746"/>
                <a:gd name="connsiteY137" fmla="*/ 200313 h 1044570"/>
                <a:gd name="connsiteX138" fmla="*/ 4474 w 3312746"/>
                <a:gd name="connsiteY138" fmla="*/ 189874 h 1044570"/>
                <a:gd name="connsiteX139" fmla="*/ 5965 w 3312746"/>
                <a:gd name="connsiteY139" fmla="*/ 185400 h 1044570"/>
                <a:gd name="connsiteX140" fmla="*/ 7457 w 3312746"/>
                <a:gd name="connsiteY140" fmla="*/ 151101 h 1044570"/>
                <a:gd name="connsiteX141" fmla="*/ 8948 w 3312746"/>
                <a:gd name="connsiteY141" fmla="*/ 143645 h 1044570"/>
                <a:gd name="connsiteX142" fmla="*/ 10439 w 3312746"/>
                <a:gd name="connsiteY142" fmla="*/ 137680 h 1044570"/>
                <a:gd name="connsiteX143" fmla="*/ 11930 w 3312746"/>
                <a:gd name="connsiteY143" fmla="*/ 121276 h 1044570"/>
                <a:gd name="connsiteX144" fmla="*/ 13422 w 3312746"/>
                <a:gd name="connsiteY144" fmla="*/ 116802 h 1044570"/>
                <a:gd name="connsiteX145" fmla="*/ 17895 w 3312746"/>
                <a:gd name="connsiteY145" fmla="*/ 115311 h 1044570"/>
                <a:gd name="connsiteX146" fmla="*/ 31317 w 3312746"/>
                <a:gd name="connsiteY146" fmla="*/ 122767 h 1044570"/>
                <a:gd name="connsiteX147" fmla="*/ 48330 w 3312746"/>
                <a:gd name="connsiteY147" fmla="*/ 124743 h 1044570"/>
                <a:gd name="connsiteX148" fmla="*/ 67107 w 3312746"/>
                <a:gd name="connsiteY148" fmla="*/ 124258 h 1044570"/>
                <a:gd name="connsiteX149" fmla="*/ 90967 w 3312746"/>
                <a:gd name="connsiteY149" fmla="*/ 100398 h 1044570"/>
                <a:gd name="connsiteX150" fmla="*/ 67107 w 3312746"/>
                <a:gd name="connsiteY150" fmla="*/ 76538 h 1044570"/>
                <a:gd name="connsiteX151" fmla="*/ 50235 w 3312746"/>
                <a:gd name="connsiteY151" fmla="*/ 83526 h 1044570"/>
                <a:gd name="connsiteX152" fmla="*/ 44738 w 3312746"/>
                <a:gd name="connsiteY152" fmla="*/ 79521 h 1044570"/>
                <a:gd name="connsiteX153" fmla="*/ 40264 w 3312746"/>
                <a:gd name="connsiteY153" fmla="*/ 78029 h 1044570"/>
                <a:gd name="connsiteX154" fmla="*/ 31317 w 3312746"/>
                <a:gd name="connsiteY154" fmla="*/ 75047 h 1044570"/>
                <a:gd name="connsiteX155" fmla="*/ 25352 w 3312746"/>
                <a:gd name="connsiteY155" fmla="*/ 72064 h 1044570"/>
                <a:gd name="connsiteX156" fmla="*/ 23860 w 3312746"/>
                <a:gd name="connsiteY156" fmla="*/ 51187 h 1044570"/>
                <a:gd name="connsiteX157" fmla="*/ 20878 w 3312746"/>
                <a:gd name="connsiteY157" fmla="*/ 46713 h 1044570"/>
                <a:gd name="connsiteX158" fmla="*/ 19387 w 3312746"/>
                <a:gd name="connsiteY158" fmla="*/ 42239 h 1044570"/>
                <a:gd name="connsiteX159" fmla="*/ 16404 w 3312746"/>
                <a:gd name="connsiteY159" fmla="*/ 33292 h 1044570"/>
                <a:gd name="connsiteX160" fmla="*/ 11930 w 3312746"/>
                <a:gd name="connsiteY160" fmla="*/ 30309 h 1044570"/>
                <a:gd name="connsiteX161" fmla="*/ 10439 w 3312746"/>
                <a:gd name="connsiteY161" fmla="*/ 18379 h 1044570"/>
                <a:gd name="connsiteX162" fmla="*/ 11930 w 3312746"/>
                <a:gd name="connsiteY162" fmla="*/ 13905 h 1044570"/>
                <a:gd name="connsiteX163" fmla="*/ 13422 w 3312746"/>
                <a:gd name="connsiteY163" fmla="*/ 7940 h 1044570"/>
                <a:gd name="connsiteX164" fmla="*/ 16404 w 3312746"/>
                <a:gd name="connsiteY164" fmla="*/ 3466 h 1044570"/>
                <a:gd name="connsiteX165" fmla="*/ 20281 w 3312746"/>
                <a:gd name="connsiteY165" fmla="*/ 484 h 1044570"/>
                <a:gd name="connsiteX166" fmla="*/ 211893 w 3312746"/>
                <a:gd name="connsiteY166" fmla="*/ 484 h 1044570"/>
                <a:gd name="connsiteX167" fmla="*/ 347539 w 3312746"/>
                <a:gd name="connsiteY167" fmla="*/ 484 h 1044570"/>
                <a:gd name="connsiteX168" fmla="*/ 3312746 w 3312746"/>
                <a:gd name="connsiteY168" fmla="*/ 0 h 1044570"/>
                <a:gd name="connsiteX0" fmla="*/ 3312746 w 3312746"/>
                <a:gd name="connsiteY0" fmla="*/ 0 h 1044570"/>
                <a:gd name="connsiteX1" fmla="*/ 3312746 w 3312746"/>
                <a:gd name="connsiteY1" fmla="*/ 1044570 h 1044570"/>
                <a:gd name="connsiteX2" fmla="*/ 12428 w 3312746"/>
                <a:gd name="connsiteY2" fmla="*/ 1042876 h 1044570"/>
                <a:gd name="connsiteX3" fmla="*/ 10439 w 3312746"/>
                <a:gd name="connsiteY3" fmla="*/ 1039893 h 1044570"/>
                <a:gd name="connsiteX4" fmla="*/ 5965 w 3312746"/>
                <a:gd name="connsiteY4" fmla="*/ 1029454 h 1044570"/>
                <a:gd name="connsiteX5" fmla="*/ 4474 w 3312746"/>
                <a:gd name="connsiteY5" fmla="*/ 1023489 h 1044570"/>
                <a:gd name="connsiteX6" fmla="*/ 1492 w 3312746"/>
                <a:gd name="connsiteY6" fmla="*/ 1017524 h 1044570"/>
                <a:gd name="connsiteX7" fmla="*/ 7457 w 3312746"/>
                <a:gd name="connsiteY7" fmla="*/ 996646 h 1044570"/>
                <a:gd name="connsiteX8" fmla="*/ 8948 w 3312746"/>
                <a:gd name="connsiteY8" fmla="*/ 992173 h 1044570"/>
                <a:gd name="connsiteX9" fmla="*/ 23860 w 3312746"/>
                <a:gd name="connsiteY9" fmla="*/ 990681 h 1044570"/>
                <a:gd name="connsiteX10" fmla="*/ 38773 w 3312746"/>
                <a:gd name="connsiteY10" fmla="*/ 999629 h 1044570"/>
                <a:gd name="connsiteX11" fmla="*/ 55177 w 3312746"/>
                <a:gd name="connsiteY11" fmla="*/ 998138 h 1044570"/>
                <a:gd name="connsiteX12" fmla="*/ 57759 w 3312746"/>
                <a:gd name="connsiteY12" fmla="*/ 994266 h 1044570"/>
                <a:gd name="connsiteX13" fmla="*/ 67107 w 3312746"/>
                <a:gd name="connsiteY13" fmla="*/ 998138 h 1044570"/>
                <a:gd name="connsiteX14" fmla="*/ 90967 w 3312746"/>
                <a:gd name="connsiteY14" fmla="*/ 974278 h 1044570"/>
                <a:gd name="connsiteX15" fmla="*/ 67107 w 3312746"/>
                <a:gd name="connsiteY15" fmla="*/ 950418 h 1044570"/>
                <a:gd name="connsiteX16" fmla="*/ 43246 w 3312746"/>
                <a:gd name="connsiteY16" fmla="*/ 974278 h 1044570"/>
                <a:gd name="connsiteX17" fmla="*/ 43810 w 3312746"/>
                <a:gd name="connsiteY17" fmla="*/ 975636 h 1044570"/>
                <a:gd name="connsiteX18" fmla="*/ 34299 w 3312746"/>
                <a:gd name="connsiteY18" fmla="*/ 974278 h 1044570"/>
                <a:gd name="connsiteX19" fmla="*/ 29825 w 3312746"/>
                <a:gd name="connsiteY19" fmla="*/ 971295 h 1044570"/>
                <a:gd name="connsiteX20" fmla="*/ 22369 w 3312746"/>
                <a:gd name="connsiteY20" fmla="*/ 968313 h 1044570"/>
                <a:gd name="connsiteX21" fmla="*/ 17895 w 3312746"/>
                <a:gd name="connsiteY21" fmla="*/ 966821 h 1044570"/>
                <a:gd name="connsiteX22" fmla="*/ 13422 w 3312746"/>
                <a:gd name="connsiteY22" fmla="*/ 963839 h 1044570"/>
                <a:gd name="connsiteX23" fmla="*/ 14913 w 3312746"/>
                <a:gd name="connsiteY23" fmla="*/ 959365 h 1044570"/>
                <a:gd name="connsiteX24" fmla="*/ 16404 w 3312746"/>
                <a:gd name="connsiteY24" fmla="*/ 950418 h 1044570"/>
                <a:gd name="connsiteX25" fmla="*/ 17895 w 3312746"/>
                <a:gd name="connsiteY25" fmla="*/ 944453 h 1044570"/>
                <a:gd name="connsiteX26" fmla="*/ 14913 w 3312746"/>
                <a:gd name="connsiteY26" fmla="*/ 931031 h 1044570"/>
                <a:gd name="connsiteX27" fmla="*/ 13422 w 3312746"/>
                <a:gd name="connsiteY27" fmla="*/ 925066 h 1044570"/>
                <a:gd name="connsiteX28" fmla="*/ 10439 w 3312746"/>
                <a:gd name="connsiteY28" fmla="*/ 913136 h 1044570"/>
                <a:gd name="connsiteX29" fmla="*/ 7457 w 3312746"/>
                <a:gd name="connsiteY29" fmla="*/ 886293 h 1044570"/>
                <a:gd name="connsiteX30" fmla="*/ 8948 w 3312746"/>
                <a:gd name="connsiteY30" fmla="*/ 872872 h 1044570"/>
                <a:gd name="connsiteX31" fmla="*/ 32808 w 3312746"/>
                <a:gd name="connsiteY31" fmla="*/ 871380 h 1044570"/>
                <a:gd name="connsiteX32" fmla="*/ 35790 w 3312746"/>
                <a:gd name="connsiteY32" fmla="*/ 875854 h 1044570"/>
                <a:gd name="connsiteX33" fmla="*/ 58159 w 3312746"/>
                <a:gd name="connsiteY33" fmla="*/ 881819 h 1044570"/>
                <a:gd name="connsiteX34" fmla="*/ 67107 w 3312746"/>
                <a:gd name="connsiteY34" fmla="*/ 872872 h 1044570"/>
                <a:gd name="connsiteX35" fmla="*/ 90967 w 3312746"/>
                <a:gd name="connsiteY35" fmla="*/ 849012 h 1044570"/>
                <a:gd name="connsiteX36" fmla="*/ 67107 w 3312746"/>
                <a:gd name="connsiteY36" fmla="*/ 825152 h 1044570"/>
                <a:gd name="connsiteX37" fmla="*/ 43246 w 3312746"/>
                <a:gd name="connsiteY37" fmla="*/ 849012 h 1044570"/>
                <a:gd name="connsiteX38" fmla="*/ 45080 w 3312746"/>
                <a:gd name="connsiteY38" fmla="*/ 853436 h 1044570"/>
                <a:gd name="connsiteX39" fmla="*/ 26843 w 3312746"/>
                <a:gd name="connsiteY39" fmla="*/ 838573 h 1044570"/>
                <a:gd name="connsiteX40" fmla="*/ 23860 w 3312746"/>
                <a:gd name="connsiteY40" fmla="*/ 834099 h 1044570"/>
                <a:gd name="connsiteX41" fmla="*/ 8948 w 3312746"/>
                <a:gd name="connsiteY41" fmla="*/ 832608 h 1044570"/>
                <a:gd name="connsiteX42" fmla="*/ 7457 w 3312746"/>
                <a:gd name="connsiteY42" fmla="*/ 828134 h 1044570"/>
                <a:gd name="connsiteX43" fmla="*/ 5965 w 3312746"/>
                <a:gd name="connsiteY43" fmla="*/ 822169 h 1044570"/>
                <a:gd name="connsiteX44" fmla="*/ 4474 w 3312746"/>
                <a:gd name="connsiteY44" fmla="*/ 799800 h 1044570"/>
                <a:gd name="connsiteX45" fmla="*/ 5965 w 3312746"/>
                <a:gd name="connsiteY45" fmla="*/ 750588 h 1044570"/>
                <a:gd name="connsiteX46" fmla="*/ 7457 w 3312746"/>
                <a:gd name="connsiteY46" fmla="*/ 746114 h 1044570"/>
                <a:gd name="connsiteX47" fmla="*/ 37282 w 3312746"/>
                <a:gd name="connsiteY47" fmla="*/ 746114 h 1044570"/>
                <a:gd name="connsiteX48" fmla="*/ 46229 w 3312746"/>
                <a:gd name="connsiteY48" fmla="*/ 749097 h 1044570"/>
                <a:gd name="connsiteX49" fmla="*/ 50601 w 3312746"/>
                <a:gd name="connsiteY49" fmla="*/ 746734 h 1044570"/>
                <a:gd name="connsiteX50" fmla="*/ 67107 w 3312746"/>
                <a:gd name="connsiteY50" fmla="*/ 753571 h 1044570"/>
                <a:gd name="connsiteX51" fmla="*/ 90967 w 3312746"/>
                <a:gd name="connsiteY51" fmla="*/ 729711 h 1044570"/>
                <a:gd name="connsiteX52" fmla="*/ 67107 w 3312746"/>
                <a:gd name="connsiteY52" fmla="*/ 705851 h 1044570"/>
                <a:gd name="connsiteX53" fmla="*/ 50235 w 3312746"/>
                <a:gd name="connsiteY53" fmla="*/ 712839 h 1044570"/>
                <a:gd name="connsiteX54" fmla="*/ 40264 w 3312746"/>
                <a:gd name="connsiteY54" fmla="*/ 723746 h 1044570"/>
                <a:gd name="connsiteX55" fmla="*/ 35790 w 3312746"/>
                <a:gd name="connsiteY55" fmla="*/ 728219 h 1044570"/>
                <a:gd name="connsiteX56" fmla="*/ 31317 w 3312746"/>
                <a:gd name="connsiteY56" fmla="*/ 726728 h 1044570"/>
                <a:gd name="connsiteX57" fmla="*/ 26843 w 3312746"/>
                <a:gd name="connsiteY57" fmla="*/ 714798 h 1044570"/>
                <a:gd name="connsiteX58" fmla="*/ 22369 w 3312746"/>
                <a:gd name="connsiteY58" fmla="*/ 710324 h 1044570"/>
                <a:gd name="connsiteX59" fmla="*/ 23860 w 3312746"/>
                <a:gd name="connsiteY59" fmla="*/ 705851 h 1044570"/>
                <a:gd name="connsiteX60" fmla="*/ 28334 w 3312746"/>
                <a:gd name="connsiteY60" fmla="*/ 701377 h 1044570"/>
                <a:gd name="connsiteX61" fmla="*/ 29825 w 3312746"/>
                <a:gd name="connsiteY61" fmla="*/ 693921 h 1044570"/>
                <a:gd name="connsiteX62" fmla="*/ 28334 w 3312746"/>
                <a:gd name="connsiteY62" fmla="*/ 689447 h 1044570"/>
                <a:gd name="connsiteX63" fmla="*/ 23860 w 3312746"/>
                <a:gd name="connsiteY63" fmla="*/ 687956 h 1044570"/>
                <a:gd name="connsiteX64" fmla="*/ 19387 w 3312746"/>
                <a:gd name="connsiteY64" fmla="*/ 684973 h 1044570"/>
                <a:gd name="connsiteX65" fmla="*/ 10439 w 3312746"/>
                <a:gd name="connsiteY65" fmla="*/ 681991 h 1044570"/>
                <a:gd name="connsiteX66" fmla="*/ 8948 w 3312746"/>
                <a:gd name="connsiteY66" fmla="*/ 674534 h 1044570"/>
                <a:gd name="connsiteX67" fmla="*/ 5965 w 3312746"/>
                <a:gd name="connsiteY67" fmla="*/ 670060 h 1044570"/>
                <a:gd name="connsiteX68" fmla="*/ 2983 w 3312746"/>
                <a:gd name="connsiteY68" fmla="*/ 652165 h 1044570"/>
                <a:gd name="connsiteX69" fmla="*/ 5965 w 3312746"/>
                <a:gd name="connsiteY69" fmla="*/ 647691 h 1044570"/>
                <a:gd name="connsiteX70" fmla="*/ 8948 w 3312746"/>
                <a:gd name="connsiteY70" fmla="*/ 628305 h 1044570"/>
                <a:gd name="connsiteX71" fmla="*/ 11930 w 3312746"/>
                <a:gd name="connsiteY71" fmla="*/ 622340 h 1044570"/>
                <a:gd name="connsiteX72" fmla="*/ 17895 w 3312746"/>
                <a:gd name="connsiteY72" fmla="*/ 620848 h 1044570"/>
                <a:gd name="connsiteX73" fmla="*/ 31317 w 3312746"/>
                <a:gd name="connsiteY73" fmla="*/ 619357 h 1044570"/>
                <a:gd name="connsiteX74" fmla="*/ 47720 w 3312746"/>
                <a:gd name="connsiteY74" fmla="*/ 623831 h 1044570"/>
                <a:gd name="connsiteX75" fmla="*/ 56668 w 3312746"/>
                <a:gd name="connsiteY75" fmla="*/ 619357 h 1044570"/>
                <a:gd name="connsiteX76" fmla="*/ 67107 w 3312746"/>
                <a:gd name="connsiteY76" fmla="*/ 620849 h 1044570"/>
                <a:gd name="connsiteX77" fmla="*/ 90967 w 3312746"/>
                <a:gd name="connsiteY77" fmla="*/ 596989 h 1044570"/>
                <a:gd name="connsiteX78" fmla="*/ 67107 w 3312746"/>
                <a:gd name="connsiteY78" fmla="*/ 573129 h 1044570"/>
                <a:gd name="connsiteX79" fmla="*/ 25352 w 3312746"/>
                <a:gd name="connsiteY79" fmla="*/ 585058 h 1044570"/>
                <a:gd name="connsiteX80" fmla="*/ 13422 w 3312746"/>
                <a:gd name="connsiteY80" fmla="*/ 586550 h 1044570"/>
                <a:gd name="connsiteX81" fmla="*/ 8948 w 3312746"/>
                <a:gd name="connsiteY81" fmla="*/ 583567 h 1044570"/>
                <a:gd name="connsiteX82" fmla="*/ 1492 w 3312746"/>
                <a:gd name="connsiteY82" fmla="*/ 582076 h 1044570"/>
                <a:gd name="connsiteX83" fmla="*/ 0 w 3312746"/>
                <a:gd name="connsiteY83" fmla="*/ 577602 h 1044570"/>
                <a:gd name="connsiteX84" fmla="*/ 2983 w 3312746"/>
                <a:gd name="connsiteY84" fmla="*/ 571637 h 1044570"/>
                <a:gd name="connsiteX85" fmla="*/ 5965 w 3312746"/>
                <a:gd name="connsiteY85" fmla="*/ 538829 h 1044570"/>
                <a:gd name="connsiteX86" fmla="*/ 2983 w 3312746"/>
                <a:gd name="connsiteY86" fmla="*/ 506021 h 1044570"/>
                <a:gd name="connsiteX87" fmla="*/ 5965 w 3312746"/>
                <a:gd name="connsiteY87" fmla="*/ 495582 h 1044570"/>
                <a:gd name="connsiteX88" fmla="*/ 10439 w 3312746"/>
                <a:gd name="connsiteY88" fmla="*/ 492600 h 1044570"/>
                <a:gd name="connsiteX89" fmla="*/ 11930 w 3312746"/>
                <a:gd name="connsiteY89" fmla="*/ 488126 h 1044570"/>
                <a:gd name="connsiteX90" fmla="*/ 23860 w 3312746"/>
                <a:gd name="connsiteY90" fmla="*/ 488126 h 1044570"/>
                <a:gd name="connsiteX91" fmla="*/ 32808 w 3312746"/>
                <a:gd name="connsiteY91" fmla="*/ 491109 h 1044570"/>
                <a:gd name="connsiteX92" fmla="*/ 50703 w 3312746"/>
                <a:gd name="connsiteY92" fmla="*/ 489617 h 1044570"/>
                <a:gd name="connsiteX93" fmla="*/ 67107 w 3312746"/>
                <a:gd name="connsiteY93" fmla="*/ 491109 h 1044570"/>
                <a:gd name="connsiteX94" fmla="*/ 90967 w 3312746"/>
                <a:gd name="connsiteY94" fmla="*/ 467249 h 1044570"/>
                <a:gd name="connsiteX95" fmla="*/ 67107 w 3312746"/>
                <a:gd name="connsiteY95" fmla="*/ 443389 h 1044570"/>
                <a:gd name="connsiteX96" fmla="*/ 50235 w 3312746"/>
                <a:gd name="connsiteY96" fmla="*/ 450377 h 1044570"/>
                <a:gd name="connsiteX97" fmla="*/ 43247 w 3312746"/>
                <a:gd name="connsiteY97" fmla="*/ 459792 h 1044570"/>
                <a:gd name="connsiteX98" fmla="*/ 35790 w 3312746"/>
                <a:gd name="connsiteY98" fmla="*/ 458301 h 1044570"/>
                <a:gd name="connsiteX99" fmla="*/ 31317 w 3312746"/>
                <a:gd name="connsiteY99" fmla="*/ 456810 h 1044570"/>
                <a:gd name="connsiteX100" fmla="*/ 26843 w 3312746"/>
                <a:gd name="connsiteY100" fmla="*/ 455319 h 1044570"/>
                <a:gd name="connsiteX101" fmla="*/ 17895 w 3312746"/>
                <a:gd name="connsiteY101" fmla="*/ 452336 h 1044570"/>
                <a:gd name="connsiteX102" fmla="*/ 14913 w 3312746"/>
                <a:gd name="connsiteY102" fmla="*/ 446371 h 1044570"/>
                <a:gd name="connsiteX103" fmla="*/ 11930 w 3312746"/>
                <a:gd name="connsiteY103" fmla="*/ 441897 h 1044570"/>
                <a:gd name="connsiteX104" fmla="*/ 7457 w 3312746"/>
                <a:gd name="connsiteY104" fmla="*/ 440406 h 1044570"/>
                <a:gd name="connsiteX105" fmla="*/ 5965 w 3312746"/>
                <a:gd name="connsiteY105" fmla="*/ 404616 h 1044570"/>
                <a:gd name="connsiteX106" fmla="*/ 7457 w 3312746"/>
                <a:gd name="connsiteY106" fmla="*/ 380755 h 1044570"/>
                <a:gd name="connsiteX107" fmla="*/ 7457 w 3312746"/>
                <a:gd name="connsiteY107" fmla="*/ 364351 h 1044570"/>
                <a:gd name="connsiteX108" fmla="*/ 11930 w 3312746"/>
                <a:gd name="connsiteY108" fmla="*/ 358386 h 1044570"/>
                <a:gd name="connsiteX109" fmla="*/ 14913 w 3312746"/>
                <a:gd name="connsiteY109" fmla="*/ 353913 h 1044570"/>
                <a:gd name="connsiteX110" fmla="*/ 20878 w 3312746"/>
                <a:gd name="connsiteY110" fmla="*/ 352421 h 1044570"/>
                <a:gd name="connsiteX111" fmla="*/ 31317 w 3312746"/>
                <a:gd name="connsiteY111" fmla="*/ 359878 h 1044570"/>
                <a:gd name="connsiteX112" fmla="*/ 35790 w 3312746"/>
                <a:gd name="connsiteY112" fmla="*/ 361369 h 1044570"/>
                <a:gd name="connsiteX113" fmla="*/ 53595 w 3312746"/>
                <a:gd name="connsiteY113" fmla="*/ 363347 h 1044570"/>
                <a:gd name="connsiteX114" fmla="*/ 52604 w 3312746"/>
                <a:gd name="connsiteY114" fmla="*/ 359835 h 1044570"/>
                <a:gd name="connsiteX115" fmla="*/ 67107 w 3312746"/>
                <a:gd name="connsiteY115" fmla="*/ 365843 h 1044570"/>
                <a:gd name="connsiteX116" fmla="*/ 90967 w 3312746"/>
                <a:gd name="connsiteY116" fmla="*/ 341983 h 1044570"/>
                <a:gd name="connsiteX117" fmla="*/ 67107 w 3312746"/>
                <a:gd name="connsiteY117" fmla="*/ 318123 h 1044570"/>
                <a:gd name="connsiteX118" fmla="*/ 50235 w 3312746"/>
                <a:gd name="connsiteY118" fmla="*/ 325111 h 1044570"/>
                <a:gd name="connsiteX119" fmla="*/ 38773 w 3312746"/>
                <a:gd name="connsiteY119" fmla="*/ 325579 h 1044570"/>
                <a:gd name="connsiteX120" fmla="*/ 19387 w 3312746"/>
                <a:gd name="connsiteY120" fmla="*/ 324088 h 1044570"/>
                <a:gd name="connsiteX121" fmla="*/ 13422 w 3312746"/>
                <a:gd name="connsiteY121" fmla="*/ 319614 h 1044570"/>
                <a:gd name="connsiteX122" fmla="*/ 8948 w 3312746"/>
                <a:gd name="connsiteY122" fmla="*/ 282332 h 1044570"/>
                <a:gd name="connsiteX123" fmla="*/ 7457 w 3312746"/>
                <a:gd name="connsiteY123" fmla="*/ 253998 h 1044570"/>
                <a:gd name="connsiteX124" fmla="*/ 5965 w 3312746"/>
                <a:gd name="connsiteY124" fmla="*/ 243559 h 1044570"/>
                <a:gd name="connsiteX125" fmla="*/ 10439 w 3312746"/>
                <a:gd name="connsiteY125" fmla="*/ 240577 h 1044570"/>
                <a:gd name="connsiteX126" fmla="*/ 44738 w 3312746"/>
                <a:gd name="connsiteY126" fmla="*/ 239085 h 1044570"/>
                <a:gd name="connsiteX127" fmla="*/ 47720 w 3312746"/>
                <a:gd name="connsiteY127" fmla="*/ 231629 h 1044570"/>
                <a:gd name="connsiteX128" fmla="*/ 50235 w 3312746"/>
                <a:gd name="connsiteY128" fmla="*/ 233589 h 1044570"/>
                <a:gd name="connsiteX129" fmla="*/ 67107 w 3312746"/>
                <a:gd name="connsiteY129" fmla="*/ 240577 h 1044570"/>
                <a:gd name="connsiteX130" fmla="*/ 90967 w 3312746"/>
                <a:gd name="connsiteY130" fmla="*/ 216717 h 1044570"/>
                <a:gd name="connsiteX131" fmla="*/ 67107 w 3312746"/>
                <a:gd name="connsiteY131" fmla="*/ 192857 h 1044570"/>
                <a:gd name="connsiteX132" fmla="*/ 50235 w 3312746"/>
                <a:gd name="connsiteY132" fmla="*/ 199845 h 1044570"/>
                <a:gd name="connsiteX133" fmla="*/ 44956 w 3312746"/>
                <a:gd name="connsiteY133" fmla="*/ 211137 h 1044570"/>
                <a:gd name="connsiteX134" fmla="*/ 29825 w 3312746"/>
                <a:gd name="connsiteY134" fmla="*/ 204787 h 1044570"/>
                <a:gd name="connsiteX135" fmla="*/ 28334 w 3312746"/>
                <a:gd name="connsiteY135" fmla="*/ 209260 h 1044570"/>
                <a:gd name="connsiteX136" fmla="*/ 22369 w 3312746"/>
                <a:gd name="connsiteY136" fmla="*/ 210752 h 1044570"/>
                <a:gd name="connsiteX137" fmla="*/ 8948 w 3312746"/>
                <a:gd name="connsiteY137" fmla="*/ 200313 h 1044570"/>
                <a:gd name="connsiteX138" fmla="*/ 4474 w 3312746"/>
                <a:gd name="connsiteY138" fmla="*/ 189874 h 1044570"/>
                <a:gd name="connsiteX139" fmla="*/ 5965 w 3312746"/>
                <a:gd name="connsiteY139" fmla="*/ 185400 h 1044570"/>
                <a:gd name="connsiteX140" fmla="*/ 7457 w 3312746"/>
                <a:gd name="connsiteY140" fmla="*/ 151101 h 1044570"/>
                <a:gd name="connsiteX141" fmla="*/ 8948 w 3312746"/>
                <a:gd name="connsiteY141" fmla="*/ 143645 h 1044570"/>
                <a:gd name="connsiteX142" fmla="*/ 10439 w 3312746"/>
                <a:gd name="connsiteY142" fmla="*/ 137680 h 1044570"/>
                <a:gd name="connsiteX143" fmla="*/ 11930 w 3312746"/>
                <a:gd name="connsiteY143" fmla="*/ 121276 h 1044570"/>
                <a:gd name="connsiteX144" fmla="*/ 13422 w 3312746"/>
                <a:gd name="connsiteY144" fmla="*/ 116802 h 1044570"/>
                <a:gd name="connsiteX145" fmla="*/ 17895 w 3312746"/>
                <a:gd name="connsiteY145" fmla="*/ 115311 h 1044570"/>
                <a:gd name="connsiteX146" fmla="*/ 31317 w 3312746"/>
                <a:gd name="connsiteY146" fmla="*/ 122767 h 1044570"/>
                <a:gd name="connsiteX147" fmla="*/ 48330 w 3312746"/>
                <a:gd name="connsiteY147" fmla="*/ 124743 h 1044570"/>
                <a:gd name="connsiteX148" fmla="*/ 67107 w 3312746"/>
                <a:gd name="connsiteY148" fmla="*/ 124258 h 1044570"/>
                <a:gd name="connsiteX149" fmla="*/ 90967 w 3312746"/>
                <a:gd name="connsiteY149" fmla="*/ 100398 h 1044570"/>
                <a:gd name="connsiteX150" fmla="*/ 67107 w 3312746"/>
                <a:gd name="connsiteY150" fmla="*/ 76538 h 1044570"/>
                <a:gd name="connsiteX151" fmla="*/ 50235 w 3312746"/>
                <a:gd name="connsiteY151" fmla="*/ 83526 h 1044570"/>
                <a:gd name="connsiteX152" fmla="*/ 44738 w 3312746"/>
                <a:gd name="connsiteY152" fmla="*/ 79521 h 1044570"/>
                <a:gd name="connsiteX153" fmla="*/ 40264 w 3312746"/>
                <a:gd name="connsiteY153" fmla="*/ 78029 h 1044570"/>
                <a:gd name="connsiteX154" fmla="*/ 31317 w 3312746"/>
                <a:gd name="connsiteY154" fmla="*/ 75047 h 1044570"/>
                <a:gd name="connsiteX155" fmla="*/ 25352 w 3312746"/>
                <a:gd name="connsiteY155" fmla="*/ 72064 h 1044570"/>
                <a:gd name="connsiteX156" fmla="*/ 23860 w 3312746"/>
                <a:gd name="connsiteY156" fmla="*/ 51187 h 1044570"/>
                <a:gd name="connsiteX157" fmla="*/ 20878 w 3312746"/>
                <a:gd name="connsiteY157" fmla="*/ 46713 h 1044570"/>
                <a:gd name="connsiteX158" fmla="*/ 19387 w 3312746"/>
                <a:gd name="connsiteY158" fmla="*/ 42239 h 1044570"/>
                <a:gd name="connsiteX159" fmla="*/ 16404 w 3312746"/>
                <a:gd name="connsiteY159" fmla="*/ 33292 h 1044570"/>
                <a:gd name="connsiteX160" fmla="*/ 11930 w 3312746"/>
                <a:gd name="connsiteY160" fmla="*/ 30309 h 1044570"/>
                <a:gd name="connsiteX161" fmla="*/ 10439 w 3312746"/>
                <a:gd name="connsiteY161" fmla="*/ 18379 h 1044570"/>
                <a:gd name="connsiteX162" fmla="*/ 11930 w 3312746"/>
                <a:gd name="connsiteY162" fmla="*/ 13905 h 1044570"/>
                <a:gd name="connsiteX163" fmla="*/ 13422 w 3312746"/>
                <a:gd name="connsiteY163" fmla="*/ 7940 h 1044570"/>
                <a:gd name="connsiteX164" fmla="*/ 16404 w 3312746"/>
                <a:gd name="connsiteY164" fmla="*/ 3466 h 1044570"/>
                <a:gd name="connsiteX165" fmla="*/ 20281 w 3312746"/>
                <a:gd name="connsiteY165" fmla="*/ 484 h 1044570"/>
                <a:gd name="connsiteX166" fmla="*/ 211893 w 3312746"/>
                <a:gd name="connsiteY166" fmla="*/ 484 h 1044570"/>
                <a:gd name="connsiteX167" fmla="*/ 347539 w 3312746"/>
                <a:gd name="connsiteY167" fmla="*/ 484 h 1044570"/>
                <a:gd name="connsiteX168" fmla="*/ 3312746 w 3312746"/>
                <a:gd name="connsiteY168" fmla="*/ 0 h 1044570"/>
                <a:gd name="connsiteX0" fmla="*/ 3312746 w 3312746"/>
                <a:gd name="connsiteY0" fmla="*/ 0 h 1044570"/>
                <a:gd name="connsiteX1" fmla="*/ 3312746 w 3312746"/>
                <a:gd name="connsiteY1" fmla="*/ 1044570 h 1044570"/>
                <a:gd name="connsiteX2" fmla="*/ 12428 w 3312746"/>
                <a:gd name="connsiteY2" fmla="*/ 1042876 h 1044570"/>
                <a:gd name="connsiteX3" fmla="*/ 10439 w 3312746"/>
                <a:gd name="connsiteY3" fmla="*/ 1039893 h 1044570"/>
                <a:gd name="connsiteX4" fmla="*/ 5965 w 3312746"/>
                <a:gd name="connsiteY4" fmla="*/ 1029454 h 1044570"/>
                <a:gd name="connsiteX5" fmla="*/ 4474 w 3312746"/>
                <a:gd name="connsiteY5" fmla="*/ 1023489 h 1044570"/>
                <a:gd name="connsiteX6" fmla="*/ 1492 w 3312746"/>
                <a:gd name="connsiteY6" fmla="*/ 1017524 h 1044570"/>
                <a:gd name="connsiteX7" fmla="*/ 7457 w 3312746"/>
                <a:gd name="connsiteY7" fmla="*/ 996646 h 1044570"/>
                <a:gd name="connsiteX8" fmla="*/ 8948 w 3312746"/>
                <a:gd name="connsiteY8" fmla="*/ 992173 h 1044570"/>
                <a:gd name="connsiteX9" fmla="*/ 23860 w 3312746"/>
                <a:gd name="connsiteY9" fmla="*/ 990681 h 1044570"/>
                <a:gd name="connsiteX10" fmla="*/ 38773 w 3312746"/>
                <a:gd name="connsiteY10" fmla="*/ 999629 h 1044570"/>
                <a:gd name="connsiteX11" fmla="*/ 55177 w 3312746"/>
                <a:gd name="connsiteY11" fmla="*/ 998138 h 1044570"/>
                <a:gd name="connsiteX12" fmla="*/ 57759 w 3312746"/>
                <a:gd name="connsiteY12" fmla="*/ 994266 h 1044570"/>
                <a:gd name="connsiteX13" fmla="*/ 67107 w 3312746"/>
                <a:gd name="connsiteY13" fmla="*/ 998138 h 1044570"/>
                <a:gd name="connsiteX14" fmla="*/ 90967 w 3312746"/>
                <a:gd name="connsiteY14" fmla="*/ 974278 h 1044570"/>
                <a:gd name="connsiteX15" fmla="*/ 67107 w 3312746"/>
                <a:gd name="connsiteY15" fmla="*/ 950418 h 1044570"/>
                <a:gd name="connsiteX16" fmla="*/ 43246 w 3312746"/>
                <a:gd name="connsiteY16" fmla="*/ 974278 h 1044570"/>
                <a:gd name="connsiteX17" fmla="*/ 43810 w 3312746"/>
                <a:gd name="connsiteY17" fmla="*/ 975636 h 1044570"/>
                <a:gd name="connsiteX18" fmla="*/ 34299 w 3312746"/>
                <a:gd name="connsiteY18" fmla="*/ 974278 h 1044570"/>
                <a:gd name="connsiteX19" fmla="*/ 29825 w 3312746"/>
                <a:gd name="connsiteY19" fmla="*/ 971295 h 1044570"/>
                <a:gd name="connsiteX20" fmla="*/ 22369 w 3312746"/>
                <a:gd name="connsiteY20" fmla="*/ 968313 h 1044570"/>
                <a:gd name="connsiteX21" fmla="*/ 17895 w 3312746"/>
                <a:gd name="connsiteY21" fmla="*/ 966821 h 1044570"/>
                <a:gd name="connsiteX22" fmla="*/ 13422 w 3312746"/>
                <a:gd name="connsiteY22" fmla="*/ 963839 h 1044570"/>
                <a:gd name="connsiteX23" fmla="*/ 14913 w 3312746"/>
                <a:gd name="connsiteY23" fmla="*/ 959365 h 1044570"/>
                <a:gd name="connsiteX24" fmla="*/ 16404 w 3312746"/>
                <a:gd name="connsiteY24" fmla="*/ 950418 h 1044570"/>
                <a:gd name="connsiteX25" fmla="*/ 17895 w 3312746"/>
                <a:gd name="connsiteY25" fmla="*/ 944453 h 1044570"/>
                <a:gd name="connsiteX26" fmla="*/ 14913 w 3312746"/>
                <a:gd name="connsiteY26" fmla="*/ 931031 h 1044570"/>
                <a:gd name="connsiteX27" fmla="*/ 13422 w 3312746"/>
                <a:gd name="connsiteY27" fmla="*/ 925066 h 1044570"/>
                <a:gd name="connsiteX28" fmla="*/ 10439 w 3312746"/>
                <a:gd name="connsiteY28" fmla="*/ 913136 h 1044570"/>
                <a:gd name="connsiteX29" fmla="*/ 7457 w 3312746"/>
                <a:gd name="connsiteY29" fmla="*/ 886293 h 1044570"/>
                <a:gd name="connsiteX30" fmla="*/ 8948 w 3312746"/>
                <a:gd name="connsiteY30" fmla="*/ 872872 h 1044570"/>
                <a:gd name="connsiteX31" fmla="*/ 32808 w 3312746"/>
                <a:gd name="connsiteY31" fmla="*/ 871380 h 1044570"/>
                <a:gd name="connsiteX32" fmla="*/ 35790 w 3312746"/>
                <a:gd name="connsiteY32" fmla="*/ 875854 h 1044570"/>
                <a:gd name="connsiteX33" fmla="*/ 58159 w 3312746"/>
                <a:gd name="connsiteY33" fmla="*/ 881819 h 1044570"/>
                <a:gd name="connsiteX34" fmla="*/ 67107 w 3312746"/>
                <a:gd name="connsiteY34" fmla="*/ 872872 h 1044570"/>
                <a:gd name="connsiteX35" fmla="*/ 90967 w 3312746"/>
                <a:gd name="connsiteY35" fmla="*/ 849012 h 1044570"/>
                <a:gd name="connsiteX36" fmla="*/ 67107 w 3312746"/>
                <a:gd name="connsiteY36" fmla="*/ 825152 h 1044570"/>
                <a:gd name="connsiteX37" fmla="*/ 43246 w 3312746"/>
                <a:gd name="connsiteY37" fmla="*/ 849012 h 1044570"/>
                <a:gd name="connsiteX38" fmla="*/ 45080 w 3312746"/>
                <a:gd name="connsiteY38" fmla="*/ 853436 h 1044570"/>
                <a:gd name="connsiteX39" fmla="*/ 26843 w 3312746"/>
                <a:gd name="connsiteY39" fmla="*/ 838573 h 1044570"/>
                <a:gd name="connsiteX40" fmla="*/ 23860 w 3312746"/>
                <a:gd name="connsiteY40" fmla="*/ 834099 h 1044570"/>
                <a:gd name="connsiteX41" fmla="*/ 8948 w 3312746"/>
                <a:gd name="connsiteY41" fmla="*/ 832608 h 1044570"/>
                <a:gd name="connsiteX42" fmla="*/ 7457 w 3312746"/>
                <a:gd name="connsiteY42" fmla="*/ 828134 h 1044570"/>
                <a:gd name="connsiteX43" fmla="*/ 5965 w 3312746"/>
                <a:gd name="connsiteY43" fmla="*/ 822169 h 1044570"/>
                <a:gd name="connsiteX44" fmla="*/ 4474 w 3312746"/>
                <a:gd name="connsiteY44" fmla="*/ 799800 h 1044570"/>
                <a:gd name="connsiteX45" fmla="*/ 5965 w 3312746"/>
                <a:gd name="connsiteY45" fmla="*/ 750588 h 1044570"/>
                <a:gd name="connsiteX46" fmla="*/ 7457 w 3312746"/>
                <a:gd name="connsiteY46" fmla="*/ 746114 h 1044570"/>
                <a:gd name="connsiteX47" fmla="*/ 37282 w 3312746"/>
                <a:gd name="connsiteY47" fmla="*/ 746114 h 1044570"/>
                <a:gd name="connsiteX48" fmla="*/ 46229 w 3312746"/>
                <a:gd name="connsiteY48" fmla="*/ 749097 h 1044570"/>
                <a:gd name="connsiteX49" fmla="*/ 50601 w 3312746"/>
                <a:gd name="connsiteY49" fmla="*/ 746734 h 1044570"/>
                <a:gd name="connsiteX50" fmla="*/ 67107 w 3312746"/>
                <a:gd name="connsiteY50" fmla="*/ 753571 h 1044570"/>
                <a:gd name="connsiteX51" fmla="*/ 90967 w 3312746"/>
                <a:gd name="connsiteY51" fmla="*/ 729711 h 1044570"/>
                <a:gd name="connsiteX52" fmla="*/ 67107 w 3312746"/>
                <a:gd name="connsiteY52" fmla="*/ 705851 h 1044570"/>
                <a:gd name="connsiteX53" fmla="*/ 50235 w 3312746"/>
                <a:gd name="connsiteY53" fmla="*/ 712839 h 1044570"/>
                <a:gd name="connsiteX54" fmla="*/ 40264 w 3312746"/>
                <a:gd name="connsiteY54" fmla="*/ 723746 h 1044570"/>
                <a:gd name="connsiteX55" fmla="*/ 35790 w 3312746"/>
                <a:gd name="connsiteY55" fmla="*/ 728219 h 1044570"/>
                <a:gd name="connsiteX56" fmla="*/ 31317 w 3312746"/>
                <a:gd name="connsiteY56" fmla="*/ 726728 h 1044570"/>
                <a:gd name="connsiteX57" fmla="*/ 26843 w 3312746"/>
                <a:gd name="connsiteY57" fmla="*/ 714798 h 1044570"/>
                <a:gd name="connsiteX58" fmla="*/ 22369 w 3312746"/>
                <a:gd name="connsiteY58" fmla="*/ 710324 h 1044570"/>
                <a:gd name="connsiteX59" fmla="*/ 23860 w 3312746"/>
                <a:gd name="connsiteY59" fmla="*/ 705851 h 1044570"/>
                <a:gd name="connsiteX60" fmla="*/ 28334 w 3312746"/>
                <a:gd name="connsiteY60" fmla="*/ 701377 h 1044570"/>
                <a:gd name="connsiteX61" fmla="*/ 29825 w 3312746"/>
                <a:gd name="connsiteY61" fmla="*/ 693921 h 1044570"/>
                <a:gd name="connsiteX62" fmla="*/ 28334 w 3312746"/>
                <a:gd name="connsiteY62" fmla="*/ 689447 h 1044570"/>
                <a:gd name="connsiteX63" fmla="*/ 23860 w 3312746"/>
                <a:gd name="connsiteY63" fmla="*/ 687956 h 1044570"/>
                <a:gd name="connsiteX64" fmla="*/ 19387 w 3312746"/>
                <a:gd name="connsiteY64" fmla="*/ 684973 h 1044570"/>
                <a:gd name="connsiteX65" fmla="*/ 10439 w 3312746"/>
                <a:gd name="connsiteY65" fmla="*/ 681991 h 1044570"/>
                <a:gd name="connsiteX66" fmla="*/ 8948 w 3312746"/>
                <a:gd name="connsiteY66" fmla="*/ 674534 h 1044570"/>
                <a:gd name="connsiteX67" fmla="*/ 5965 w 3312746"/>
                <a:gd name="connsiteY67" fmla="*/ 670060 h 1044570"/>
                <a:gd name="connsiteX68" fmla="*/ 2983 w 3312746"/>
                <a:gd name="connsiteY68" fmla="*/ 652165 h 1044570"/>
                <a:gd name="connsiteX69" fmla="*/ 5965 w 3312746"/>
                <a:gd name="connsiteY69" fmla="*/ 647691 h 1044570"/>
                <a:gd name="connsiteX70" fmla="*/ 8948 w 3312746"/>
                <a:gd name="connsiteY70" fmla="*/ 628305 h 1044570"/>
                <a:gd name="connsiteX71" fmla="*/ 11930 w 3312746"/>
                <a:gd name="connsiteY71" fmla="*/ 622340 h 1044570"/>
                <a:gd name="connsiteX72" fmla="*/ 17895 w 3312746"/>
                <a:gd name="connsiteY72" fmla="*/ 620848 h 1044570"/>
                <a:gd name="connsiteX73" fmla="*/ 31317 w 3312746"/>
                <a:gd name="connsiteY73" fmla="*/ 619357 h 1044570"/>
                <a:gd name="connsiteX74" fmla="*/ 47720 w 3312746"/>
                <a:gd name="connsiteY74" fmla="*/ 623831 h 1044570"/>
                <a:gd name="connsiteX75" fmla="*/ 56668 w 3312746"/>
                <a:gd name="connsiteY75" fmla="*/ 619357 h 1044570"/>
                <a:gd name="connsiteX76" fmla="*/ 67107 w 3312746"/>
                <a:gd name="connsiteY76" fmla="*/ 620849 h 1044570"/>
                <a:gd name="connsiteX77" fmla="*/ 90967 w 3312746"/>
                <a:gd name="connsiteY77" fmla="*/ 596989 h 1044570"/>
                <a:gd name="connsiteX78" fmla="*/ 67107 w 3312746"/>
                <a:gd name="connsiteY78" fmla="*/ 573129 h 1044570"/>
                <a:gd name="connsiteX79" fmla="*/ 25352 w 3312746"/>
                <a:gd name="connsiteY79" fmla="*/ 585058 h 1044570"/>
                <a:gd name="connsiteX80" fmla="*/ 13422 w 3312746"/>
                <a:gd name="connsiteY80" fmla="*/ 586550 h 1044570"/>
                <a:gd name="connsiteX81" fmla="*/ 8948 w 3312746"/>
                <a:gd name="connsiteY81" fmla="*/ 583567 h 1044570"/>
                <a:gd name="connsiteX82" fmla="*/ 1492 w 3312746"/>
                <a:gd name="connsiteY82" fmla="*/ 582076 h 1044570"/>
                <a:gd name="connsiteX83" fmla="*/ 0 w 3312746"/>
                <a:gd name="connsiteY83" fmla="*/ 577602 h 1044570"/>
                <a:gd name="connsiteX84" fmla="*/ 2983 w 3312746"/>
                <a:gd name="connsiteY84" fmla="*/ 571637 h 1044570"/>
                <a:gd name="connsiteX85" fmla="*/ 5965 w 3312746"/>
                <a:gd name="connsiteY85" fmla="*/ 538829 h 1044570"/>
                <a:gd name="connsiteX86" fmla="*/ 2983 w 3312746"/>
                <a:gd name="connsiteY86" fmla="*/ 506021 h 1044570"/>
                <a:gd name="connsiteX87" fmla="*/ 5965 w 3312746"/>
                <a:gd name="connsiteY87" fmla="*/ 495582 h 1044570"/>
                <a:gd name="connsiteX88" fmla="*/ 10439 w 3312746"/>
                <a:gd name="connsiteY88" fmla="*/ 492600 h 1044570"/>
                <a:gd name="connsiteX89" fmla="*/ 11930 w 3312746"/>
                <a:gd name="connsiteY89" fmla="*/ 488126 h 1044570"/>
                <a:gd name="connsiteX90" fmla="*/ 23860 w 3312746"/>
                <a:gd name="connsiteY90" fmla="*/ 488126 h 1044570"/>
                <a:gd name="connsiteX91" fmla="*/ 32808 w 3312746"/>
                <a:gd name="connsiteY91" fmla="*/ 491109 h 1044570"/>
                <a:gd name="connsiteX92" fmla="*/ 50703 w 3312746"/>
                <a:gd name="connsiteY92" fmla="*/ 489617 h 1044570"/>
                <a:gd name="connsiteX93" fmla="*/ 67107 w 3312746"/>
                <a:gd name="connsiteY93" fmla="*/ 491109 h 1044570"/>
                <a:gd name="connsiteX94" fmla="*/ 90967 w 3312746"/>
                <a:gd name="connsiteY94" fmla="*/ 467249 h 1044570"/>
                <a:gd name="connsiteX95" fmla="*/ 67107 w 3312746"/>
                <a:gd name="connsiteY95" fmla="*/ 443389 h 1044570"/>
                <a:gd name="connsiteX96" fmla="*/ 50235 w 3312746"/>
                <a:gd name="connsiteY96" fmla="*/ 450377 h 1044570"/>
                <a:gd name="connsiteX97" fmla="*/ 43247 w 3312746"/>
                <a:gd name="connsiteY97" fmla="*/ 459792 h 1044570"/>
                <a:gd name="connsiteX98" fmla="*/ 35790 w 3312746"/>
                <a:gd name="connsiteY98" fmla="*/ 458301 h 1044570"/>
                <a:gd name="connsiteX99" fmla="*/ 31317 w 3312746"/>
                <a:gd name="connsiteY99" fmla="*/ 456810 h 1044570"/>
                <a:gd name="connsiteX100" fmla="*/ 26843 w 3312746"/>
                <a:gd name="connsiteY100" fmla="*/ 455319 h 1044570"/>
                <a:gd name="connsiteX101" fmla="*/ 17895 w 3312746"/>
                <a:gd name="connsiteY101" fmla="*/ 452336 h 1044570"/>
                <a:gd name="connsiteX102" fmla="*/ 14913 w 3312746"/>
                <a:gd name="connsiteY102" fmla="*/ 446371 h 1044570"/>
                <a:gd name="connsiteX103" fmla="*/ 11930 w 3312746"/>
                <a:gd name="connsiteY103" fmla="*/ 441897 h 1044570"/>
                <a:gd name="connsiteX104" fmla="*/ 7457 w 3312746"/>
                <a:gd name="connsiteY104" fmla="*/ 440406 h 1044570"/>
                <a:gd name="connsiteX105" fmla="*/ 5965 w 3312746"/>
                <a:gd name="connsiteY105" fmla="*/ 404616 h 1044570"/>
                <a:gd name="connsiteX106" fmla="*/ 7457 w 3312746"/>
                <a:gd name="connsiteY106" fmla="*/ 380755 h 1044570"/>
                <a:gd name="connsiteX107" fmla="*/ 7457 w 3312746"/>
                <a:gd name="connsiteY107" fmla="*/ 364351 h 1044570"/>
                <a:gd name="connsiteX108" fmla="*/ 11930 w 3312746"/>
                <a:gd name="connsiteY108" fmla="*/ 358386 h 1044570"/>
                <a:gd name="connsiteX109" fmla="*/ 14913 w 3312746"/>
                <a:gd name="connsiteY109" fmla="*/ 353913 h 1044570"/>
                <a:gd name="connsiteX110" fmla="*/ 20878 w 3312746"/>
                <a:gd name="connsiteY110" fmla="*/ 352421 h 1044570"/>
                <a:gd name="connsiteX111" fmla="*/ 31317 w 3312746"/>
                <a:gd name="connsiteY111" fmla="*/ 359878 h 1044570"/>
                <a:gd name="connsiteX112" fmla="*/ 35790 w 3312746"/>
                <a:gd name="connsiteY112" fmla="*/ 361369 h 1044570"/>
                <a:gd name="connsiteX113" fmla="*/ 53595 w 3312746"/>
                <a:gd name="connsiteY113" fmla="*/ 363347 h 1044570"/>
                <a:gd name="connsiteX114" fmla="*/ 52604 w 3312746"/>
                <a:gd name="connsiteY114" fmla="*/ 359835 h 1044570"/>
                <a:gd name="connsiteX115" fmla="*/ 67107 w 3312746"/>
                <a:gd name="connsiteY115" fmla="*/ 365843 h 1044570"/>
                <a:gd name="connsiteX116" fmla="*/ 90967 w 3312746"/>
                <a:gd name="connsiteY116" fmla="*/ 341983 h 1044570"/>
                <a:gd name="connsiteX117" fmla="*/ 67107 w 3312746"/>
                <a:gd name="connsiteY117" fmla="*/ 318123 h 1044570"/>
                <a:gd name="connsiteX118" fmla="*/ 50235 w 3312746"/>
                <a:gd name="connsiteY118" fmla="*/ 325111 h 1044570"/>
                <a:gd name="connsiteX119" fmla="*/ 38773 w 3312746"/>
                <a:gd name="connsiteY119" fmla="*/ 325579 h 1044570"/>
                <a:gd name="connsiteX120" fmla="*/ 19387 w 3312746"/>
                <a:gd name="connsiteY120" fmla="*/ 324088 h 1044570"/>
                <a:gd name="connsiteX121" fmla="*/ 13422 w 3312746"/>
                <a:gd name="connsiteY121" fmla="*/ 319614 h 1044570"/>
                <a:gd name="connsiteX122" fmla="*/ 8948 w 3312746"/>
                <a:gd name="connsiteY122" fmla="*/ 282332 h 1044570"/>
                <a:gd name="connsiteX123" fmla="*/ 7457 w 3312746"/>
                <a:gd name="connsiteY123" fmla="*/ 253998 h 1044570"/>
                <a:gd name="connsiteX124" fmla="*/ 5965 w 3312746"/>
                <a:gd name="connsiteY124" fmla="*/ 243559 h 1044570"/>
                <a:gd name="connsiteX125" fmla="*/ 10439 w 3312746"/>
                <a:gd name="connsiteY125" fmla="*/ 240577 h 1044570"/>
                <a:gd name="connsiteX126" fmla="*/ 44738 w 3312746"/>
                <a:gd name="connsiteY126" fmla="*/ 239085 h 1044570"/>
                <a:gd name="connsiteX127" fmla="*/ 47720 w 3312746"/>
                <a:gd name="connsiteY127" fmla="*/ 231629 h 1044570"/>
                <a:gd name="connsiteX128" fmla="*/ 50235 w 3312746"/>
                <a:gd name="connsiteY128" fmla="*/ 233589 h 1044570"/>
                <a:gd name="connsiteX129" fmla="*/ 67107 w 3312746"/>
                <a:gd name="connsiteY129" fmla="*/ 240577 h 1044570"/>
                <a:gd name="connsiteX130" fmla="*/ 90967 w 3312746"/>
                <a:gd name="connsiteY130" fmla="*/ 216717 h 1044570"/>
                <a:gd name="connsiteX131" fmla="*/ 67107 w 3312746"/>
                <a:gd name="connsiteY131" fmla="*/ 192857 h 1044570"/>
                <a:gd name="connsiteX132" fmla="*/ 50235 w 3312746"/>
                <a:gd name="connsiteY132" fmla="*/ 199845 h 1044570"/>
                <a:gd name="connsiteX133" fmla="*/ 44956 w 3312746"/>
                <a:gd name="connsiteY133" fmla="*/ 211137 h 1044570"/>
                <a:gd name="connsiteX134" fmla="*/ 29825 w 3312746"/>
                <a:gd name="connsiteY134" fmla="*/ 204787 h 1044570"/>
                <a:gd name="connsiteX135" fmla="*/ 28334 w 3312746"/>
                <a:gd name="connsiteY135" fmla="*/ 209260 h 1044570"/>
                <a:gd name="connsiteX136" fmla="*/ 22369 w 3312746"/>
                <a:gd name="connsiteY136" fmla="*/ 210752 h 1044570"/>
                <a:gd name="connsiteX137" fmla="*/ 8948 w 3312746"/>
                <a:gd name="connsiteY137" fmla="*/ 200313 h 1044570"/>
                <a:gd name="connsiteX138" fmla="*/ 4474 w 3312746"/>
                <a:gd name="connsiteY138" fmla="*/ 189874 h 1044570"/>
                <a:gd name="connsiteX139" fmla="*/ 5965 w 3312746"/>
                <a:gd name="connsiteY139" fmla="*/ 185400 h 1044570"/>
                <a:gd name="connsiteX140" fmla="*/ 7457 w 3312746"/>
                <a:gd name="connsiteY140" fmla="*/ 151101 h 1044570"/>
                <a:gd name="connsiteX141" fmla="*/ 8948 w 3312746"/>
                <a:gd name="connsiteY141" fmla="*/ 143645 h 1044570"/>
                <a:gd name="connsiteX142" fmla="*/ 10439 w 3312746"/>
                <a:gd name="connsiteY142" fmla="*/ 137680 h 1044570"/>
                <a:gd name="connsiteX143" fmla="*/ 11930 w 3312746"/>
                <a:gd name="connsiteY143" fmla="*/ 121276 h 1044570"/>
                <a:gd name="connsiteX144" fmla="*/ 13422 w 3312746"/>
                <a:gd name="connsiteY144" fmla="*/ 116802 h 1044570"/>
                <a:gd name="connsiteX145" fmla="*/ 17895 w 3312746"/>
                <a:gd name="connsiteY145" fmla="*/ 115311 h 1044570"/>
                <a:gd name="connsiteX146" fmla="*/ 31317 w 3312746"/>
                <a:gd name="connsiteY146" fmla="*/ 122767 h 1044570"/>
                <a:gd name="connsiteX147" fmla="*/ 48330 w 3312746"/>
                <a:gd name="connsiteY147" fmla="*/ 124743 h 1044570"/>
                <a:gd name="connsiteX148" fmla="*/ 67107 w 3312746"/>
                <a:gd name="connsiteY148" fmla="*/ 124258 h 1044570"/>
                <a:gd name="connsiteX149" fmla="*/ 90967 w 3312746"/>
                <a:gd name="connsiteY149" fmla="*/ 100398 h 1044570"/>
                <a:gd name="connsiteX150" fmla="*/ 67107 w 3312746"/>
                <a:gd name="connsiteY150" fmla="*/ 76538 h 1044570"/>
                <a:gd name="connsiteX151" fmla="*/ 50235 w 3312746"/>
                <a:gd name="connsiteY151" fmla="*/ 83526 h 1044570"/>
                <a:gd name="connsiteX152" fmla="*/ 44738 w 3312746"/>
                <a:gd name="connsiteY152" fmla="*/ 79521 h 1044570"/>
                <a:gd name="connsiteX153" fmla="*/ 40264 w 3312746"/>
                <a:gd name="connsiteY153" fmla="*/ 78029 h 1044570"/>
                <a:gd name="connsiteX154" fmla="*/ 31317 w 3312746"/>
                <a:gd name="connsiteY154" fmla="*/ 75047 h 1044570"/>
                <a:gd name="connsiteX155" fmla="*/ 25352 w 3312746"/>
                <a:gd name="connsiteY155" fmla="*/ 72064 h 1044570"/>
                <a:gd name="connsiteX156" fmla="*/ 23860 w 3312746"/>
                <a:gd name="connsiteY156" fmla="*/ 51187 h 1044570"/>
                <a:gd name="connsiteX157" fmla="*/ 20878 w 3312746"/>
                <a:gd name="connsiteY157" fmla="*/ 46713 h 1044570"/>
                <a:gd name="connsiteX158" fmla="*/ 19387 w 3312746"/>
                <a:gd name="connsiteY158" fmla="*/ 42239 h 1044570"/>
                <a:gd name="connsiteX159" fmla="*/ 16404 w 3312746"/>
                <a:gd name="connsiteY159" fmla="*/ 33292 h 1044570"/>
                <a:gd name="connsiteX160" fmla="*/ 11930 w 3312746"/>
                <a:gd name="connsiteY160" fmla="*/ 30309 h 1044570"/>
                <a:gd name="connsiteX161" fmla="*/ 10439 w 3312746"/>
                <a:gd name="connsiteY161" fmla="*/ 18379 h 1044570"/>
                <a:gd name="connsiteX162" fmla="*/ 11930 w 3312746"/>
                <a:gd name="connsiteY162" fmla="*/ 13905 h 1044570"/>
                <a:gd name="connsiteX163" fmla="*/ 13422 w 3312746"/>
                <a:gd name="connsiteY163" fmla="*/ 7940 h 1044570"/>
                <a:gd name="connsiteX164" fmla="*/ 16404 w 3312746"/>
                <a:gd name="connsiteY164" fmla="*/ 3466 h 1044570"/>
                <a:gd name="connsiteX165" fmla="*/ 20281 w 3312746"/>
                <a:gd name="connsiteY165" fmla="*/ 484 h 1044570"/>
                <a:gd name="connsiteX166" fmla="*/ 211893 w 3312746"/>
                <a:gd name="connsiteY166" fmla="*/ 484 h 1044570"/>
                <a:gd name="connsiteX167" fmla="*/ 347539 w 3312746"/>
                <a:gd name="connsiteY167" fmla="*/ 484 h 1044570"/>
                <a:gd name="connsiteX168" fmla="*/ 3312746 w 3312746"/>
                <a:gd name="connsiteY168" fmla="*/ 0 h 1044570"/>
                <a:gd name="connsiteX0" fmla="*/ 3312746 w 3312746"/>
                <a:gd name="connsiteY0" fmla="*/ 0 h 1044570"/>
                <a:gd name="connsiteX1" fmla="*/ 3312746 w 3312746"/>
                <a:gd name="connsiteY1" fmla="*/ 1044570 h 1044570"/>
                <a:gd name="connsiteX2" fmla="*/ 12428 w 3312746"/>
                <a:gd name="connsiteY2" fmla="*/ 1042876 h 1044570"/>
                <a:gd name="connsiteX3" fmla="*/ 10439 w 3312746"/>
                <a:gd name="connsiteY3" fmla="*/ 1039893 h 1044570"/>
                <a:gd name="connsiteX4" fmla="*/ 5965 w 3312746"/>
                <a:gd name="connsiteY4" fmla="*/ 1029454 h 1044570"/>
                <a:gd name="connsiteX5" fmla="*/ 4474 w 3312746"/>
                <a:gd name="connsiteY5" fmla="*/ 1023489 h 1044570"/>
                <a:gd name="connsiteX6" fmla="*/ 1492 w 3312746"/>
                <a:gd name="connsiteY6" fmla="*/ 1017524 h 1044570"/>
                <a:gd name="connsiteX7" fmla="*/ 7457 w 3312746"/>
                <a:gd name="connsiteY7" fmla="*/ 996646 h 1044570"/>
                <a:gd name="connsiteX8" fmla="*/ 8948 w 3312746"/>
                <a:gd name="connsiteY8" fmla="*/ 992173 h 1044570"/>
                <a:gd name="connsiteX9" fmla="*/ 23860 w 3312746"/>
                <a:gd name="connsiteY9" fmla="*/ 990681 h 1044570"/>
                <a:gd name="connsiteX10" fmla="*/ 38773 w 3312746"/>
                <a:gd name="connsiteY10" fmla="*/ 999629 h 1044570"/>
                <a:gd name="connsiteX11" fmla="*/ 55177 w 3312746"/>
                <a:gd name="connsiteY11" fmla="*/ 998138 h 1044570"/>
                <a:gd name="connsiteX12" fmla="*/ 57759 w 3312746"/>
                <a:gd name="connsiteY12" fmla="*/ 994266 h 1044570"/>
                <a:gd name="connsiteX13" fmla="*/ 67107 w 3312746"/>
                <a:gd name="connsiteY13" fmla="*/ 998138 h 1044570"/>
                <a:gd name="connsiteX14" fmla="*/ 90967 w 3312746"/>
                <a:gd name="connsiteY14" fmla="*/ 974278 h 1044570"/>
                <a:gd name="connsiteX15" fmla="*/ 67107 w 3312746"/>
                <a:gd name="connsiteY15" fmla="*/ 950418 h 1044570"/>
                <a:gd name="connsiteX16" fmla="*/ 43246 w 3312746"/>
                <a:gd name="connsiteY16" fmla="*/ 974278 h 1044570"/>
                <a:gd name="connsiteX17" fmla="*/ 43810 w 3312746"/>
                <a:gd name="connsiteY17" fmla="*/ 975636 h 1044570"/>
                <a:gd name="connsiteX18" fmla="*/ 34299 w 3312746"/>
                <a:gd name="connsiteY18" fmla="*/ 974278 h 1044570"/>
                <a:gd name="connsiteX19" fmla="*/ 29825 w 3312746"/>
                <a:gd name="connsiteY19" fmla="*/ 971295 h 1044570"/>
                <a:gd name="connsiteX20" fmla="*/ 22369 w 3312746"/>
                <a:gd name="connsiteY20" fmla="*/ 968313 h 1044570"/>
                <a:gd name="connsiteX21" fmla="*/ 17895 w 3312746"/>
                <a:gd name="connsiteY21" fmla="*/ 966821 h 1044570"/>
                <a:gd name="connsiteX22" fmla="*/ 13422 w 3312746"/>
                <a:gd name="connsiteY22" fmla="*/ 963839 h 1044570"/>
                <a:gd name="connsiteX23" fmla="*/ 14913 w 3312746"/>
                <a:gd name="connsiteY23" fmla="*/ 959365 h 1044570"/>
                <a:gd name="connsiteX24" fmla="*/ 16404 w 3312746"/>
                <a:gd name="connsiteY24" fmla="*/ 950418 h 1044570"/>
                <a:gd name="connsiteX25" fmla="*/ 17895 w 3312746"/>
                <a:gd name="connsiteY25" fmla="*/ 944453 h 1044570"/>
                <a:gd name="connsiteX26" fmla="*/ 14913 w 3312746"/>
                <a:gd name="connsiteY26" fmla="*/ 931031 h 1044570"/>
                <a:gd name="connsiteX27" fmla="*/ 13422 w 3312746"/>
                <a:gd name="connsiteY27" fmla="*/ 925066 h 1044570"/>
                <a:gd name="connsiteX28" fmla="*/ 10439 w 3312746"/>
                <a:gd name="connsiteY28" fmla="*/ 913136 h 1044570"/>
                <a:gd name="connsiteX29" fmla="*/ 7457 w 3312746"/>
                <a:gd name="connsiteY29" fmla="*/ 886293 h 1044570"/>
                <a:gd name="connsiteX30" fmla="*/ 8948 w 3312746"/>
                <a:gd name="connsiteY30" fmla="*/ 872872 h 1044570"/>
                <a:gd name="connsiteX31" fmla="*/ 32808 w 3312746"/>
                <a:gd name="connsiteY31" fmla="*/ 871380 h 1044570"/>
                <a:gd name="connsiteX32" fmla="*/ 35790 w 3312746"/>
                <a:gd name="connsiteY32" fmla="*/ 875854 h 1044570"/>
                <a:gd name="connsiteX33" fmla="*/ 58159 w 3312746"/>
                <a:gd name="connsiteY33" fmla="*/ 881819 h 1044570"/>
                <a:gd name="connsiteX34" fmla="*/ 67107 w 3312746"/>
                <a:gd name="connsiteY34" fmla="*/ 872872 h 1044570"/>
                <a:gd name="connsiteX35" fmla="*/ 90967 w 3312746"/>
                <a:gd name="connsiteY35" fmla="*/ 849012 h 1044570"/>
                <a:gd name="connsiteX36" fmla="*/ 67107 w 3312746"/>
                <a:gd name="connsiteY36" fmla="*/ 825152 h 1044570"/>
                <a:gd name="connsiteX37" fmla="*/ 43246 w 3312746"/>
                <a:gd name="connsiteY37" fmla="*/ 849012 h 1044570"/>
                <a:gd name="connsiteX38" fmla="*/ 45080 w 3312746"/>
                <a:gd name="connsiteY38" fmla="*/ 853436 h 1044570"/>
                <a:gd name="connsiteX39" fmla="*/ 26843 w 3312746"/>
                <a:gd name="connsiteY39" fmla="*/ 838573 h 1044570"/>
                <a:gd name="connsiteX40" fmla="*/ 23860 w 3312746"/>
                <a:gd name="connsiteY40" fmla="*/ 834099 h 1044570"/>
                <a:gd name="connsiteX41" fmla="*/ 8948 w 3312746"/>
                <a:gd name="connsiteY41" fmla="*/ 832608 h 1044570"/>
                <a:gd name="connsiteX42" fmla="*/ 7457 w 3312746"/>
                <a:gd name="connsiteY42" fmla="*/ 828134 h 1044570"/>
                <a:gd name="connsiteX43" fmla="*/ 5965 w 3312746"/>
                <a:gd name="connsiteY43" fmla="*/ 822169 h 1044570"/>
                <a:gd name="connsiteX44" fmla="*/ 4474 w 3312746"/>
                <a:gd name="connsiteY44" fmla="*/ 799800 h 1044570"/>
                <a:gd name="connsiteX45" fmla="*/ 5965 w 3312746"/>
                <a:gd name="connsiteY45" fmla="*/ 750588 h 1044570"/>
                <a:gd name="connsiteX46" fmla="*/ 7457 w 3312746"/>
                <a:gd name="connsiteY46" fmla="*/ 746114 h 1044570"/>
                <a:gd name="connsiteX47" fmla="*/ 37282 w 3312746"/>
                <a:gd name="connsiteY47" fmla="*/ 746114 h 1044570"/>
                <a:gd name="connsiteX48" fmla="*/ 46229 w 3312746"/>
                <a:gd name="connsiteY48" fmla="*/ 749097 h 1044570"/>
                <a:gd name="connsiteX49" fmla="*/ 50601 w 3312746"/>
                <a:gd name="connsiteY49" fmla="*/ 746734 h 1044570"/>
                <a:gd name="connsiteX50" fmla="*/ 67107 w 3312746"/>
                <a:gd name="connsiteY50" fmla="*/ 753571 h 1044570"/>
                <a:gd name="connsiteX51" fmla="*/ 90967 w 3312746"/>
                <a:gd name="connsiteY51" fmla="*/ 729711 h 1044570"/>
                <a:gd name="connsiteX52" fmla="*/ 67107 w 3312746"/>
                <a:gd name="connsiteY52" fmla="*/ 705851 h 1044570"/>
                <a:gd name="connsiteX53" fmla="*/ 50235 w 3312746"/>
                <a:gd name="connsiteY53" fmla="*/ 712839 h 1044570"/>
                <a:gd name="connsiteX54" fmla="*/ 40264 w 3312746"/>
                <a:gd name="connsiteY54" fmla="*/ 723746 h 1044570"/>
                <a:gd name="connsiteX55" fmla="*/ 35790 w 3312746"/>
                <a:gd name="connsiteY55" fmla="*/ 728219 h 1044570"/>
                <a:gd name="connsiteX56" fmla="*/ 31317 w 3312746"/>
                <a:gd name="connsiteY56" fmla="*/ 726728 h 1044570"/>
                <a:gd name="connsiteX57" fmla="*/ 26843 w 3312746"/>
                <a:gd name="connsiteY57" fmla="*/ 714798 h 1044570"/>
                <a:gd name="connsiteX58" fmla="*/ 22369 w 3312746"/>
                <a:gd name="connsiteY58" fmla="*/ 710324 h 1044570"/>
                <a:gd name="connsiteX59" fmla="*/ 23860 w 3312746"/>
                <a:gd name="connsiteY59" fmla="*/ 705851 h 1044570"/>
                <a:gd name="connsiteX60" fmla="*/ 28334 w 3312746"/>
                <a:gd name="connsiteY60" fmla="*/ 701377 h 1044570"/>
                <a:gd name="connsiteX61" fmla="*/ 29825 w 3312746"/>
                <a:gd name="connsiteY61" fmla="*/ 693921 h 1044570"/>
                <a:gd name="connsiteX62" fmla="*/ 28334 w 3312746"/>
                <a:gd name="connsiteY62" fmla="*/ 689447 h 1044570"/>
                <a:gd name="connsiteX63" fmla="*/ 23860 w 3312746"/>
                <a:gd name="connsiteY63" fmla="*/ 687956 h 1044570"/>
                <a:gd name="connsiteX64" fmla="*/ 19387 w 3312746"/>
                <a:gd name="connsiteY64" fmla="*/ 684973 h 1044570"/>
                <a:gd name="connsiteX65" fmla="*/ 10439 w 3312746"/>
                <a:gd name="connsiteY65" fmla="*/ 681991 h 1044570"/>
                <a:gd name="connsiteX66" fmla="*/ 8948 w 3312746"/>
                <a:gd name="connsiteY66" fmla="*/ 674534 h 1044570"/>
                <a:gd name="connsiteX67" fmla="*/ 5965 w 3312746"/>
                <a:gd name="connsiteY67" fmla="*/ 670060 h 1044570"/>
                <a:gd name="connsiteX68" fmla="*/ 2983 w 3312746"/>
                <a:gd name="connsiteY68" fmla="*/ 652165 h 1044570"/>
                <a:gd name="connsiteX69" fmla="*/ 5965 w 3312746"/>
                <a:gd name="connsiteY69" fmla="*/ 647691 h 1044570"/>
                <a:gd name="connsiteX70" fmla="*/ 8948 w 3312746"/>
                <a:gd name="connsiteY70" fmla="*/ 628305 h 1044570"/>
                <a:gd name="connsiteX71" fmla="*/ 11930 w 3312746"/>
                <a:gd name="connsiteY71" fmla="*/ 622340 h 1044570"/>
                <a:gd name="connsiteX72" fmla="*/ 17895 w 3312746"/>
                <a:gd name="connsiteY72" fmla="*/ 620848 h 1044570"/>
                <a:gd name="connsiteX73" fmla="*/ 31317 w 3312746"/>
                <a:gd name="connsiteY73" fmla="*/ 619357 h 1044570"/>
                <a:gd name="connsiteX74" fmla="*/ 47720 w 3312746"/>
                <a:gd name="connsiteY74" fmla="*/ 623831 h 1044570"/>
                <a:gd name="connsiteX75" fmla="*/ 56668 w 3312746"/>
                <a:gd name="connsiteY75" fmla="*/ 619357 h 1044570"/>
                <a:gd name="connsiteX76" fmla="*/ 67107 w 3312746"/>
                <a:gd name="connsiteY76" fmla="*/ 620849 h 1044570"/>
                <a:gd name="connsiteX77" fmla="*/ 90967 w 3312746"/>
                <a:gd name="connsiteY77" fmla="*/ 596989 h 1044570"/>
                <a:gd name="connsiteX78" fmla="*/ 67107 w 3312746"/>
                <a:gd name="connsiteY78" fmla="*/ 573129 h 1044570"/>
                <a:gd name="connsiteX79" fmla="*/ 25352 w 3312746"/>
                <a:gd name="connsiteY79" fmla="*/ 585058 h 1044570"/>
                <a:gd name="connsiteX80" fmla="*/ 13422 w 3312746"/>
                <a:gd name="connsiteY80" fmla="*/ 586550 h 1044570"/>
                <a:gd name="connsiteX81" fmla="*/ 8948 w 3312746"/>
                <a:gd name="connsiteY81" fmla="*/ 583567 h 1044570"/>
                <a:gd name="connsiteX82" fmla="*/ 1492 w 3312746"/>
                <a:gd name="connsiteY82" fmla="*/ 582076 h 1044570"/>
                <a:gd name="connsiteX83" fmla="*/ 0 w 3312746"/>
                <a:gd name="connsiteY83" fmla="*/ 577602 h 1044570"/>
                <a:gd name="connsiteX84" fmla="*/ 2983 w 3312746"/>
                <a:gd name="connsiteY84" fmla="*/ 571637 h 1044570"/>
                <a:gd name="connsiteX85" fmla="*/ 5965 w 3312746"/>
                <a:gd name="connsiteY85" fmla="*/ 538829 h 1044570"/>
                <a:gd name="connsiteX86" fmla="*/ 2983 w 3312746"/>
                <a:gd name="connsiteY86" fmla="*/ 506021 h 1044570"/>
                <a:gd name="connsiteX87" fmla="*/ 5965 w 3312746"/>
                <a:gd name="connsiteY87" fmla="*/ 495582 h 1044570"/>
                <a:gd name="connsiteX88" fmla="*/ 10439 w 3312746"/>
                <a:gd name="connsiteY88" fmla="*/ 492600 h 1044570"/>
                <a:gd name="connsiteX89" fmla="*/ 11930 w 3312746"/>
                <a:gd name="connsiteY89" fmla="*/ 488126 h 1044570"/>
                <a:gd name="connsiteX90" fmla="*/ 23860 w 3312746"/>
                <a:gd name="connsiteY90" fmla="*/ 488126 h 1044570"/>
                <a:gd name="connsiteX91" fmla="*/ 32808 w 3312746"/>
                <a:gd name="connsiteY91" fmla="*/ 491109 h 1044570"/>
                <a:gd name="connsiteX92" fmla="*/ 50703 w 3312746"/>
                <a:gd name="connsiteY92" fmla="*/ 489617 h 1044570"/>
                <a:gd name="connsiteX93" fmla="*/ 67107 w 3312746"/>
                <a:gd name="connsiteY93" fmla="*/ 491109 h 1044570"/>
                <a:gd name="connsiteX94" fmla="*/ 90967 w 3312746"/>
                <a:gd name="connsiteY94" fmla="*/ 467249 h 1044570"/>
                <a:gd name="connsiteX95" fmla="*/ 67107 w 3312746"/>
                <a:gd name="connsiteY95" fmla="*/ 443389 h 1044570"/>
                <a:gd name="connsiteX96" fmla="*/ 50235 w 3312746"/>
                <a:gd name="connsiteY96" fmla="*/ 450377 h 1044570"/>
                <a:gd name="connsiteX97" fmla="*/ 43247 w 3312746"/>
                <a:gd name="connsiteY97" fmla="*/ 459792 h 1044570"/>
                <a:gd name="connsiteX98" fmla="*/ 35790 w 3312746"/>
                <a:gd name="connsiteY98" fmla="*/ 458301 h 1044570"/>
                <a:gd name="connsiteX99" fmla="*/ 31317 w 3312746"/>
                <a:gd name="connsiteY99" fmla="*/ 456810 h 1044570"/>
                <a:gd name="connsiteX100" fmla="*/ 26843 w 3312746"/>
                <a:gd name="connsiteY100" fmla="*/ 455319 h 1044570"/>
                <a:gd name="connsiteX101" fmla="*/ 17895 w 3312746"/>
                <a:gd name="connsiteY101" fmla="*/ 452336 h 1044570"/>
                <a:gd name="connsiteX102" fmla="*/ 14913 w 3312746"/>
                <a:gd name="connsiteY102" fmla="*/ 446371 h 1044570"/>
                <a:gd name="connsiteX103" fmla="*/ 11930 w 3312746"/>
                <a:gd name="connsiteY103" fmla="*/ 441897 h 1044570"/>
                <a:gd name="connsiteX104" fmla="*/ 7457 w 3312746"/>
                <a:gd name="connsiteY104" fmla="*/ 440406 h 1044570"/>
                <a:gd name="connsiteX105" fmla="*/ 5965 w 3312746"/>
                <a:gd name="connsiteY105" fmla="*/ 404616 h 1044570"/>
                <a:gd name="connsiteX106" fmla="*/ 7457 w 3312746"/>
                <a:gd name="connsiteY106" fmla="*/ 380755 h 1044570"/>
                <a:gd name="connsiteX107" fmla="*/ 7457 w 3312746"/>
                <a:gd name="connsiteY107" fmla="*/ 364351 h 1044570"/>
                <a:gd name="connsiteX108" fmla="*/ 11930 w 3312746"/>
                <a:gd name="connsiteY108" fmla="*/ 358386 h 1044570"/>
                <a:gd name="connsiteX109" fmla="*/ 14913 w 3312746"/>
                <a:gd name="connsiteY109" fmla="*/ 353913 h 1044570"/>
                <a:gd name="connsiteX110" fmla="*/ 20878 w 3312746"/>
                <a:gd name="connsiteY110" fmla="*/ 352421 h 1044570"/>
                <a:gd name="connsiteX111" fmla="*/ 31317 w 3312746"/>
                <a:gd name="connsiteY111" fmla="*/ 359878 h 1044570"/>
                <a:gd name="connsiteX112" fmla="*/ 35790 w 3312746"/>
                <a:gd name="connsiteY112" fmla="*/ 361369 h 1044570"/>
                <a:gd name="connsiteX113" fmla="*/ 53595 w 3312746"/>
                <a:gd name="connsiteY113" fmla="*/ 363347 h 1044570"/>
                <a:gd name="connsiteX114" fmla="*/ 52604 w 3312746"/>
                <a:gd name="connsiteY114" fmla="*/ 359835 h 1044570"/>
                <a:gd name="connsiteX115" fmla="*/ 67107 w 3312746"/>
                <a:gd name="connsiteY115" fmla="*/ 365843 h 1044570"/>
                <a:gd name="connsiteX116" fmla="*/ 90967 w 3312746"/>
                <a:gd name="connsiteY116" fmla="*/ 341983 h 1044570"/>
                <a:gd name="connsiteX117" fmla="*/ 67107 w 3312746"/>
                <a:gd name="connsiteY117" fmla="*/ 318123 h 1044570"/>
                <a:gd name="connsiteX118" fmla="*/ 50235 w 3312746"/>
                <a:gd name="connsiteY118" fmla="*/ 325111 h 1044570"/>
                <a:gd name="connsiteX119" fmla="*/ 38773 w 3312746"/>
                <a:gd name="connsiteY119" fmla="*/ 325579 h 1044570"/>
                <a:gd name="connsiteX120" fmla="*/ 19387 w 3312746"/>
                <a:gd name="connsiteY120" fmla="*/ 324088 h 1044570"/>
                <a:gd name="connsiteX121" fmla="*/ 13422 w 3312746"/>
                <a:gd name="connsiteY121" fmla="*/ 319614 h 1044570"/>
                <a:gd name="connsiteX122" fmla="*/ 8948 w 3312746"/>
                <a:gd name="connsiteY122" fmla="*/ 282332 h 1044570"/>
                <a:gd name="connsiteX123" fmla="*/ 7457 w 3312746"/>
                <a:gd name="connsiteY123" fmla="*/ 253998 h 1044570"/>
                <a:gd name="connsiteX124" fmla="*/ 5965 w 3312746"/>
                <a:gd name="connsiteY124" fmla="*/ 243559 h 1044570"/>
                <a:gd name="connsiteX125" fmla="*/ 10439 w 3312746"/>
                <a:gd name="connsiteY125" fmla="*/ 240577 h 1044570"/>
                <a:gd name="connsiteX126" fmla="*/ 44738 w 3312746"/>
                <a:gd name="connsiteY126" fmla="*/ 239085 h 1044570"/>
                <a:gd name="connsiteX127" fmla="*/ 47720 w 3312746"/>
                <a:gd name="connsiteY127" fmla="*/ 231629 h 1044570"/>
                <a:gd name="connsiteX128" fmla="*/ 50235 w 3312746"/>
                <a:gd name="connsiteY128" fmla="*/ 233589 h 1044570"/>
                <a:gd name="connsiteX129" fmla="*/ 67107 w 3312746"/>
                <a:gd name="connsiteY129" fmla="*/ 240577 h 1044570"/>
                <a:gd name="connsiteX130" fmla="*/ 90967 w 3312746"/>
                <a:gd name="connsiteY130" fmla="*/ 216717 h 1044570"/>
                <a:gd name="connsiteX131" fmla="*/ 67107 w 3312746"/>
                <a:gd name="connsiteY131" fmla="*/ 192857 h 1044570"/>
                <a:gd name="connsiteX132" fmla="*/ 50235 w 3312746"/>
                <a:gd name="connsiteY132" fmla="*/ 199845 h 1044570"/>
                <a:gd name="connsiteX133" fmla="*/ 44956 w 3312746"/>
                <a:gd name="connsiteY133" fmla="*/ 211137 h 1044570"/>
                <a:gd name="connsiteX134" fmla="*/ 29825 w 3312746"/>
                <a:gd name="connsiteY134" fmla="*/ 204787 h 1044570"/>
                <a:gd name="connsiteX135" fmla="*/ 28334 w 3312746"/>
                <a:gd name="connsiteY135" fmla="*/ 209260 h 1044570"/>
                <a:gd name="connsiteX136" fmla="*/ 22369 w 3312746"/>
                <a:gd name="connsiteY136" fmla="*/ 210752 h 1044570"/>
                <a:gd name="connsiteX137" fmla="*/ 8948 w 3312746"/>
                <a:gd name="connsiteY137" fmla="*/ 200313 h 1044570"/>
                <a:gd name="connsiteX138" fmla="*/ 4474 w 3312746"/>
                <a:gd name="connsiteY138" fmla="*/ 189874 h 1044570"/>
                <a:gd name="connsiteX139" fmla="*/ 5965 w 3312746"/>
                <a:gd name="connsiteY139" fmla="*/ 185400 h 1044570"/>
                <a:gd name="connsiteX140" fmla="*/ 7457 w 3312746"/>
                <a:gd name="connsiteY140" fmla="*/ 151101 h 1044570"/>
                <a:gd name="connsiteX141" fmla="*/ 8948 w 3312746"/>
                <a:gd name="connsiteY141" fmla="*/ 143645 h 1044570"/>
                <a:gd name="connsiteX142" fmla="*/ 10439 w 3312746"/>
                <a:gd name="connsiteY142" fmla="*/ 137680 h 1044570"/>
                <a:gd name="connsiteX143" fmla="*/ 11930 w 3312746"/>
                <a:gd name="connsiteY143" fmla="*/ 121276 h 1044570"/>
                <a:gd name="connsiteX144" fmla="*/ 13422 w 3312746"/>
                <a:gd name="connsiteY144" fmla="*/ 116802 h 1044570"/>
                <a:gd name="connsiteX145" fmla="*/ 17895 w 3312746"/>
                <a:gd name="connsiteY145" fmla="*/ 115311 h 1044570"/>
                <a:gd name="connsiteX146" fmla="*/ 31317 w 3312746"/>
                <a:gd name="connsiteY146" fmla="*/ 122767 h 1044570"/>
                <a:gd name="connsiteX147" fmla="*/ 48330 w 3312746"/>
                <a:gd name="connsiteY147" fmla="*/ 124743 h 1044570"/>
                <a:gd name="connsiteX148" fmla="*/ 67107 w 3312746"/>
                <a:gd name="connsiteY148" fmla="*/ 124258 h 1044570"/>
                <a:gd name="connsiteX149" fmla="*/ 90967 w 3312746"/>
                <a:gd name="connsiteY149" fmla="*/ 100398 h 1044570"/>
                <a:gd name="connsiteX150" fmla="*/ 67107 w 3312746"/>
                <a:gd name="connsiteY150" fmla="*/ 76538 h 1044570"/>
                <a:gd name="connsiteX151" fmla="*/ 50235 w 3312746"/>
                <a:gd name="connsiteY151" fmla="*/ 83526 h 1044570"/>
                <a:gd name="connsiteX152" fmla="*/ 44738 w 3312746"/>
                <a:gd name="connsiteY152" fmla="*/ 79521 h 1044570"/>
                <a:gd name="connsiteX153" fmla="*/ 40264 w 3312746"/>
                <a:gd name="connsiteY153" fmla="*/ 78029 h 1044570"/>
                <a:gd name="connsiteX154" fmla="*/ 31317 w 3312746"/>
                <a:gd name="connsiteY154" fmla="*/ 75047 h 1044570"/>
                <a:gd name="connsiteX155" fmla="*/ 25352 w 3312746"/>
                <a:gd name="connsiteY155" fmla="*/ 72064 h 1044570"/>
                <a:gd name="connsiteX156" fmla="*/ 23860 w 3312746"/>
                <a:gd name="connsiteY156" fmla="*/ 51187 h 1044570"/>
                <a:gd name="connsiteX157" fmla="*/ 20878 w 3312746"/>
                <a:gd name="connsiteY157" fmla="*/ 46713 h 1044570"/>
                <a:gd name="connsiteX158" fmla="*/ 19387 w 3312746"/>
                <a:gd name="connsiteY158" fmla="*/ 42239 h 1044570"/>
                <a:gd name="connsiteX159" fmla="*/ 16404 w 3312746"/>
                <a:gd name="connsiteY159" fmla="*/ 33292 h 1044570"/>
                <a:gd name="connsiteX160" fmla="*/ 11930 w 3312746"/>
                <a:gd name="connsiteY160" fmla="*/ 30309 h 1044570"/>
                <a:gd name="connsiteX161" fmla="*/ 10439 w 3312746"/>
                <a:gd name="connsiteY161" fmla="*/ 18379 h 1044570"/>
                <a:gd name="connsiteX162" fmla="*/ 11930 w 3312746"/>
                <a:gd name="connsiteY162" fmla="*/ 13905 h 1044570"/>
                <a:gd name="connsiteX163" fmla="*/ 13422 w 3312746"/>
                <a:gd name="connsiteY163" fmla="*/ 7940 h 1044570"/>
                <a:gd name="connsiteX164" fmla="*/ 16404 w 3312746"/>
                <a:gd name="connsiteY164" fmla="*/ 3466 h 1044570"/>
                <a:gd name="connsiteX165" fmla="*/ 20281 w 3312746"/>
                <a:gd name="connsiteY165" fmla="*/ 484 h 1044570"/>
                <a:gd name="connsiteX166" fmla="*/ 211893 w 3312746"/>
                <a:gd name="connsiteY166" fmla="*/ 484 h 1044570"/>
                <a:gd name="connsiteX167" fmla="*/ 347539 w 3312746"/>
                <a:gd name="connsiteY167" fmla="*/ 484 h 1044570"/>
                <a:gd name="connsiteX168" fmla="*/ 3312746 w 3312746"/>
                <a:gd name="connsiteY168" fmla="*/ 0 h 1044570"/>
                <a:gd name="connsiteX0" fmla="*/ 3312746 w 4046156"/>
                <a:gd name="connsiteY0" fmla="*/ 0 h 1095231"/>
                <a:gd name="connsiteX1" fmla="*/ 3312746 w 4046156"/>
                <a:gd name="connsiteY1" fmla="*/ 1044570 h 1095231"/>
                <a:gd name="connsiteX2" fmla="*/ 12428 w 4046156"/>
                <a:gd name="connsiteY2" fmla="*/ 1042876 h 1095231"/>
                <a:gd name="connsiteX3" fmla="*/ 10439 w 4046156"/>
                <a:gd name="connsiteY3" fmla="*/ 1039893 h 1095231"/>
                <a:gd name="connsiteX4" fmla="*/ 5965 w 4046156"/>
                <a:gd name="connsiteY4" fmla="*/ 1029454 h 1095231"/>
                <a:gd name="connsiteX5" fmla="*/ 4474 w 4046156"/>
                <a:gd name="connsiteY5" fmla="*/ 1023489 h 1095231"/>
                <a:gd name="connsiteX6" fmla="*/ 1492 w 4046156"/>
                <a:gd name="connsiteY6" fmla="*/ 1017524 h 1095231"/>
                <a:gd name="connsiteX7" fmla="*/ 7457 w 4046156"/>
                <a:gd name="connsiteY7" fmla="*/ 996646 h 1095231"/>
                <a:gd name="connsiteX8" fmla="*/ 8948 w 4046156"/>
                <a:gd name="connsiteY8" fmla="*/ 992173 h 1095231"/>
                <a:gd name="connsiteX9" fmla="*/ 23860 w 4046156"/>
                <a:gd name="connsiteY9" fmla="*/ 990681 h 1095231"/>
                <a:gd name="connsiteX10" fmla="*/ 38773 w 4046156"/>
                <a:gd name="connsiteY10" fmla="*/ 999629 h 1095231"/>
                <a:gd name="connsiteX11" fmla="*/ 55177 w 4046156"/>
                <a:gd name="connsiteY11" fmla="*/ 998138 h 1095231"/>
                <a:gd name="connsiteX12" fmla="*/ 57759 w 4046156"/>
                <a:gd name="connsiteY12" fmla="*/ 994266 h 1095231"/>
                <a:gd name="connsiteX13" fmla="*/ 67107 w 4046156"/>
                <a:gd name="connsiteY13" fmla="*/ 998138 h 1095231"/>
                <a:gd name="connsiteX14" fmla="*/ 90967 w 4046156"/>
                <a:gd name="connsiteY14" fmla="*/ 974278 h 1095231"/>
                <a:gd name="connsiteX15" fmla="*/ 67107 w 4046156"/>
                <a:gd name="connsiteY15" fmla="*/ 950418 h 1095231"/>
                <a:gd name="connsiteX16" fmla="*/ 43246 w 4046156"/>
                <a:gd name="connsiteY16" fmla="*/ 974278 h 1095231"/>
                <a:gd name="connsiteX17" fmla="*/ 43810 w 4046156"/>
                <a:gd name="connsiteY17" fmla="*/ 975636 h 1095231"/>
                <a:gd name="connsiteX18" fmla="*/ 34299 w 4046156"/>
                <a:gd name="connsiteY18" fmla="*/ 974278 h 1095231"/>
                <a:gd name="connsiteX19" fmla="*/ 29825 w 4046156"/>
                <a:gd name="connsiteY19" fmla="*/ 971295 h 1095231"/>
                <a:gd name="connsiteX20" fmla="*/ 22369 w 4046156"/>
                <a:gd name="connsiteY20" fmla="*/ 968313 h 1095231"/>
                <a:gd name="connsiteX21" fmla="*/ 17895 w 4046156"/>
                <a:gd name="connsiteY21" fmla="*/ 966821 h 1095231"/>
                <a:gd name="connsiteX22" fmla="*/ 13422 w 4046156"/>
                <a:gd name="connsiteY22" fmla="*/ 963839 h 1095231"/>
                <a:gd name="connsiteX23" fmla="*/ 14913 w 4046156"/>
                <a:gd name="connsiteY23" fmla="*/ 959365 h 1095231"/>
                <a:gd name="connsiteX24" fmla="*/ 16404 w 4046156"/>
                <a:gd name="connsiteY24" fmla="*/ 950418 h 1095231"/>
                <a:gd name="connsiteX25" fmla="*/ 17895 w 4046156"/>
                <a:gd name="connsiteY25" fmla="*/ 944453 h 1095231"/>
                <a:gd name="connsiteX26" fmla="*/ 14913 w 4046156"/>
                <a:gd name="connsiteY26" fmla="*/ 931031 h 1095231"/>
                <a:gd name="connsiteX27" fmla="*/ 13422 w 4046156"/>
                <a:gd name="connsiteY27" fmla="*/ 925066 h 1095231"/>
                <a:gd name="connsiteX28" fmla="*/ 10439 w 4046156"/>
                <a:gd name="connsiteY28" fmla="*/ 913136 h 1095231"/>
                <a:gd name="connsiteX29" fmla="*/ 7457 w 4046156"/>
                <a:gd name="connsiteY29" fmla="*/ 886293 h 1095231"/>
                <a:gd name="connsiteX30" fmla="*/ 8948 w 4046156"/>
                <a:gd name="connsiteY30" fmla="*/ 872872 h 1095231"/>
                <a:gd name="connsiteX31" fmla="*/ 32808 w 4046156"/>
                <a:gd name="connsiteY31" fmla="*/ 871380 h 1095231"/>
                <a:gd name="connsiteX32" fmla="*/ 35790 w 4046156"/>
                <a:gd name="connsiteY32" fmla="*/ 875854 h 1095231"/>
                <a:gd name="connsiteX33" fmla="*/ 58159 w 4046156"/>
                <a:gd name="connsiteY33" fmla="*/ 881819 h 1095231"/>
                <a:gd name="connsiteX34" fmla="*/ 67107 w 4046156"/>
                <a:gd name="connsiteY34" fmla="*/ 872872 h 1095231"/>
                <a:gd name="connsiteX35" fmla="*/ 90967 w 4046156"/>
                <a:gd name="connsiteY35" fmla="*/ 849012 h 1095231"/>
                <a:gd name="connsiteX36" fmla="*/ 67107 w 4046156"/>
                <a:gd name="connsiteY36" fmla="*/ 825152 h 1095231"/>
                <a:gd name="connsiteX37" fmla="*/ 43246 w 4046156"/>
                <a:gd name="connsiteY37" fmla="*/ 849012 h 1095231"/>
                <a:gd name="connsiteX38" fmla="*/ 45080 w 4046156"/>
                <a:gd name="connsiteY38" fmla="*/ 853436 h 1095231"/>
                <a:gd name="connsiteX39" fmla="*/ 26843 w 4046156"/>
                <a:gd name="connsiteY39" fmla="*/ 838573 h 1095231"/>
                <a:gd name="connsiteX40" fmla="*/ 23860 w 4046156"/>
                <a:gd name="connsiteY40" fmla="*/ 834099 h 1095231"/>
                <a:gd name="connsiteX41" fmla="*/ 8948 w 4046156"/>
                <a:gd name="connsiteY41" fmla="*/ 832608 h 1095231"/>
                <a:gd name="connsiteX42" fmla="*/ 7457 w 4046156"/>
                <a:gd name="connsiteY42" fmla="*/ 828134 h 1095231"/>
                <a:gd name="connsiteX43" fmla="*/ 5965 w 4046156"/>
                <a:gd name="connsiteY43" fmla="*/ 822169 h 1095231"/>
                <a:gd name="connsiteX44" fmla="*/ 4474 w 4046156"/>
                <a:gd name="connsiteY44" fmla="*/ 799800 h 1095231"/>
                <a:gd name="connsiteX45" fmla="*/ 5965 w 4046156"/>
                <a:gd name="connsiteY45" fmla="*/ 750588 h 1095231"/>
                <a:gd name="connsiteX46" fmla="*/ 7457 w 4046156"/>
                <a:gd name="connsiteY46" fmla="*/ 746114 h 1095231"/>
                <a:gd name="connsiteX47" fmla="*/ 37282 w 4046156"/>
                <a:gd name="connsiteY47" fmla="*/ 746114 h 1095231"/>
                <a:gd name="connsiteX48" fmla="*/ 46229 w 4046156"/>
                <a:gd name="connsiteY48" fmla="*/ 749097 h 1095231"/>
                <a:gd name="connsiteX49" fmla="*/ 50601 w 4046156"/>
                <a:gd name="connsiteY49" fmla="*/ 746734 h 1095231"/>
                <a:gd name="connsiteX50" fmla="*/ 67107 w 4046156"/>
                <a:gd name="connsiteY50" fmla="*/ 753571 h 1095231"/>
                <a:gd name="connsiteX51" fmla="*/ 90967 w 4046156"/>
                <a:gd name="connsiteY51" fmla="*/ 729711 h 1095231"/>
                <a:gd name="connsiteX52" fmla="*/ 67107 w 4046156"/>
                <a:gd name="connsiteY52" fmla="*/ 705851 h 1095231"/>
                <a:gd name="connsiteX53" fmla="*/ 50235 w 4046156"/>
                <a:gd name="connsiteY53" fmla="*/ 712839 h 1095231"/>
                <a:gd name="connsiteX54" fmla="*/ 40264 w 4046156"/>
                <a:gd name="connsiteY54" fmla="*/ 723746 h 1095231"/>
                <a:gd name="connsiteX55" fmla="*/ 35790 w 4046156"/>
                <a:gd name="connsiteY55" fmla="*/ 728219 h 1095231"/>
                <a:gd name="connsiteX56" fmla="*/ 31317 w 4046156"/>
                <a:gd name="connsiteY56" fmla="*/ 726728 h 1095231"/>
                <a:gd name="connsiteX57" fmla="*/ 26843 w 4046156"/>
                <a:gd name="connsiteY57" fmla="*/ 714798 h 1095231"/>
                <a:gd name="connsiteX58" fmla="*/ 22369 w 4046156"/>
                <a:gd name="connsiteY58" fmla="*/ 710324 h 1095231"/>
                <a:gd name="connsiteX59" fmla="*/ 23860 w 4046156"/>
                <a:gd name="connsiteY59" fmla="*/ 705851 h 1095231"/>
                <a:gd name="connsiteX60" fmla="*/ 28334 w 4046156"/>
                <a:gd name="connsiteY60" fmla="*/ 701377 h 1095231"/>
                <a:gd name="connsiteX61" fmla="*/ 29825 w 4046156"/>
                <a:gd name="connsiteY61" fmla="*/ 693921 h 1095231"/>
                <a:gd name="connsiteX62" fmla="*/ 28334 w 4046156"/>
                <a:gd name="connsiteY62" fmla="*/ 689447 h 1095231"/>
                <a:gd name="connsiteX63" fmla="*/ 23860 w 4046156"/>
                <a:gd name="connsiteY63" fmla="*/ 687956 h 1095231"/>
                <a:gd name="connsiteX64" fmla="*/ 19387 w 4046156"/>
                <a:gd name="connsiteY64" fmla="*/ 684973 h 1095231"/>
                <a:gd name="connsiteX65" fmla="*/ 10439 w 4046156"/>
                <a:gd name="connsiteY65" fmla="*/ 681991 h 1095231"/>
                <a:gd name="connsiteX66" fmla="*/ 8948 w 4046156"/>
                <a:gd name="connsiteY66" fmla="*/ 674534 h 1095231"/>
                <a:gd name="connsiteX67" fmla="*/ 5965 w 4046156"/>
                <a:gd name="connsiteY67" fmla="*/ 670060 h 1095231"/>
                <a:gd name="connsiteX68" fmla="*/ 2983 w 4046156"/>
                <a:gd name="connsiteY68" fmla="*/ 652165 h 1095231"/>
                <a:gd name="connsiteX69" fmla="*/ 5965 w 4046156"/>
                <a:gd name="connsiteY69" fmla="*/ 647691 h 1095231"/>
                <a:gd name="connsiteX70" fmla="*/ 8948 w 4046156"/>
                <a:gd name="connsiteY70" fmla="*/ 628305 h 1095231"/>
                <a:gd name="connsiteX71" fmla="*/ 11930 w 4046156"/>
                <a:gd name="connsiteY71" fmla="*/ 622340 h 1095231"/>
                <a:gd name="connsiteX72" fmla="*/ 17895 w 4046156"/>
                <a:gd name="connsiteY72" fmla="*/ 620848 h 1095231"/>
                <a:gd name="connsiteX73" fmla="*/ 31317 w 4046156"/>
                <a:gd name="connsiteY73" fmla="*/ 619357 h 1095231"/>
                <a:gd name="connsiteX74" fmla="*/ 47720 w 4046156"/>
                <a:gd name="connsiteY74" fmla="*/ 623831 h 1095231"/>
                <a:gd name="connsiteX75" fmla="*/ 56668 w 4046156"/>
                <a:gd name="connsiteY75" fmla="*/ 619357 h 1095231"/>
                <a:gd name="connsiteX76" fmla="*/ 67107 w 4046156"/>
                <a:gd name="connsiteY76" fmla="*/ 620849 h 1095231"/>
                <a:gd name="connsiteX77" fmla="*/ 90967 w 4046156"/>
                <a:gd name="connsiteY77" fmla="*/ 596989 h 1095231"/>
                <a:gd name="connsiteX78" fmla="*/ 67107 w 4046156"/>
                <a:gd name="connsiteY78" fmla="*/ 573129 h 1095231"/>
                <a:gd name="connsiteX79" fmla="*/ 25352 w 4046156"/>
                <a:gd name="connsiteY79" fmla="*/ 585058 h 1095231"/>
                <a:gd name="connsiteX80" fmla="*/ 13422 w 4046156"/>
                <a:gd name="connsiteY80" fmla="*/ 586550 h 1095231"/>
                <a:gd name="connsiteX81" fmla="*/ 8948 w 4046156"/>
                <a:gd name="connsiteY81" fmla="*/ 583567 h 1095231"/>
                <a:gd name="connsiteX82" fmla="*/ 1492 w 4046156"/>
                <a:gd name="connsiteY82" fmla="*/ 582076 h 1095231"/>
                <a:gd name="connsiteX83" fmla="*/ 0 w 4046156"/>
                <a:gd name="connsiteY83" fmla="*/ 577602 h 1095231"/>
                <a:gd name="connsiteX84" fmla="*/ 2983 w 4046156"/>
                <a:gd name="connsiteY84" fmla="*/ 571637 h 1095231"/>
                <a:gd name="connsiteX85" fmla="*/ 5965 w 4046156"/>
                <a:gd name="connsiteY85" fmla="*/ 538829 h 1095231"/>
                <a:gd name="connsiteX86" fmla="*/ 2983 w 4046156"/>
                <a:gd name="connsiteY86" fmla="*/ 506021 h 1095231"/>
                <a:gd name="connsiteX87" fmla="*/ 5965 w 4046156"/>
                <a:gd name="connsiteY87" fmla="*/ 495582 h 1095231"/>
                <a:gd name="connsiteX88" fmla="*/ 10439 w 4046156"/>
                <a:gd name="connsiteY88" fmla="*/ 492600 h 1095231"/>
                <a:gd name="connsiteX89" fmla="*/ 11930 w 4046156"/>
                <a:gd name="connsiteY89" fmla="*/ 488126 h 1095231"/>
                <a:gd name="connsiteX90" fmla="*/ 23860 w 4046156"/>
                <a:gd name="connsiteY90" fmla="*/ 488126 h 1095231"/>
                <a:gd name="connsiteX91" fmla="*/ 32808 w 4046156"/>
                <a:gd name="connsiteY91" fmla="*/ 491109 h 1095231"/>
                <a:gd name="connsiteX92" fmla="*/ 50703 w 4046156"/>
                <a:gd name="connsiteY92" fmla="*/ 489617 h 1095231"/>
                <a:gd name="connsiteX93" fmla="*/ 67107 w 4046156"/>
                <a:gd name="connsiteY93" fmla="*/ 491109 h 1095231"/>
                <a:gd name="connsiteX94" fmla="*/ 90967 w 4046156"/>
                <a:gd name="connsiteY94" fmla="*/ 467249 h 1095231"/>
                <a:gd name="connsiteX95" fmla="*/ 67107 w 4046156"/>
                <a:gd name="connsiteY95" fmla="*/ 443389 h 1095231"/>
                <a:gd name="connsiteX96" fmla="*/ 50235 w 4046156"/>
                <a:gd name="connsiteY96" fmla="*/ 450377 h 1095231"/>
                <a:gd name="connsiteX97" fmla="*/ 43247 w 4046156"/>
                <a:gd name="connsiteY97" fmla="*/ 459792 h 1095231"/>
                <a:gd name="connsiteX98" fmla="*/ 35790 w 4046156"/>
                <a:gd name="connsiteY98" fmla="*/ 458301 h 1095231"/>
                <a:gd name="connsiteX99" fmla="*/ 31317 w 4046156"/>
                <a:gd name="connsiteY99" fmla="*/ 456810 h 1095231"/>
                <a:gd name="connsiteX100" fmla="*/ 26843 w 4046156"/>
                <a:gd name="connsiteY100" fmla="*/ 455319 h 1095231"/>
                <a:gd name="connsiteX101" fmla="*/ 17895 w 4046156"/>
                <a:gd name="connsiteY101" fmla="*/ 452336 h 1095231"/>
                <a:gd name="connsiteX102" fmla="*/ 14913 w 4046156"/>
                <a:gd name="connsiteY102" fmla="*/ 446371 h 1095231"/>
                <a:gd name="connsiteX103" fmla="*/ 11930 w 4046156"/>
                <a:gd name="connsiteY103" fmla="*/ 441897 h 1095231"/>
                <a:gd name="connsiteX104" fmla="*/ 7457 w 4046156"/>
                <a:gd name="connsiteY104" fmla="*/ 440406 h 1095231"/>
                <a:gd name="connsiteX105" fmla="*/ 5965 w 4046156"/>
                <a:gd name="connsiteY105" fmla="*/ 404616 h 1095231"/>
                <a:gd name="connsiteX106" fmla="*/ 7457 w 4046156"/>
                <a:gd name="connsiteY106" fmla="*/ 380755 h 1095231"/>
                <a:gd name="connsiteX107" fmla="*/ 7457 w 4046156"/>
                <a:gd name="connsiteY107" fmla="*/ 364351 h 1095231"/>
                <a:gd name="connsiteX108" fmla="*/ 11930 w 4046156"/>
                <a:gd name="connsiteY108" fmla="*/ 358386 h 1095231"/>
                <a:gd name="connsiteX109" fmla="*/ 14913 w 4046156"/>
                <a:gd name="connsiteY109" fmla="*/ 353913 h 1095231"/>
                <a:gd name="connsiteX110" fmla="*/ 20878 w 4046156"/>
                <a:gd name="connsiteY110" fmla="*/ 352421 h 1095231"/>
                <a:gd name="connsiteX111" fmla="*/ 31317 w 4046156"/>
                <a:gd name="connsiteY111" fmla="*/ 359878 h 1095231"/>
                <a:gd name="connsiteX112" fmla="*/ 35790 w 4046156"/>
                <a:gd name="connsiteY112" fmla="*/ 361369 h 1095231"/>
                <a:gd name="connsiteX113" fmla="*/ 53595 w 4046156"/>
                <a:gd name="connsiteY113" fmla="*/ 363347 h 1095231"/>
                <a:gd name="connsiteX114" fmla="*/ 52604 w 4046156"/>
                <a:gd name="connsiteY114" fmla="*/ 359835 h 1095231"/>
                <a:gd name="connsiteX115" fmla="*/ 67107 w 4046156"/>
                <a:gd name="connsiteY115" fmla="*/ 365843 h 1095231"/>
                <a:gd name="connsiteX116" fmla="*/ 90967 w 4046156"/>
                <a:gd name="connsiteY116" fmla="*/ 341983 h 1095231"/>
                <a:gd name="connsiteX117" fmla="*/ 67107 w 4046156"/>
                <a:gd name="connsiteY117" fmla="*/ 318123 h 1095231"/>
                <a:gd name="connsiteX118" fmla="*/ 50235 w 4046156"/>
                <a:gd name="connsiteY118" fmla="*/ 325111 h 1095231"/>
                <a:gd name="connsiteX119" fmla="*/ 38773 w 4046156"/>
                <a:gd name="connsiteY119" fmla="*/ 325579 h 1095231"/>
                <a:gd name="connsiteX120" fmla="*/ 19387 w 4046156"/>
                <a:gd name="connsiteY120" fmla="*/ 324088 h 1095231"/>
                <a:gd name="connsiteX121" fmla="*/ 13422 w 4046156"/>
                <a:gd name="connsiteY121" fmla="*/ 319614 h 1095231"/>
                <a:gd name="connsiteX122" fmla="*/ 8948 w 4046156"/>
                <a:gd name="connsiteY122" fmla="*/ 282332 h 1095231"/>
                <a:gd name="connsiteX123" fmla="*/ 7457 w 4046156"/>
                <a:gd name="connsiteY123" fmla="*/ 253998 h 1095231"/>
                <a:gd name="connsiteX124" fmla="*/ 5965 w 4046156"/>
                <a:gd name="connsiteY124" fmla="*/ 243559 h 1095231"/>
                <a:gd name="connsiteX125" fmla="*/ 10439 w 4046156"/>
                <a:gd name="connsiteY125" fmla="*/ 240577 h 1095231"/>
                <a:gd name="connsiteX126" fmla="*/ 44738 w 4046156"/>
                <a:gd name="connsiteY126" fmla="*/ 239085 h 1095231"/>
                <a:gd name="connsiteX127" fmla="*/ 47720 w 4046156"/>
                <a:gd name="connsiteY127" fmla="*/ 231629 h 1095231"/>
                <a:gd name="connsiteX128" fmla="*/ 50235 w 4046156"/>
                <a:gd name="connsiteY128" fmla="*/ 233589 h 1095231"/>
                <a:gd name="connsiteX129" fmla="*/ 67107 w 4046156"/>
                <a:gd name="connsiteY129" fmla="*/ 240577 h 1095231"/>
                <a:gd name="connsiteX130" fmla="*/ 90967 w 4046156"/>
                <a:gd name="connsiteY130" fmla="*/ 216717 h 1095231"/>
                <a:gd name="connsiteX131" fmla="*/ 67107 w 4046156"/>
                <a:gd name="connsiteY131" fmla="*/ 192857 h 1095231"/>
                <a:gd name="connsiteX132" fmla="*/ 50235 w 4046156"/>
                <a:gd name="connsiteY132" fmla="*/ 199845 h 1095231"/>
                <a:gd name="connsiteX133" fmla="*/ 44956 w 4046156"/>
                <a:gd name="connsiteY133" fmla="*/ 211137 h 1095231"/>
                <a:gd name="connsiteX134" fmla="*/ 29825 w 4046156"/>
                <a:gd name="connsiteY134" fmla="*/ 204787 h 1095231"/>
                <a:gd name="connsiteX135" fmla="*/ 28334 w 4046156"/>
                <a:gd name="connsiteY135" fmla="*/ 209260 h 1095231"/>
                <a:gd name="connsiteX136" fmla="*/ 22369 w 4046156"/>
                <a:gd name="connsiteY136" fmla="*/ 210752 h 1095231"/>
                <a:gd name="connsiteX137" fmla="*/ 8948 w 4046156"/>
                <a:gd name="connsiteY137" fmla="*/ 200313 h 1095231"/>
                <a:gd name="connsiteX138" fmla="*/ 4474 w 4046156"/>
                <a:gd name="connsiteY138" fmla="*/ 189874 h 1095231"/>
                <a:gd name="connsiteX139" fmla="*/ 5965 w 4046156"/>
                <a:gd name="connsiteY139" fmla="*/ 185400 h 1095231"/>
                <a:gd name="connsiteX140" fmla="*/ 7457 w 4046156"/>
                <a:gd name="connsiteY140" fmla="*/ 151101 h 1095231"/>
                <a:gd name="connsiteX141" fmla="*/ 8948 w 4046156"/>
                <a:gd name="connsiteY141" fmla="*/ 143645 h 1095231"/>
                <a:gd name="connsiteX142" fmla="*/ 10439 w 4046156"/>
                <a:gd name="connsiteY142" fmla="*/ 137680 h 1095231"/>
                <a:gd name="connsiteX143" fmla="*/ 11930 w 4046156"/>
                <a:gd name="connsiteY143" fmla="*/ 121276 h 1095231"/>
                <a:gd name="connsiteX144" fmla="*/ 13422 w 4046156"/>
                <a:gd name="connsiteY144" fmla="*/ 116802 h 1095231"/>
                <a:gd name="connsiteX145" fmla="*/ 17895 w 4046156"/>
                <a:gd name="connsiteY145" fmla="*/ 115311 h 1095231"/>
                <a:gd name="connsiteX146" fmla="*/ 31317 w 4046156"/>
                <a:gd name="connsiteY146" fmla="*/ 122767 h 1095231"/>
                <a:gd name="connsiteX147" fmla="*/ 48330 w 4046156"/>
                <a:gd name="connsiteY147" fmla="*/ 124743 h 1095231"/>
                <a:gd name="connsiteX148" fmla="*/ 67107 w 4046156"/>
                <a:gd name="connsiteY148" fmla="*/ 124258 h 1095231"/>
                <a:gd name="connsiteX149" fmla="*/ 90967 w 4046156"/>
                <a:gd name="connsiteY149" fmla="*/ 100398 h 1095231"/>
                <a:gd name="connsiteX150" fmla="*/ 67107 w 4046156"/>
                <a:gd name="connsiteY150" fmla="*/ 76538 h 1095231"/>
                <a:gd name="connsiteX151" fmla="*/ 50235 w 4046156"/>
                <a:gd name="connsiteY151" fmla="*/ 83526 h 1095231"/>
                <a:gd name="connsiteX152" fmla="*/ 44738 w 4046156"/>
                <a:gd name="connsiteY152" fmla="*/ 79521 h 1095231"/>
                <a:gd name="connsiteX153" fmla="*/ 40264 w 4046156"/>
                <a:gd name="connsiteY153" fmla="*/ 78029 h 1095231"/>
                <a:gd name="connsiteX154" fmla="*/ 31317 w 4046156"/>
                <a:gd name="connsiteY154" fmla="*/ 75047 h 1095231"/>
                <a:gd name="connsiteX155" fmla="*/ 25352 w 4046156"/>
                <a:gd name="connsiteY155" fmla="*/ 72064 h 1095231"/>
                <a:gd name="connsiteX156" fmla="*/ 23860 w 4046156"/>
                <a:gd name="connsiteY156" fmla="*/ 51187 h 1095231"/>
                <a:gd name="connsiteX157" fmla="*/ 20878 w 4046156"/>
                <a:gd name="connsiteY157" fmla="*/ 46713 h 1095231"/>
                <a:gd name="connsiteX158" fmla="*/ 19387 w 4046156"/>
                <a:gd name="connsiteY158" fmla="*/ 42239 h 1095231"/>
                <a:gd name="connsiteX159" fmla="*/ 16404 w 4046156"/>
                <a:gd name="connsiteY159" fmla="*/ 33292 h 1095231"/>
                <a:gd name="connsiteX160" fmla="*/ 11930 w 4046156"/>
                <a:gd name="connsiteY160" fmla="*/ 30309 h 1095231"/>
                <a:gd name="connsiteX161" fmla="*/ 10439 w 4046156"/>
                <a:gd name="connsiteY161" fmla="*/ 18379 h 1095231"/>
                <a:gd name="connsiteX162" fmla="*/ 11930 w 4046156"/>
                <a:gd name="connsiteY162" fmla="*/ 13905 h 1095231"/>
                <a:gd name="connsiteX163" fmla="*/ 13422 w 4046156"/>
                <a:gd name="connsiteY163" fmla="*/ 7940 h 1095231"/>
                <a:gd name="connsiteX164" fmla="*/ 16404 w 4046156"/>
                <a:gd name="connsiteY164" fmla="*/ 3466 h 1095231"/>
                <a:gd name="connsiteX165" fmla="*/ 20281 w 4046156"/>
                <a:gd name="connsiteY165" fmla="*/ 484 h 1095231"/>
                <a:gd name="connsiteX166" fmla="*/ 211893 w 4046156"/>
                <a:gd name="connsiteY166" fmla="*/ 484 h 1095231"/>
                <a:gd name="connsiteX167" fmla="*/ 347539 w 4046156"/>
                <a:gd name="connsiteY167" fmla="*/ 484 h 1095231"/>
                <a:gd name="connsiteX168" fmla="*/ 3312746 w 4046156"/>
                <a:gd name="connsiteY168" fmla="*/ 0 h 1095231"/>
                <a:gd name="connsiteX0" fmla="*/ 3312746 w 4046156"/>
                <a:gd name="connsiteY0" fmla="*/ 0 h 1095231"/>
                <a:gd name="connsiteX1" fmla="*/ 3312746 w 4046156"/>
                <a:gd name="connsiteY1" fmla="*/ 1044570 h 1095231"/>
                <a:gd name="connsiteX2" fmla="*/ 12428 w 4046156"/>
                <a:gd name="connsiteY2" fmla="*/ 1042876 h 1095231"/>
                <a:gd name="connsiteX3" fmla="*/ 10439 w 4046156"/>
                <a:gd name="connsiteY3" fmla="*/ 1039893 h 1095231"/>
                <a:gd name="connsiteX4" fmla="*/ 5965 w 4046156"/>
                <a:gd name="connsiteY4" fmla="*/ 1029454 h 1095231"/>
                <a:gd name="connsiteX5" fmla="*/ 4474 w 4046156"/>
                <a:gd name="connsiteY5" fmla="*/ 1023489 h 1095231"/>
                <a:gd name="connsiteX6" fmla="*/ 1492 w 4046156"/>
                <a:gd name="connsiteY6" fmla="*/ 1017524 h 1095231"/>
                <a:gd name="connsiteX7" fmla="*/ 7457 w 4046156"/>
                <a:gd name="connsiteY7" fmla="*/ 996646 h 1095231"/>
                <a:gd name="connsiteX8" fmla="*/ 8948 w 4046156"/>
                <a:gd name="connsiteY8" fmla="*/ 992173 h 1095231"/>
                <a:gd name="connsiteX9" fmla="*/ 23860 w 4046156"/>
                <a:gd name="connsiteY9" fmla="*/ 990681 h 1095231"/>
                <a:gd name="connsiteX10" fmla="*/ 38773 w 4046156"/>
                <a:gd name="connsiteY10" fmla="*/ 999629 h 1095231"/>
                <a:gd name="connsiteX11" fmla="*/ 55177 w 4046156"/>
                <a:gd name="connsiteY11" fmla="*/ 998138 h 1095231"/>
                <a:gd name="connsiteX12" fmla="*/ 57759 w 4046156"/>
                <a:gd name="connsiteY12" fmla="*/ 994266 h 1095231"/>
                <a:gd name="connsiteX13" fmla="*/ 67107 w 4046156"/>
                <a:gd name="connsiteY13" fmla="*/ 998138 h 1095231"/>
                <a:gd name="connsiteX14" fmla="*/ 90967 w 4046156"/>
                <a:gd name="connsiteY14" fmla="*/ 974278 h 1095231"/>
                <a:gd name="connsiteX15" fmla="*/ 67107 w 4046156"/>
                <a:gd name="connsiteY15" fmla="*/ 950418 h 1095231"/>
                <a:gd name="connsiteX16" fmla="*/ 43246 w 4046156"/>
                <a:gd name="connsiteY16" fmla="*/ 974278 h 1095231"/>
                <a:gd name="connsiteX17" fmla="*/ 43810 w 4046156"/>
                <a:gd name="connsiteY17" fmla="*/ 975636 h 1095231"/>
                <a:gd name="connsiteX18" fmla="*/ 34299 w 4046156"/>
                <a:gd name="connsiteY18" fmla="*/ 974278 h 1095231"/>
                <a:gd name="connsiteX19" fmla="*/ 29825 w 4046156"/>
                <a:gd name="connsiteY19" fmla="*/ 971295 h 1095231"/>
                <a:gd name="connsiteX20" fmla="*/ 22369 w 4046156"/>
                <a:gd name="connsiteY20" fmla="*/ 968313 h 1095231"/>
                <a:gd name="connsiteX21" fmla="*/ 17895 w 4046156"/>
                <a:gd name="connsiteY21" fmla="*/ 966821 h 1095231"/>
                <a:gd name="connsiteX22" fmla="*/ 13422 w 4046156"/>
                <a:gd name="connsiteY22" fmla="*/ 963839 h 1095231"/>
                <a:gd name="connsiteX23" fmla="*/ 14913 w 4046156"/>
                <a:gd name="connsiteY23" fmla="*/ 959365 h 1095231"/>
                <a:gd name="connsiteX24" fmla="*/ 16404 w 4046156"/>
                <a:gd name="connsiteY24" fmla="*/ 950418 h 1095231"/>
                <a:gd name="connsiteX25" fmla="*/ 17895 w 4046156"/>
                <a:gd name="connsiteY25" fmla="*/ 944453 h 1095231"/>
                <a:gd name="connsiteX26" fmla="*/ 14913 w 4046156"/>
                <a:gd name="connsiteY26" fmla="*/ 931031 h 1095231"/>
                <a:gd name="connsiteX27" fmla="*/ 13422 w 4046156"/>
                <a:gd name="connsiteY27" fmla="*/ 925066 h 1095231"/>
                <a:gd name="connsiteX28" fmla="*/ 10439 w 4046156"/>
                <a:gd name="connsiteY28" fmla="*/ 913136 h 1095231"/>
                <a:gd name="connsiteX29" fmla="*/ 7457 w 4046156"/>
                <a:gd name="connsiteY29" fmla="*/ 886293 h 1095231"/>
                <a:gd name="connsiteX30" fmla="*/ 8948 w 4046156"/>
                <a:gd name="connsiteY30" fmla="*/ 872872 h 1095231"/>
                <a:gd name="connsiteX31" fmla="*/ 32808 w 4046156"/>
                <a:gd name="connsiteY31" fmla="*/ 871380 h 1095231"/>
                <a:gd name="connsiteX32" fmla="*/ 35790 w 4046156"/>
                <a:gd name="connsiteY32" fmla="*/ 875854 h 1095231"/>
                <a:gd name="connsiteX33" fmla="*/ 58159 w 4046156"/>
                <a:gd name="connsiteY33" fmla="*/ 881819 h 1095231"/>
                <a:gd name="connsiteX34" fmla="*/ 67107 w 4046156"/>
                <a:gd name="connsiteY34" fmla="*/ 872872 h 1095231"/>
                <a:gd name="connsiteX35" fmla="*/ 90967 w 4046156"/>
                <a:gd name="connsiteY35" fmla="*/ 849012 h 1095231"/>
                <a:gd name="connsiteX36" fmla="*/ 67107 w 4046156"/>
                <a:gd name="connsiteY36" fmla="*/ 825152 h 1095231"/>
                <a:gd name="connsiteX37" fmla="*/ 43246 w 4046156"/>
                <a:gd name="connsiteY37" fmla="*/ 849012 h 1095231"/>
                <a:gd name="connsiteX38" fmla="*/ 45080 w 4046156"/>
                <a:gd name="connsiteY38" fmla="*/ 853436 h 1095231"/>
                <a:gd name="connsiteX39" fmla="*/ 26843 w 4046156"/>
                <a:gd name="connsiteY39" fmla="*/ 838573 h 1095231"/>
                <a:gd name="connsiteX40" fmla="*/ 23860 w 4046156"/>
                <a:gd name="connsiteY40" fmla="*/ 834099 h 1095231"/>
                <a:gd name="connsiteX41" fmla="*/ 8948 w 4046156"/>
                <a:gd name="connsiteY41" fmla="*/ 832608 h 1095231"/>
                <a:gd name="connsiteX42" fmla="*/ 7457 w 4046156"/>
                <a:gd name="connsiteY42" fmla="*/ 828134 h 1095231"/>
                <a:gd name="connsiteX43" fmla="*/ 5965 w 4046156"/>
                <a:gd name="connsiteY43" fmla="*/ 822169 h 1095231"/>
                <a:gd name="connsiteX44" fmla="*/ 4474 w 4046156"/>
                <a:gd name="connsiteY44" fmla="*/ 799800 h 1095231"/>
                <a:gd name="connsiteX45" fmla="*/ 5965 w 4046156"/>
                <a:gd name="connsiteY45" fmla="*/ 750588 h 1095231"/>
                <a:gd name="connsiteX46" fmla="*/ 7457 w 4046156"/>
                <a:gd name="connsiteY46" fmla="*/ 746114 h 1095231"/>
                <a:gd name="connsiteX47" fmla="*/ 37282 w 4046156"/>
                <a:gd name="connsiteY47" fmla="*/ 746114 h 1095231"/>
                <a:gd name="connsiteX48" fmla="*/ 46229 w 4046156"/>
                <a:gd name="connsiteY48" fmla="*/ 749097 h 1095231"/>
                <a:gd name="connsiteX49" fmla="*/ 50601 w 4046156"/>
                <a:gd name="connsiteY49" fmla="*/ 746734 h 1095231"/>
                <a:gd name="connsiteX50" fmla="*/ 67107 w 4046156"/>
                <a:gd name="connsiteY50" fmla="*/ 753571 h 1095231"/>
                <a:gd name="connsiteX51" fmla="*/ 90967 w 4046156"/>
                <a:gd name="connsiteY51" fmla="*/ 729711 h 1095231"/>
                <a:gd name="connsiteX52" fmla="*/ 67107 w 4046156"/>
                <a:gd name="connsiteY52" fmla="*/ 705851 h 1095231"/>
                <a:gd name="connsiteX53" fmla="*/ 50235 w 4046156"/>
                <a:gd name="connsiteY53" fmla="*/ 712839 h 1095231"/>
                <a:gd name="connsiteX54" fmla="*/ 40264 w 4046156"/>
                <a:gd name="connsiteY54" fmla="*/ 723746 h 1095231"/>
                <a:gd name="connsiteX55" fmla="*/ 35790 w 4046156"/>
                <a:gd name="connsiteY55" fmla="*/ 728219 h 1095231"/>
                <a:gd name="connsiteX56" fmla="*/ 31317 w 4046156"/>
                <a:gd name="connsiteY56" fmla="*/ 726728 h 1095231"/>
                <a:gd name="connsiteX57" fmla="*/ 26843 w 4046156"/>
                <a:gd name="connsiteY57" fmla="*/ 714798 h 1095231"/>
                <a:gd name="connsiteX58" fmla="*/ 22369 w 4046156"/>
                <a:gd name="connsiteY58" fmla="*/ 710324 h 1095231"/>
                <a:gd name="connsiteX59" fmla="*/ 23860 w 4046156"/>
                <a:gd name="connsiteY59" fmla="*/ 705851 h 1095231"/>
                <a:gd name="connsiteX60" fmla="*/ 28334 w 4046156"/>
                <a:gd name="connsiteY60" fmla="*/ 701377 h 1095231"/>
                <a:gd name="connsiteX61" fmla="*/ 29825 w 4046156"/>
                <a:gd name="connsiteY61" fmla="*/ 693921 h 1095231"/>
                <a:gd name="connsiteX62" fmla="*/ 28334 w 4046156"/>
                <a:gd name="connsiteY62" fmla="*/ 689447 h 1095231"/>
                <a:gd name="connsiteX63" fmla="*/ 23860 w 4046156"/>
                <a:gd name="connsiteY63" fmla="*/ 687956 h 1095231"/>
                <a:gd name="connsiteX64" fmla="*/ 19387 w 4046156"/>
                <a:gd name="connsiteY64" fmla="*/ 684973 h 1095231"/>
                <a:gd name="connsiteX65" fmla="*/ 10439 w 4046156"/>
                <a:gd name="connsiteY65" fmla="*/ 681991 h 1095231"/>
                <a:gd name="connsiteX66" fmla="*/ 8948 w 4046156"/>
                <a:gd name="connsiteY66" fmla="*/ 674534 h 1095231"/>
                <a:gd name="connsiteX67" fmla="*/ 5965 w 4046156"/>
                <a:gd name="connsiteY67" fmla="*/ 670060 h 1095231"/>
                <a:gd name="connsiteX68" fmla="*/ 2983 w 4046156"/>
                <a:gd name="connsiteY68" fmla="*/ 652165 h 1095231"/>
                <a:gd name="connsiteX69" fmla="*/ 5965 w 4046156"/>
                <a:gd name="connsiteY69" fmla="*/ 647691 h 1095231"/>
                <a:gd name="connsiteX70" fmla="*/ 8948 w 4046156"/>
                <a:gd name="connsiteY70" fmla="*/ 628305 h 1095231"/>
                <a:gd name="connsiteX71" fmla="*/ 11930 w 4046156"/>
                <a:gd name="connsiteY71" fmla="*/ 622340 h 1095231"/>
                <a:gd name="connsiteX72" fmla="*/ 17895 w 4046156"/>
                <a:gd name="connsiteY72" fmla="*/ 620848 h 1095231"/>
                <a:gd name="connsiteX73" fmla="*/ 31317 w 4046156"/>
                <a:gd name="connsiteY73" fmla="*/ 619357 h 1095231"/>
                <a:gd name="connsiteX74" fmla="*/ 47720 w 4046156"/>
                <a:gd name="connsiteY74" fmla="*/ 623831 h 1095231"/>
                <a:gd name="connsiteX75" fmla="*/ 56668 w 4046156"/>
                <a:gd name="connsiteY75" fmla="*/ 619357 h 1095231"/>
                <a:gd name="connsiteX76" fmla="*/ 67107 w 4046156"/>
                <a:gd name="connsiteY76" fmla="*/ 620849 h 1095231"/>
                <a:gd name="connsiteX77" fmla="*/ 90967 w 4046156"/>
                <a:gd name="connsiteY77" fmla="*/ 596989 h 1095231"/>
                <a:gd name="connsiteX78" fmla="*/ 67107 w 4046156"/>
                <a:gd name="connsiteY78" fmla="*/ 573129 h 1095231"/>
                <a:gd name="connsiteX79" fmla="*/ 25352 w 4046156"/>
                <a:gd name="connsiteY79" fmla="*/ 585058 h 1095231"/>
                <a:gd name="connsiteX80" fmla="*/ 13422 w 4046156"/>
                <a:gd name="connsiteY80" fmla="*/ 586550 h 1095231"/>
                <a:gd name="connsiteX81" fmla="*/ 8948 w 4046156"/>
                <a:gd name="connsiteY81" fmla="*/ 583567 h 1095231"/>
                <a:gd name="connsiteX82" fmla="*/ 1492 w 4046156"/>
                <a:gd name="connsiteY82" fmla="*/ 582076 h 1095231"/>
                <a:gd name="connsiteX83" fmla="*/ 0 w 4046156"/>
                <a:gd name="connsiteY83" fmla="*/ 577602 h 1095231"/>
                <a:gd name="connsiteX84" fmla="*/ 2983 w 4046156"/>
                <a:gd name="connsiteY84" fmla="*/ 571637 h 1095231"/>
                <a:gd name="connsiteX85" fmla="*/ 5965 w 4046156"/>
                <a:gd name="connsiteY85" fmla="*/ 538829 h 1095231"/>
                <a:gd name="connsiteX86" fmla="*/ 2983 w 4046156"/>
                <a:gd name="connsiteY86" fmla="*/ 506021 h 1095231"/>
                <a:gd name="connsiteX87" fmla="*/ 5965 w 4046156"/>
                <a:gd name="connsiteY87" fmla="*/ 495582 h 1095231"/>
                <a:gd name="connsiteX88" fmla="*/ 10439 w 4046156"/>
                <a:gd name="connsiteY88" fmla="*/ 492600 h 1095231"/>
                <a:gd name="connsiteX89" fmla="*/ 11930 w 4046156"/>
                <a:gd name="connsiteY89" fmla="*/ 488126 h 1095231"/>
                <a:gd name="connsiteX90" fmla="*/ 23860 w 4046156"/>
                <a:gd name="connsiteY90" fmla="*/ 488126 h 1095231"/>
                <a:gd name="connsiteX91" fmla="*/ 32808 w 4046156"/>
                <a:gd name="connsiteY91" fmla="*/ 491109 h 1095231"/>
                <a:gd name="connsiteX92" fmla="*/ 50703 w 4046156"/>
                <a:gd name="connsiteY92" fmla="*/ 489617 h 1095231"/>
                <a:gd name="connsiteX93" fmla="*/ 67107 w 4046156"/>
                <a:gd name="connsiteY93" fmla="*/ 491109 h 1095231"/>
                <a:gd name="connsiteX94" fmla="*/ 90967 w 4046156"/>
                <a:gd name="connsiteY94" fmla="*/ 467249 h 1095231"/>
                <a:gd name="connsiteX95" fmla="*/ 67107 w 4046156"/>
                <a:gd name="connsiteY95" fmla="*/ 443389 h 1095231"/>
                <a:gd name="connsiteX96" fmla="*/ 50235 w 4046156"/>
                <a:gd name="connsiteY96" fmla="*/ 450377 h 1095231"/>
                <a:gd name="connsiteX97" fmla="*/ 43247 w 4046156"/>
                <a:gd name="connsiteY97" fmla="*/ 459792 h 1095231"/>
                <a:gd name="connsiteX98" fmla="*/ 35790 w 4046156"/>
                <a:gd name="connsiteY98" fmla="*/ 458301 h 1095231"/>
                <a:gd name="connsiteX99" fmla="*/ 31317 w 4046156"/>
                <a:gd name="connsiteY99" fmla="*/ 456810 h 1095231"/>
                <a:gd name="connsiteX100" fmla="*/ 26843 w 4046156"/>
                <a:gd name="connsiteY100" fmla="*/ 455319 h 1095231"/>
                <a:gd name="connsiteX101" fmla="*/ 17895 w 4046156"/>
                <a:gd name="connsiteY101" fmla="*/ 452336 h 1095231"/>
                <a:gd name="connsiteX102" fmla="*/ 14913 w 4046156"/>
                <a:gd name="connsiteY102" fmla="*/ 446371 h 1095231"/>
                <a:gd name="connsiteX103" fmla="*/ 11930 w 4046156"/>
                <a:gd name="connsiteY103" fmla="*/ 441897 h 1095231"/>
                <a:gd name="connsiteX104" fmla="*/ 7457 w 4046156"/>
                <a:gd name="connsiteY104" fmla="*/ 440406 h 1095231"/>
                <a:gd name="connsiteX105" fmla="*/ 5965 w 4046156"/>
                <a:gd name="connsiteY105" fmla="*/ 404616 h 1095231"/>
                <a:gd name="connsiteX106" fmla="*/ 7457 w 4046156"/>
                <a:gd name="connsiteY106" fmla="*/ 380755 h 1095231"/>
                <a:gd name="connsiteX107" fmla="*/ 7457 w 4046156"/>
                <a:gd name="connsiteY107" fmla="*/ 364351 h 1095231"/>
                <a:gd name="connsiteX108" fmla="*/ 11930 w 4046156"/>
                <a:gd name="connsiteY108" fmla="*/ 358386 h 1095231"/>
                <a:gd name="connsiteX109" fmla="*/ 14913 w 4046156"/>
                <a:gd name="connsiteY109" fmla="*/ 353913 h 1095231"/>
                <a:gd name="connsiteX110" fmla="*/ 20878 w 4046156"/>
                <a:gd name="connsiteY110" fmla="*/ 352421 h 1095231"/>
                <a:gd name="connsiteX111" fmla="*/ 31317 w 4046156"/>
                <a:gd name="connsiteY111" fmla="*/ 359878 h 1095231"/>
                <a:gd name="connsiteX112" fmla="*/ 35790 w 4046156"/>
                <a:gd name="connsiteY112" fmla="*/ 361369 h 1095231"/>
                <a:gd name="connsiteX113" fmla="*/ 53595 w 4046156"/>
                <a:gd name="connsiteY113" fmla="*/ 363347 h 1095231"/>
                <a:gd name="connsiteX114" fmla="*/ 52604 w 4046156"/>
                <a:gd name="connsiteY114" fmla="*/ 359835 h 1095231"/>
                <a:gd name="connsiteX115" fmla="*/ 67107 w 4046156"/>
                <a:gd name="connsiteY115" fmla="*/ 365843 h 1095231"/>
                <a:gd name="connsiteX116" fmla="*/ 90967 w 4046156"/>
                <a:gd name="connsiteY116" fmla="*/ 341983 h 1095231"/>
                <a:gd name="connsiteX117" fmla="*/ 67107 w 4046156"/>
                <a:gd name="connsiteY117" fmla="*/ 318123 h 1095231"/>
                <a:gd name="connsiteX118" fmla="*/ 50235 w 4046156"/>
                <a:gd name="connsiteY118" fmla="*/ 325111 h 1095231"/>
                <a:gd name="connsiteX119" fmla="*/ 38773 w 4046156"/>
                <a:gd name="connsiteY119" fmla="*/ 325579 h 1095231"/>
                <a:gd name="connsiteX120" fmla="*/ 19387 w 4046156"/>
                <a:gd name="connsiteY120" fmla="*/ 324088 h 1095231"/>
                <a:gd name="connsiteX121" fmla="*/ 13422 w 4046156"/>
                <a:gd name="connsiteY121" fmla="*/ 319614 h 1095231"/>
                <a:gd name="connsiteX122" fmla="*/ 8948 w 4046156"/>
                <a:gd name="connsiteY122" fmla="*/ 282332 h 1095231"/>
                <a:gd name="connsiteX123" fmla="*/ 7457 w 4046156"/>
                <a:gd name="connsiteY123" fmla="*/ 253998 h 1095231"/>
                <a:gd name="connsiteX124" fmla="*/ 5965 w 4046156"/>
                <a:gd name="connsiteY124" fmla="*/ 243559 h 1095231"/>
                <a:gd name="connsiteX125" fmla="*/ 10439 w 4046156"/>
                <a:gd name="connsiteY125" fmla="*/ 240577 h 1095231"/>
                <a:gd name="connsiteX126" fmla="*/ 44738 w 4046156"/>
                <a:gd name="connsiteY126" fmla="*/ 239085 h 1095231"/>
                <a:gd name="connsiteX127" fmla="*/ 47720 w 4046156"/>
                <a:gd name="connsiteY127" fmla="*/ 231629 h 1095231"/>
                <a:gd name="connsiteX128" fmla="*/ 50235 w 4046156"/>
                <a:gd name="connsiteY128" fmla="*/ 233589 h 1095231"/>
                <a:gd name="connsiteX129" fmla="*/ 67107 w 4046156"/>
                <a:gd name="connsiteY129" fmla="*/ 240577 h 1095231"/>
                <a:gd name="connsiteX130" fmla="*/ 90967 w 4046156"/>
                <a:gd name="connsiteY130" fmla="*/ 216717 h 1095231"/>
                <a:gd name="connsiteX131" fmla="*/ 67107 w 4046156"/>
                <a:gd name="connsiteY131" fmla="*/ 192857 h 1095231"/>
                <a:gd name="connsiteX132" fmla="*/ 50235 w 4046156"/>
                <a:gd name="connsiteY132" fmla="*/ 199845 h 1095231"/>
                <a:gd name="connsiteX133" fmla="*/ 44956 w 4046156"/>
                <a:gd name="connsiteY133" fmla="*/ 211137 h 1095231"/>
                <a:gd name="connsiteX134" fmla="*/ 29825 w 4046156"/>
                <a:gd name="connsiteY134" fmla="*/ 204787 h 1095231"/>
                <a:gd name="connsiteX135" fmla="*/ 28334 w 4046156"/>
                <a:gd name="connsiteY135" fmla="*/ 209260 h 1095231"/>
                <a:gd name="connsiteX136" fmla="*/ 22369 w 4046156"/>
                <a:gd name="connsiteY136" fmla="*/ 210752 h 1095231"/>
                <a:gd name="connsiteX137" fmla="*/ 8948 w 4046156"/>
                <a:gd name="connsiteY137" fmla="*/ 200313 h 1095231"/>
                <a:gd name="connsiteX138" fmla="*/ 4474 w 4046156"/>
                <a:gd name="connsiteY138" fmla="*/ 189874 h 1095231"/>
                <a:gd name="connsiteX139" fmla="*/ 5965 w 4046156"/>
                <a:gd name="connsiteY139" fmla="*/ 185400 h 1095231"/>
                <a:gd name="connsiteX140" fmla="*/ 7457 w 4046156"/>
                <a:gd name="connsiteY140" fmla="*/ 151101 h 1095231"/>
                <a:gd name="connsiteX141" fmla="*/ 8948 w 4046156"/>
                <a:gd name="connsiteY141" fmla="*/ 143645 h 1095231"/>
                <a:gd name="connsiteX142" fmla="*/ 10439 w 4046156"/>
                <a:gd name="connsiteY142" fmla="*/ 137680 h 1095231"/>
                <a:gd name="connsiteX143" fmla="*/ 11930 w 4046156"/>
                <a:gd name="connsiteY143" fmla="*/ 121276 h 1095231"/>
                <a:gd name="connsiteX144" fmla="*/ 13422 w 4046156"/>
                <a:gd name="connsiteY144" fmla="*/ 116802 h 1095231"/>
                <a:gd name="connsiteX145" fmla="*/ 17895 w 4046156"/>
                <a:gd name="connsiteY145" fmla="*/ 115311 h 1095231"/>
                <a:gd name="connsiteX146" fmla="*/ 31317 w 4046156"/>
                <a:gd name="connsiteY146" fmla="*/ 122767 h 1095231"/>
                <a:gd name="connsiteX147" fmla="*/ 48330 w 4046156"/>
                <a:gd name="connsiteY147" fmla="*/ 124743 h 1095231"/>
                <a:gd name="connsiteX148" fmla="*/ 67107 w 4046156"/>
                <a:gd name="connsiteY148" fmla="*/ 124258 h 1095231"/>
                <a:gd name="connsiteX149" fmla="*/ 90967 w 4046156"/>
                <a:gd name="connsiteY149" fmla="*/ 100398 h 1095231"/>
                <a:gd name="connsiteX150" fmla="*/ 67107 w 4046156"/>
                <a:gd name="connsiteY150" fmla="*/ 76538 h 1095231"/>
                <a:gd name="connsiteX151" fmla="*/ 50235 w 4046156"/>
                <a:gd name="connsiteY151" fmla="*/ 83526 h 1095231"/>
                <a:gd name="connsiteX152" fmla="*/ 44738 w 4046156"/>
                <a:gd name="connsiteY152" fmla="*/ 79521 h 1095231"/>
                <a:gd name="connsiteX153" fmla="*/ 40264 w 4046156"/>
                <a:gd name="connsiteY153" fmla="*/ 78029 h 1095231"/>
                <a:gd name="connsiteX154" fmla="*/ 31317 w 4046156"/>
                <a:gd name="connsiteY154" fmla="*/ 75047 h 1095231"/>
                <a:gd name="connsiteX155" fmla="*/ 25352 w 4046156"/>
                <a:gd name="connsiteY155" fmla="*/ 72064 h 1095231"/>
                <a:gd name="connsiteX156" fmla="*/ 23860 w 4046156"/>
                <a:gd name="connsiteY156" fmla="*/ 51187 h 1095231"/>
                <a:gd name="connsiteX157" fmla="*/ 20878 w 4046156"/>
                <a:gd name="connsiteY157" fmla="*/ 46713 h 1095231"/>
                <a:gd name="connsiteX158" fmla="*/ 19387 w 4046156"/>
                <a:gd name="connsiteY158" fmla="*/ 42239 h 1095231"/>
                <a:gd name="connsiteX159" fmla="*/ 16404 w 4046156"/>
                <a:gd name="connsiteY159" fmla="*/ 33292 h 1095231"/>
                <a:gd name="connsiteX160" fmla="*/ 11930 w 4046156"/>
                <a:gd name="connsiteY160" fmla="*/ 30309 h 1095231"/>
                <a:gd name="connsiteX161" fmla="*/ 10439 w 4046156"/>
                <a:gd name="connsiteY161" fmla="*/ 18379 h 1095231"/>
                <a:gd name="connsiteX162" fmla="*/ 11930 w 4046156"/>
                <a:gd name="connsiteY162" fmla="*/ 13905 h 1095231"/>
                <a:gd name="connsiteX163" fmla="*/ 13422 w 4046156"/>
                <a:gd name="connsiteY163" fmla="*/ 7940 h 1095231"/>
                <a:gd name="connsiteX164" fmla="*/ 16404 w 4046156"/>
                <a:gd name="connsiteY164" fmla="*/ 3466 h 1095231"/>
                <a:gd name="connsiteX165" fmla="*/ 20281 w 4046156"/>
                <a:gd name="connsiteY165" fmla="*/ 484 h 1095231"/>
                <a:gd name="connsiteX166" fmla="*/ 211893 w 4046156"/>
                <a:gd name="connsiteY166" fmla="*/ 484 h 1095231"/>
                <a:gd name="connsiteX167" fmla="*/ 347539 w 4046156"/>
                <a:gd name="connsiteY167" fmla="*/ 484 h 1095231"/>
                <a:gd name="connsiteX168" fmla="*/ 3312746 w 4046156"/>
                <a:gd name="connsiteY168" fmla="*/ 0 h 1095231"/>
                <a:gd name="connsiteX0" fmla="*/ 3312746 w 4046156"/>
                <a:gd name="connsiteY0" fmla="*/ 0 h 1095231"/>
                <a:gd name="connsiteX1" fmla="*/ 3312746 w 4046156"/>
                <a:gd name="connsiteY1" fmla="*/ 1044570 h 1095231"/>
                <a:gd name="connsiteX2" fmla="*/ 12428 w 4046156"/>
                <a:gd name="connsiteY2" fmla="*/ 1042876 h 1095231"/>
                <a:gd name="connsiteX3" fmla="*/ 10439 w 4046156"/>
                <a:gd name="connsiteY3" fmla="*/ 1039893 h 1095231"/>
                <a:gd name="connsiteX4" fmla="*/ 5965 w 4046156"/>
                <a:gd name="connsiteY4" fmla="*/ 1029454 h 1095231"/>
                <a:gd name="connsiteX5" fmla="*/ 4474 w 4046156"/>
                <a:gd name="connsiteY5" fmla="*/ 1023489 h 1095231"/>
                <a:gd name="connsiteX6" fmla="*/ 1492 w 4046156"/>
                <a:gd name="connsiteY6" fmla="*/ 1017524 h 1095231"/>
                <a:gd name="connsiteX7" fmla="*/ 7457 w 4046156"/>
                <a:gd name="connsiteY7" fmla="*/ 996646 h 1095231"/>
                <a:gd name="connsiteX8" fmla="*/ 8948 w 4046156"/>
                <a:gd name="connsiteY8" fmla="*/ 992173 h 1095231"/>
                <a:gd name="connsiteX9" fmla="*/ 23860 w 4046156"/>
                <a:gd name="connsiteY9" fmla="*/ 990681 h 1095231"/>
                <a:gd name="connsiteX10" fmla="*/ 38773 w 4046156"/>
                <a:gd name="connsiteY10" fmla="*/ 999629 h 1095231"/>
                <a:gd name="connsiteX11" fmla="*/ 55177 w 4046156"/>
                <a:gd name="connsiteY11" fmla="*/ 998138 h 1095231"/>
                <a:gd name="connsiteX12" fmla="*/ 57759 w 4046156"/>
                <a:gd name="connsiteY12" fmla="*/ 994266 h 1095231"/>
                <a:gd name="connsiteX13" fmla="*/ 67107 w 4046156"/>
                <a:gd name="connsiteY13" fmla="*/ 998138 h 1095231"/>
                <a:gd name="connsiteX14" fmla="*/ 90967 w 4046156"/>
                <a:gd name="connsiteY14" fmla="*/ 974278 h 1095231"/>
                <a:gd name="connsiteX15" fmla="*/ 67107 w 4046156"/>
                <a:gd name="connsiteY15" fmla="*/ 950418 h 1095231"/>
                <a:gd name="connsiteX16" fmla="*/ 43246 w 4046156"/>
                <a:gd name="connsiteY16" fmla="*/ 974278 h 1095231"/>
                <a:gd name="connsiteX17" fmla="*/ 43810 w 4046156"/>
                <a:gd name="connsiteY17" fmla="*/ 975636 h 1095231"/>
                <a:gd name="connsiteX18" fmla="*/ 34299 w 4046156"/>
                <a:gd name="connsiteY18" fmla="*/ 974278 h 1095231"/>
                <a:gd name="connsiteX19" fmla="*/ 29825 w 4046156"/>
                <a:gd name="connsiteY19" fmla="*/ 971295 h 1095231"/>
                <a:gd name="connsiteX20" fmla="*/ 22369 w 4046156"/>
                <a:gd name="connsiteY20" fmla="*/ 968313 h 1095231"/>
                <a:gd name="connsiteX21" fmla="*/ 17895 w 4046156"/>
                <a:gd name="connsiteY21" fmla="*/ 966821 h 1095231"/>
                <a:gd name="connsiteX22" fmla="*/ 13422 w 4046156"/>
                <a:gd name="connsiteY22" fmla="*/ 963839 h 1095231"/>
                <a:gd name="connsiteX23" fmla="*/ 14913 w 4046156"/>
                <a:gd name="connsiteY23" fmla="*/ 959365 h 1095231"/>
                <a:gd name="connsiteX24" fmla="*/ 16404 w 4046156"/>
                <a:gd name="connsiteY24" fmla="*/ 950418 h 1095231"/>
                <a:gd name="connsiteX25" fmla="*/ 17895 w 4046156"/>
                <a:gd name="connsiteY25" fmla="*/ 944453 h 1095231"/>
                <a:gd name="connsiteX26" fmla="*/ 14913 w 4046156"/>
                <a:gd name="connsiteY26" fmla="*/ 931031 h 1095231"/>
                <a:gd name="connsiteX27" fmla="*/ 13422 w 4046156"/>
                <a:gd name="connsiteY27" fmla="*/ 925066 h 1095231"/>
                <a:gd name="connsiteX28" fmla="*/ 10439 w 4046156"/>
                <a:gd name="connsiteY28" fmla="*/ 913136 h 1095231"/>
                <a:gd name="connsiteX29" fmla="*/ 7457 w 4046156"/>
                <a:gd name="connsiteY29" fmla="*/ 886293 h 1095231"/>
                <a:gd name="connsiteX30" fmla="*/ 8948 w 4046156"/>
                <a:gd name="connsiteY30" fmla="*/ 872872 h 1095231"/>
                <a:gd name="connsiteX31" fmla="*/ 32808 w 4046156"/>
                <a:gd name="connsiteY31" fmla="*/ 871380 h 1095231"/>
                <a:gd name="connsiteX32" fmla="*/ 35790 w 4046156"/>
                <a:gd name="connsiteY32" fmla="*/ 875854 h 1095231"/>
                <a:gd name="connsiteX33" fmla="*/ 58159 w 4046156"/>
                <a:gd name="connsiteY33" fmla="*/ 881819 h 1095231"/>
                <a:gd name="connsiteX34" fmla="*/ 67107 w 4046156"/>
                <a:gd name="connsiteY34" fmla="*/ 872872 h 1095231"/>
                <a:gd name="connsiteX35" fmla="*/ 90967 w 4046156"/>
                <a:gd name="connsiteY35" fmla="*/ 849012 h 1095231"/>
                <a:gd name="connsiteX36" fmla="*/ 67107 w 4046156"/>
                <a:gd name="connsiteY36" fmla="*/ 825152 h 1095231"/>
                <a:gd name="connsiteX37" fmla="*/ 43246 w 4046156"/>
                <a:gd name="connsiteY37" fmla="*/ 849012 h 1095231"/>
                <a:gd name="connsiteX38" fmla="*/ 45080 w 4046156"/>
                <a:gd name="connsiteY38" fmla="*/ 853436 h 1095231"/>
                <a:gd name="connsiteX39" fmla="*/ 26843 w 4046156"/>
                <a:gd name="connsiteY39" fmla="*/ 838573 h 1095231"/>
                <a:gd name="connsiteX40" fmla="*/ 23860 w 4046156"/>
                <a:gd name="connsiteY40" fmla="*/ 834099 h 1095231"/>
                <a:gd name="connsiteX41" fmla="*/ 8948 w 4046156"/>
                <a:gd name="connsiteY41" fmla="*/ 832608 h 1095231"/>
                <a:gd name="connsiteX42" fmla="*/ 7457 w 4046156"/>
                <a:gd name="connsiteY42" fmla="*/ 828134 h 1095231"/>
                <a:gd name="connsiteX43" fmla="*/ 5965 w 4046156"/>
                <a:gd name="connsiteY43" fmla="*/ 822169 h 1095231"/>
                <a:gd name="connsiteX44" fmla="*/ 4474 w 4046156"/>
                <a:gd name="connsiteY44" fmla="*/ 799800 h 1095231"/>
                <a:gd name="connsiteX45" fmla="*/ 5965 w 4046156"/>
                <a:gd name="connsiteY45" fmla="*/ 750588 h 1095231"/>
                <a:gd name="connsiteX46" fmla="*/ 7457 w 4046156"/>
                <a:gd name="connsiteY46" fmla="*/ 746114 h 1095231"/>
                <a:gd name="connsiteX47" fmla="*/ 37282 w 4046156"/>
                <a:gd name="connsiteY47" fmla="*/ 746114 h 1095231"/>
                <a:gd name="connsiteX48" fmla="*/ 46229 w 4046156"/>
                <a:gd name="connsiteY48" fmla="*/ 749097 h 1095231"/>
                <a:gd name="connsiteX49" fmla="*/ 50601 w 4046156"/>
                <a:gd name="connsiteY49" fmla="*/ 746734 h 1095231"/>
                <a:gd name="connsiteX50" fmla="*/ 67107 w 4046156"/>
                <a:gd name="connsiteY50" fmla="*/ 753571 h 1095231"/>
                <a:gd name="connsiteX51" fmla="*/ 90967 w 4046156"/>
                <a:gd name="connsiteY51" fmla="*/ 729711 h 1095231"/>
                <a:gd name="connsiteX52" fmla="*/ 67107 w 4046156"/>
                <a:gd name="connsiteY52" fmla="*/ 705851 h 1095231"/>
                <a:gd name="connsiteX53" fmla="*/ 50235 w 4046156"/>
                <a:gd name="connsiteY53" fmla="*/ 712839 h 1095231"/>
                <a:gd name="connsiteX54" fmla="*/ 40264 w 4046156"/>
                <a:gd name="connsiteY54" fmla="*/ 723746 h 1095231"/>
                <a:gd name="connsiteX55" fmla="*/ 35790 w 4046156"/>
                <a:gd name="connsiteY55" fmla="*/ 728219 h 1095231"/>
                <a:gd name="connsiteX56" fmla="*/ 31317 w 4046156"/>
                <a:gd name="connsiteY56" fmla="*/ 726728 h 1095231"/>
                <a:gd name="connsiteX57" fmla="*/ 26843 w 4046156"/>
                <a:gd name="connsiteY57" fmla="*/ 714798 h 1095231"/>
                <a:gd name="connsiteX58" fmla="*/ 22369 w 4046156"/>
                <a:gd name="connsiteY58" fmla="*/ 710324 h 1095231"/>
                <a:gd name="connsiteX59" fmla="*/ 23860 w 4046156"/>
                <a:gd name="connsiteY59" fmla="*/ 705851 h 1095231"/>
                <a:gd name="connsiteX60" fmla="*/ 28334 w 4046156"/>
                <a:gd name="connsiteY60" fmla="*/ 701377 h 1095231"/>
                <a:gd name="connsiteX61" fmla="*/ 29825 w 4046156"/>
                <a:gd name="connsiteY61" fmla="*/ 693921 h 1095231"/>
                <a:gd name="connsiteX62" fmla="*/ 28334 w 4046156"/>
                <a:gd name="connsiteY62" fmla="*/ 689447 h 1095231"/>
                <a:gd name="connsiteX63" fmla="*/ 23860 w 4046156"/>
                <a:gd name="connsiteY63" fmla="*/ 687956 h 1095231"/>
                <a:gd name="connsiteX64" fmla="*/ 19387 w 4046156"/>
                <a:gd name="connsiteY64" fmla="*/ 684973 h 1095231"/>
                <a:gd name="connsiteX65" fmla="*/ 10439 w 4046156"/>
                <a:gd name="connsiteY65" fmla="*/ 681991 h 1095231"/>
                <a:gd name="connsiteX66" fmla="*/ 8948 w 4046156"/>
                <a:gd name="connsiteY66" fmla="*/ 674534 h 1095231"/>
                <a:gd name="connsiteX67" fmla="*/ 5965 w 4046156"/>
                <a:gd name="connsiteY67" fmla="*/ 670060 h 1095231"/>
                <a:gd name="connsiteX68" fmla="*/ 2983 w 4046156"/>
                <a:gd name="connsiteY68" fmla="*/ 652165 h 1095231"/>
                <a:gd name="connsiteX69" fmla="*/ 5965 w 4046156"/>
                <a:gd name="connsiteY69" fmla="*/ 647691 h 1095231"/>
                <a:gd name="connsiteX70" fmla="*/ 8948 w 4046156"/>
                <a:gd name="connsiteY70" fmla="*/ 628305 h 1095231"/>
                <a:gd name="connsiteX71" fmla="*/ 11930 w 4046156"/>
                <a:gd name="connsiteY71" fmla="*/ 622340 h 1095231"/>
                <a:gd name="connsiteX72" fmla="*/ 17895 w 4046156"/>
                <a:gd name="connsiteY72" fmla="*/ 620848 h 1095231"/>
                <a:gd name="connsiteX73" fmla="*/ 31317 w 4046156"/>
                <a:gd name="connsiteY73" fmla="*/ 619357 h 1095231"/>
                <a:gd name="connsiteX74" fmla="*/ 47720 w 4046156"/>
                <a:gd name="connsiteY74" fmla="*/ 623831 h 1095231"/>
                <a:gd name="connsiteX75" fmla="*/ 56668 w 4046156"/>
                <a:gd name="connsiteY75" fmla="*/ 619357 h 1095231"/>
                <a:gd name="connsiteX76" fmla="*/ 67107 w 4046156"/>
                <a:gd name="connsiteY76" fmla="*/ 620849 h 1095231"/>
                <a:gd name="connsiteX77" fmla="*/ 90967 w 4046156"/>
                <a:gd name="connsiteY77" fmla="*/ 596989 h 1095231"/>
                <a:gd name="connsiteX78" fmla="*/ 67107 w 4046156"/>
                <a:gd name="connsiteY78" fmla="*/ 573129 h 1095231"/>
                <a:gd name="connsiteX79" fmla="*/ 25352 w 4046156"/>
                <a:gd name="connsiteY79" fmla="*/ 585058 h 1095231"/>
                <a:gd name="connsiteX80" fmla="*/ 13422 w 4046156"/>
                <a:gd name="connsiteY80" fmla="*/ 586550 h 1095231"/>
                <a:gd name="connsiteX81" fmla="*/ 8948 w 4046156"/>
                <a:gd name="connsiteY81" fmla="*/ 583567 h 1095231"/>
                <a:gd name="connsiteX82" fmla="*/ 1492 w 4046156"/>
                <a:gd name="connsiteY82" fmla="*/ 582076 h 1095231"/>
                <a:gd name="connsiteX83" fmla="*/ 0 w 4046156"/>
                <a:gd name="connsiteY83" fmla="*/ 577602 h 1095231"/>
                <a:gd name="connsiteX84" fmla="*/ 2983 w 4046156"/>
                <a:gd name="connsiteY84" fmla="*/ 571637 h 1095231"/>
                <a:gd name="connsiteX85" fmla="*/ 5965 w 4046156"/>
                <a:gd name="connsiteY85" fmla="*/ 538829 h 1095231"/>
                <a:gd name="connsiteX86" fmla="*/ 2983 w 4046156"/>
                <a:gd name="connsiteY86" fmla="*/ 506021 h 1095231"/>
                <a:gd name="connsiteX87" fmla="*/ 5965 w 4046156"/>
                <a:gd name="connsiteY87" fmla="*/ 495582 h 1095231"/>
                <a:gd name="connsiteX88" fmla="*/ 10439 w 4046156"/>
                <a:gd name="connsiteY88" fmla="*/ 492600 h 1095231"/>
                <a:gd name="connsiteX89" fmla="*/ 11930 w 4046156"/>
                <a:gd name="connsiteY89" fmla="*/ 488126 h 1095231"/>
                <a:gd name="connsiteX90" fmla="*/ 23860 w 4046156"/>
                <a:gd name="connsiteY90" fmla="*/ 488126 h 1095231"/>
                <a:gd name="connsiteX91" fmla="*/ 32808 w 4046156"/>
                <a:gd name="connsiteY91" fmla="*/ 491109 h 1095231"/>
                <a:gd name="connsiteX92" fmla="*/ 50703 w 4046156"/>
                <a:gd name="connsiteY92" fmla="*/ 489617 h 1095231"/>
                <a:gd name="connsiteX93" fmla="*/ 67107 w 4046156"/>
                <a:gd name="connsiteY93" fmla="*/ 491109 h 1095231"/>
                <a:gd name="connsiteX94" fmla="*/ 90967 w 4046156"/>
                <a:gd name="connsiteY94" fmla="*/ 467249 h 1095231"/>
                <a:gd name="connsiteX95" fmla="*/ 67107 w 4046156"/>
                <a:gd name="connsiteY95" fmla="*/ 443389 h 1095231"/>
                <a:gd name="connsiteX96" fmla="*/ 50235 w 4046156"/>
                <a:gd name="connsiteY96" fmla="*/ 450377 h 1095231"/>
                <a:gd name="connsiteX97" fmla="*/ 43247 w 4046156"/>
                <a:gd name="connsiteY97" fmla="*/ 459792 h 1095231"/>
                <a:gd name="connsiteX98" fmla="*/ 35790 w 4046156"/>
                <a:gd name="connsiteY98" fmla="*/ 458301 h 1095231"/>
                <a:gd name="connsiteX99" fmla="*/ 31317 w 4046156"/>
                <a:gd name="connsiteY99" fmla="*/ 456810 h 1095231"/>
                <a:gd name="connsiteX100" fmla="*/ 26843 w 4046156"/>
                <a:gd name="connsiteY100" fmla="*/ 455319 h 1095231"/>
                <a:gd name="connsiteX101" fmla="*/ 17895 w 4046156"/>
                <a:gd name="connsiteY101" fmla="*/ 452336 h 1095231"/>
                <a:gd name="connsiteX102" fmla="*/ 14913 w 4046156"/>
                <a:gd name="connsiteY102" fmla="*/ 446371 h 1095231"/>
                <a:gd name="connsiteX103" fmla="*/ 11930 w 4046156"/>
                <a:gd name="connsiteY103" fmla="*/ 441897 h 1095231"/>
                <a:gd name="connsiteX104" fmla="*/ 7457 w 4046156"/>
                <a:gd name="connsiteY104" fmla="*/ 440406 h 1095231"/>
                <a:gd name="connsiteX105" fmla="*/ 5965 w 4046156"/>
                <a:gd name="connsiteY105" fmla="*/ 404616 h 1095231"/>
                <a:gd name="connsiteX106" fmla="*/ 7457 w 4046156"/>
                <a:gd name="connsiteY106" fmla="*/ 380755 h 1095231"/>
                <a:gd name="connsiteX107" fmla="*/ 7457 w 4046156"/>
                <a:gd name="connsiteY107" fmla="*/ 364351 h 1095231"/>
                <a:gd name="connsiteX108" fmla="*/ 11930 w 4046156"/>
                <a:gd name="connsiteY108" fmla="*/ 358386 h 1095231"/>
                <a:gd name="connsiteX109" fmla="*/ 14913 w 4046156"/>
                <a:gd name="connsiteY109" fmla="*/ 353913 h 1095231"/>
                <a:gd name="connsiteX110" fmla="*/ 20878 w 4046156"/>
                <a:gd name="connsiteY110" fmla="*/ 352421 h 1095231"/>
                <a:gd name="connsiteX111" fmla="*/ 31317 w 4046156"/>
                <a:gd name="connsiteY111" fmla="*/ 359878 h 1095231"/>
                <a:gd name="connsiteX112" fmla="*/ 35790 w 4046156"/>
                <a:gd name="connsiteY112" fmla="*/ 361369 h 1095231"/>
                <a:gd name="connsiteX113" fmla="*/ 53595 w 4046156"/>
                <a:gd name="connsiteY113" fmla="*/ 363347 h 1095231"/>
                <a:gd name="connsiteX114" fmla="*/ 52604 w 4046156"/>
                <a:gd name="connsiteY114" fmla="*/ 359835 h 1095231"/>
                <a:gd name="connsiteX115" fmla="*/ 67107 w 4046156"/>
                <a:gd name="connsiteY115" fmla="*/ 365843 h 1095231"/>
                <a:gd name="connsiteX116" fmla="*/ 90967 w 4046156"/>
                <a:gd name="connsiteY116" fmla="*/ 341983 h 1095231"/>
                <a:gd name="connsiteX117" fmla="*/ 67107 w 4046156"/>
                <a:gd name="connsiteY117" fmla="*/ 318123 h 1095231"/>
                <a:gd name="connsiteX118" fmla="*/ 50235 w 4046156"/>
                <a:gd name="connsiteY118" fmla="*/ 325111 h 1095231"/>
                <a:gd name="connsiteX119" fmla="*/ 38773 w 4046156"/>
                <a:gd name="connsiteY119" fmla="*/ 325579 h 1095231"/>
                <a:gd name="connsiteX120" fmla="*/ 19387 w 4046156"/>
                <a:gd name="connsiteY120" fmla="*/ 324088 h 1095231"/>
                <a:gd name="connsiteX121" fmla="*/ 13422 w 4046156"/>
                <a:gd name="connsiteY121" fmla="*/ 319614 h 1095231"/>
                <a:gd name="connsiteX122" fmla="*/ 8948 w 4046156"/>
                <a:gd name="connsiteY122" fmla="*/ 282332 h 1095231"/>
                <a:gd name="connsiteX123" fmla="*/ 7457 w 4046156"/>
                <a:gd name="connsiteY123" fmla="*/ 253998 h 1095231"/>
                <a:gd name="connsiteX124" fmla="*/ 5965 w 4046156"/>
                <a:gd name="connsiteY124" fmla="*/ 243559 h 1095231"/>
                <a:gd name="connsiteX125" fmla="*/ 10439 w 4046156"/>
                <a:gd name="connsiteY125" fmla="*/ 240577 h 1095231"/>
                <a:gd name="connsiteX126" fmla="*/ 44738 w 4046156"/>
                <a:gd name="connsiteY126" fmla="*/ 239085 h 1095231"/>
                <a:gd name="connsiteX127" fmla="*/ 47720 w 4046156"/>
                <a:gd name="connsiteY127" fmla="*/ 231629 h 1095231"/>
                <a:gd name="connsiteX128" fmla="*/ 50235 w 4046156"/>
                <a:gd name="connsiteY128" fmla="*/ 233589 h 1095231"/>
                <a:gd name="connsiteX129" fmla="*/ 67107 w 4046156"/>
                <a:gd name="connsiteY129" fmla="*/ 240577 h 1095231"/>
                <a:gd name="connsiteX130" fmla="*/ 90967 w 4046156"/>
                <a:gd name="connsiteY130" fmla="*/ 216717 h 1095231"/>
                <a:gd name="connsiteX131" fmla="*/ 67107 w 4046156"/>
                <a:gd name="connsiteY131" fmla="*/ 192857 h 1095231"/>
                <a:gd name="connsiteX132" fmla="*/ 50235 w 4046156"/>
                <a:gd name="connsiteY132" fmla="*/ 199845 h 1095231"/>
                <a:gd name="connsiteX133" fmla="*/ 44956 w 4046156"/>
                <a:gd name="connsiteY133" fmla="*/ 211137 h 1095231"/>
                <a:gd name="connsiteX134" fmla="*/ 29825 w 4046156"/>
                <a:gd name="connsiteY134" fmla="*/ 204787 h 1095231"/>
                <a:gd name="connsiteX135" fmla="*/ 28334 w 4046156"/>
                <a:gd name="connsiteY135" fmla="*/ 209260 h 1095231"/>
                <a:gd name="connsiteX136" fmla="*/ 22369 w 4046156"/>
                <a:gd name="connsiteY136" fmla="*/ 210752 h 1095231"/>
                <a:gd name="connsiteX137" fmla="*/ 8948 w 4046156"/>
                <a:gd name="connsiteY137" fmla="*/ 200313 h 1095231"/>
                <a:gd name="connsiteX138" fmla="*/ 4474 w 4046156"/>
                <a:gd name="connsiteY138" fmla="*/ 189874 h 1095231"/>
                <a:gd name="connsiteX139" fmla="*/ 5965 w 4046156"/>
                <a:gd name="connsiteY139" fmla="*/ 185400 h 1095231"/>
                <a:gd name="connsiteX140" fmla="*/ 7457 w 4046156"/>
                <a:gd name="connsiteY140" fmla="*/ 151101 h 1095231"/>
                <a:gd name="connsiteX141" fmla="*/ 8948 w 4046156"/>
                <a:gd name="connsiteY141" fmla="*/ 143645 h 1095231"/>
                <a:gd name="connsiteX142" fmla="*/ 10439 w 4046156"/>
                <a:gd name="connsiteY142" fmla="*/ 137680 h 1095231"/>
                <a:gd name="connsiteX143" fmla="*/ 11930 w 4046156"/>
                <a:gd name="connsiteY143" fmla="*/ 121276 h 1095231"/>
                <a:gd name="connsiteX144" fmla="*/ 13422 w 4046156"/>
                <a:gd name="connsiteY144" fmla="*/ 116802 h 1095231"/>
                <a:gd name="connsiteX145" fmla="*/ 17895 w 4046156"/>
                <a:gd name="connsiteY145" fmla="*/ 115311 h 1095231"/>
                <a:gd name="connsiteX146" fmla="*/ 31317 w 4046156"/>
                <a:gd name="connsiteY146" fmla="*/ 122767 h 1095231"/>
                <a:gd name="connsiteX147" fmla="*/ 48330 w 4046156"/>
                <a:gd name="connsiteY147" fmla="*/ 124743 h 1095231"/>
                <a:gd name="connsiteX148" fmla="*/ 67107 w 4046156"/>
                <a:gd name="connsiteY148" fmla="*/ 124258 h 1095231"/>
                <a:gd name="connsiteX149" fmla="*/ 90967 w 4046156"/>
                <a:gd name="connsiteY149" fmla="*/ 100398 h 1095231"/>
                <a:gd name="connsiteX150" fmla="*/ 67107 w 4046156"/>
                <a:gd name="connsiteY150" fmla="*/ 76538 h 1095231"/>
                <a:gd name="connsiteX151" fmla="*/ 50235 w 4046156"/>
                <a:gd name="connsiteY151" fmla="*/ 83526 h 1095231"/>
                <a:gd name="connsiteX152" fmla="*/ 44738 w 4046156"/>
                <a:gd name="connsiteY152" fmla="*/ 79521 h 1095231"/>
                <a:gd name="connsiteX153" fmla="*/ 40264 w 4046156"/>
                <a:gd name="connsiteY153" fmla="*/ 78029 h 1095231"/>
                <a:gd name="connsiteX154" fmla="*/ 31317 w 4046156"/>
                <a:gd name="connsiteY154" fmla="*/ 75047 h 1095231"/>
                <a:gd name="connsiteX155" fmla="*/ 25352 w 4046156"/>
                <a:gd name="connsiteY155" fmla="*/ 72064 h 1095231"/>
                <a:gd name="connsiteX156" fmla="*/ 23860 w 4046156"/>
                <a:gd name="connsiteY156" fmla="*/ 51187 h 1095231"/>
                <a:gd name="connsiteX157" fmla="*/ 20878 w 4046156"/>
                <a:gd name="connsiteY157" fmla="*/ 46713 h 1095231"/>
                <a:gd name="connsiteX158" fmla="*/ 19387 w 4046156"/>
                <a:gd name="connsiteY158" fmla="*/ 42239 h 1095231"/>
                <a:gd name="connsiteX159" fmla="*/ 16404 w 4046156"/>
                <a:gd name="connsiteY159" fmla="*/ 33292 h 1095231"/>
                <a:gd name="connsiteX160" fmla="*/ 11930 w 4046156"/>
                <a:gd name="connsiteY160" fmla="*/ 30309 h 1095231"/>
                <a:gd name="connsiteX161" fmla="*/ 10439 w 4046156"/>
                <a:gd name="connsiteY161" fmla="*/ 18379 h 1095231"/>
                <a:gd name="connsiteX162" fmla="*/ 11930 w 4046156"/>
                <a:gd name="connsiteY162" fmla="*/ 13905 h 1095231"/>
                <a:gd name="connsiteX163" fmla="*/ 13422 w 4046156"/>
                <a:gd name="connsiteY163" fmla="*/ 7940 h 1095231"/>
                <a:gd name="connsiteX164" fmla="*/ 16404 w 4046156"/>
                <a:gd name="connsiteY164" fmla="*/ 3466 h 1095231"/>
                <a:gd name="connsiteX165" fmla="*/ 20281 w 4046156"/>
                <a:gd name="connsiteY165" fmla="*/ 484 h 1095231"/>
                <a:gd name="connsiteX166" fmla="*/ 211893 w 4046156"/>
                <a:gd name="connsiteY166" fmla="*/ 484 h 1095231"/>
                <a:gd name="connsiteX167" fmla="*/ 347539 w 4046156"/>
                <a:gd name="connsiteY167" fmla="*/ 484 h 1095231"/>
                <a:gd name="connsiteX168" fmla="*/ 3312746 w 4046156"/>
                <a:gd name="connsiteY168" fmla="*/ 0 h 1095231"/>
                <a:gd name="connsiteX0" fmla="*/ 3312746 w 3312746"/>
                <a:gd name="connsiteY0" fmla="*/ 0 h 1044570"/>
                <a:gd name="connsiteX1" fmla="*/ 3312746 w 3312746"/>
                <a:gd name="connsiteY1" fmla="*/ 1044570 h 1044570"/>
                <a:gd name="connsiteX2" fmla="*/ 12428 w 3312746"/>
                <a:gd name="connsiteY2" fmla="*/ 1042876 h 1044570"/>
                <a:gd name="connsiteX3" fmla="*/ 10439 w 3312746"/>
                <a:gd name="connsiteY3" fmla="*/ 1039893 h 1044570"/>
                <a:gd name="connsiteX4" fmla="*/ 5965 w 3312746"/>
                <a:gd name="connsiteY4" fmla="*/ 1029454 h 1044570"/>
                <a:gd name="connsiteX5" fmla="*/ 4474 w 3312746"/>
                <a:gd name="connsiteY5" fmla="*/ 1023489 h 1044570"/>
                <a:gd name="connsiteX6" fmla="*/ 1492 w 3312746"/>
                <a:gd name="connsiteY6" fmla="*/ 1017524 h 1044570"/>
                <a:gd name="connsiteX7" fmla="*/ 7457 w 3312746"/>
                <a:gd name="connsiteY7" fmla="*/ 996646 h 1044570"/>
                <a:gd name="connsiteX8" fmla="*/ 8948 w 3312746"/>
                <a:gd name="connsiteY8" fmla="*/ 992173 h 1044570"/>
                <a:gd name="connsiteX9" fmla="*/ 23860 w 3312746"/>
                <a:gd name="connsiteY9" fmla="*/ 990681 h 1044570"/>
                <a:gd name="connsiteX10" fmla="*/ 38773 w 3312746"/>
                <a:gd name="connsiteY10" fmla="*/ 999629 h 1044570"/>
                <a:gd name="connsiteX11" fmla="*/ 55177 w 3312746"/>
                <a:gd name="connsiteY11" fmla="*/ 998138 h 1044570"/>
                <a:gd name="connsiteX12" fmla="*/ 57759 w 3312746"/>
                <a:gd name="connsiteY12" fmla="*/ 994266 h 1044570"/>
                <a:gd name="connsiteX13" fmla="*/ 67107 w 3312746"/>
                <a:gd name="connsiteY13" fmla="*/ 998138 h 1044570"/>
                <a:gd name="connsiteX14" fmla="*/ 90967 w 3312746"/>
                <a:gd name="connsiteY14" fmla="*/ 974278 h 1044570"/>
                <a:gd name="connsiteX15" fmla="*/ 67107 w 3312746"/>
                <a:gd name="connsiteY15" fmla="*/ 950418 h 1044570"/>
                <a:gd name="connsiteX16" fmla="*/ 43246 w 3312746"/>
                <a:gd name="connsiteY16" fmla="*/ 974278 h 1044570"/>
                <a:gd name="connsiteX17" fmla="*/ 43810 w 3312746"/>
                <a:gd name="connsiteY17" fmla="*/ 975636 h 1044570"/>
                <a:gd name="connsiteX18" fmla="*/ 34299 w 3312746"/>
                <a:gd name="connsiteY18" fmla="*/ 974278 h 1044570"/>
                <a:gd name="connsiteX19" fmla="*/ 29825 w 3312746"/>
                <a:gd name="connsiteY19" fmla="*/ 971295 h 1044570"/>
                <a:gd name="connsiteX20" fmla="*/ 22369 w 3312746"/>
                <a:gd name="connsiteY20" fmla="*/ 968313 h 1044570"/>
                <a:gd name="connsiteX21" fmla="*/ 17895 w 3312746"/>
                <a:gd name="connsiteY21" fmla="*/ 966821 h 1044570"/>
                <a:gd name="connsiteX22" fmla="*/ 13422 w 3312746"/>
                <a:gd name="connsiteY22" fmla="*/ 963839 h 1044570"/>
                <a:gd name="connsiteX23" fmla="*/ 14913 w 3312746"/>
                <a:gd name="connsiteY23" fmla="*/ 959365 h 1044570"/>
                <a:gd name="connsiteX24" fmla="*/ 16404 w 3312746"/>
                <a:gd name="connsiteY24" fmla="*/ 950418 h 1044570"/>
                <a:gd name="connsiteX25" fmla="*/ 17895 w 3312746"/>
                <a:gd name="connsiteY25" fmla="*/ 944453 h 1044570"/>
                <a:gd name="connsiteX26" fmla="*/ 14913 w 3312746"/>
                <a:gd name="connsiteY26" fmla="*/ 931031 h 1044570"/>
                <a:gd name="connsiteX27" fmla="*/ 13422 w 3312746"/>
                <a:gd name="connsiteY27" fmla="*/ 925066 h 1044570"/>
                <a:gd name="connsiteX28" fmla="*/ 10439 w 3312746"/>
                <a:gd name="connsiteY28" fmla="*/ 913136 h 1044570"/>
                <a:gd name="connsiteX29" fmla="*/ 7457 w 3312746"/>
                <a:gd name="connsiteY29" fmla="*/ 886293 h 1044570"/>
                <a:gd name="connsiteX30" fmla="*/ 8948 w 3312746"/>
                <a:gd name="connsiteY30" fmla="*/ 872872 h 1044570"/>
                <a:gd name="connsiteX31" fmla="*/ 32808 w 3312746"/>
                <a:gd name="connsiteY31" fmla="*/ 871380 h 1044570"/>
                <a:gd name="connsiteX32" fmla="*/ 35790 w 3312746"/>
                <a:gd name="connsiteY32" fmla="*/ 875854 h 1044570"/>
                <a:gd name="connsiteX33" fmla="*/ 58159 w 3312746"/>
                <a:gd name="connsiteY33" fmla="*/ 881819 h 1044570"/>
                <a:gd name="connsiteX34" fmla="*/ 67107 w 3312746"/>
                <a:gd name="connsiteY34" fmla="*/ 872872 h 1044570"/>
                <a:gd name="connsiteX35" fmla="*/ 90967 w 3312746"/>
                <a:gd name="connsiteY35" fmla="*/ 849012 h 1044570"/>
                <a:gd name="connsiteX36" fmla="*/ 67107 w 3312746"/>
                <a:gd name="connsiteY36" fmla="*/ 825152 h 1044570"/>
                <a:gd name="connsiteX37" fmla="*/ 43246 w 3312746"/>
                <a:gd name="connsiteY37" fmla="*/ 849012 h 1044570"/>
                <a:gd name="connsiteX38" fmla="*/ 45080 w 3312746"/>
                <a:gd name="connsiteY38" fmla="*/ 853436 h 1044570"/>
                <a:gd name="connsiteX39" fmla="*/ 26843 w 3312746"/>
                <a:gd name="connsiteY39" fmla="*/ 838573 h 1044570"/>
                <a:gd name="connsiteX40" fmla="*/ 23860 w 3312746"/>
                <a:gd name="connsiteY40" fmla="*/ 834099 h 1044570"/>
                <a:gd name="connsiteX41" fmla="*/ 8948 w 3312746"/>
                <a:gd name="connsiteY41" fmla="*/ 832608 h 1044570"/>
                <a:gd name="connsiteX42" fmla="*/ 7457 w 3312746"/>
                <a:gd name="connsiteY42" fmla="*/ 828134 h 1044570"/>
                <a:gd name="connsiteX43" fmla="*/ 5965 w 3312746"/>
                <a:gd name="connsiteY43" fmla="*/ 822169 h 1044570"/>
                <a:gd name="connsiteX44" fmla="*/ 4474 w 3312746"/>
                <a:gd name="connsiteY44" fmla="*/ 799800 h 1044570"/>
                <a:gd name="connsiteX45" fmla="*/ 5965 w 3312746"/>
                <a:gd name="connsiteY45" fmla="*/ 750588 h 1044570"/>
                <a:gd name="connsiteX46" fmla="*/ 7457 w 3312746"/>
                <a:gd name="connsiteY46" fmla="*/ 746114 h 1044570"/>
                <a:gd name="connsiteX47" fmla="*/ 37282 w 3312746"/>
                <a:gd name="connsiteY47" fmla="*/ 746114 h 1044570"/>
                <a:gd name="connsiteX48" fmla="*/ 46229 w 3312746"/>
                <a:gd name="connsiteY48" fmla="*/ 749097 h 1044570"/>
                <a:gd name="connsiteX49" fmla="*/ 50601 w 3312746"/>
                <a:gd name="connsiteY49" fmla="*/ 746734 h 1044570"/>
                <a:gd name="connsiteX50" fmla="*/ 67107 w 3312746"/>
                <a:gd name="connsiteY50" fmla="*/ 753571 h 1044570"/>
                <a:gd name="connsiteX51" fmla="*/ 90967 w 3312746"/>
                <a:gd name="connsiteY51" fmla="*/ 729711 h 1044570"/>
                <a:gd name="connsiteX52" fmla="*/ 67107 w 3312746"/>
                <a:gd name="connsiteY52" fmla="*/ 705851 h 1044570"/>
                <a:gd name="connsiteX53" fmla="*/ 50235 w 3312746"/>
                <a:gd name="connsiteY53" fmla="*/ 712839 h 1044570"/>
                <a:gd name="connsiteX54" fmla="*/ 40264 w 3312746"/>
                <a:gd name="connsiteY54" fmla="*/ 723746 h 1044570"/>
                <a:gd name="connsiteX55" fmla="*/ 35790 w 3312746"/>
                <a:gd name="connsiteY55" fmla="*/ 728219 h 1044570"/>
                <a:gd name="connsiteX56" fmla="*/ 31317 w 3312746"/>
                <a:gd name="connsiteY56" fmla="*/ 726728 h 1044570"/>
                <a:gd name="connsiteX57" fmla="*/ 26843 w 3312746"/>
                <a:gd name="connsiteY57" fmla="*/ 714798 h 1044570"/>
                <a:gd name="connsiteX58" fmla="*/ 22369 w 3312746"/>
                <a:gd name="connsiteY58" fmla="*/ 710324 h 1044570"/>
                <a:gd name="connsiteX59" fmla="*/ 23860 w 3312746"/>
                <a:gd name="connsiteY59" fmla="*/ 705851 h 1044570"/>
                <a:gd name="connsiteX60" fmla="*/ 28334 w 3312746"/>
                <a:gd name="connsiteY60" fmla="*/ 701377 h 1044570"/>
                <a:gd name="connsiteX61" fmla="*/ 29825 w 3312746"/>
                <a:gd name="connsiteY61" fmla="*/ 693921 h 1044570"/>
                <a:gd name="connsiteX62" fmla="*/ 28334 w 3312746"/>
                <a:gd name="connsiteY62" fmla="*/ 689447 h 1044570"/>
                <a:gd name="connsiteX63" fmla="*/ 23860 w 3312746"/>
                <a:gd name="connsiteY63" fmla="*/ 687956 h 1044570"/>
                <a:gd name="connsiteX64" fmla="*/ 19387 w 3312746"/>
                <a:gd name="connsiteY64" fmla="*/ 684973 h 1044570"/>
                <a:gd name="connsiteX65" fmla="*/ 10439 w 3312746"/>
                <a:gd name="connsiteY65" fmla="*/ 681991 h 1044570"/>
                <a:gd name="connsiteX66" fmla="*/ 8948 w 3312746"/>
                <a:gd name="connsiteY66" fmla="*/ 674534 h 1044570"/>
                <a:gd name="connsiteX67" fmla="*/ 5965 w 3312746"/>
                <a:gd name="connsiteY67" fmla="*/ 670060 h 1044570"/>
                <a:gd name="connsiteX68" fmla="*/ 2983 w 3312746"/>
                <a:gd name="connsiteY68" fmla="*/ 652165 h 1044570"/>
                <a:gd name="connsiteX69" fmla="*/ 5965 w 3312746"/>
                <a:gd name="connsiteY69" fmla="*/ 647691 h 1044570"/>
                <a:gd name="connsiteX70" fmla="*/ 8948 w 3312746"/>
                <a:gd name="connsiteY70" fmla="*/ 628305 h 1044570"/>
                <a:gd name="connsiteX71" fmla="*/ 11930 w 3312746"/>
                <a:gd name="connsiteY71" fmla="*/ 622340 h 1044570"/>
                <a:gd name="connsiteX72" fmla="*/ 17895 w 3312746"/>
                <a:gd name="connsiteY72" fmla="*/ 620848 h 1044570"/>
                <a:gd name="connsiteX73" fmla="*/ 31317 w 3312746"/>
                <a:gd name="connsiteY73" fmla="*/ 619357 h 1044570"/>
                <a:gd name="connsiteX74" fmla="*/ 47720 w 3312746"/>
                <a:gd name="connsiteY74" fmla="*/ 623831 h 1044570"/>
                <a:gd name="connsiteX75" fmla="*/ 56668 w 3312746"/>
                <a:gd name="connsiteY75" fmla="*/ 619357 h 1044570"/>
                <a:gd name="connsiteX76" fmla="*/ 67107 w 3312746"/>
                <a:gd name="connsiteY76" fmla="*/ 620849 h 1044570"/>
                <a:gd name="connsiteX77" fmla="*/ 90967 w 3312746"/>
                <a:gd name="connsiteY77" fmla="*/ 596989 h 1044570"/>
                <a:gd name="connsiteX78" fmla="*/ 67107 w 3312746"/>
                <a:gd name="connsiteY78" fmla="*/ 573129 h 1044570"/>
                <a:gd name="connsiteX79" fmla="*/ 25352 w 3312746"/>
                <a:gd name="connsiteY79" fmla="*/ 585058 h 1044570"/>
                <a:gd name="connsiteX80" fmla="*/ 13422 w 3312746"/>
                <a:gd name="connsiteY80" fmla="*/ 586550 h 1044570"/>
                <a:gd name="connsiteX81" fmla="*/ 8948 w 3312746"/>
                <a:gd name="connsiteY81" fmla="*/ 583567 h 1044570"/>
                <a:gd name="connsiteX82" fmla="*/ 1492 w 3312746"/>
                <a:gd name="connsiteY82" fmla="*/ 582076 h 1044570"/>
                <a:gd name="connsiteX83" fmla="*/ 0 w 3312746"/>
                <a:gd name="connsiteY83" fmla="*/ 577602 h 1044570"/>
                <a:gd name="connsiteX84" fmla="*/ 2983 w 3312746"/>
                <a:gd name="connsiteY84" fmla="*/ 571637 h 1044570"/>
                <a:gd name="connsiteX85" fmla="*/ 5965 w 3312746"/>
                <a:gd name="connsiteY85" fmla="*/ 538829 h 1044570"/>
                <a:gd name="connsiteX86" fmla="*/ 2983 w 3312746"/>
                <a:gd name="connsiteY86" fmla="*/ 506021 h 1044570"/>
                <a:gd name="connsiteX87" fmla="*/ 5965 w 3312746"/>
                <a:gd name="connsiteY87" fmla="*/ 495582 h 1044570"/>
                <a:gd name="connsiteX88" fmla="*/ 10439 w 3312746"/>
                <a:gd name="connsiteY88" fmla="*/ 492600 h 1044570"/>
                <a:gd name="connsiteX89" fmla="*/ 11930 w 3312746"/>
                <a:gd name="connsiteY89" fmla="*/ 488126 h 1044570"/>
                <a:gd name="connsiteX90" fmla="*/ 23860 w 3312746"/>
                <a:gd name="connsiteY90" fmla="*/ 488126 h 1044570"/>
                <a:gd name="connsiteX91" fmla="*/ 32808 w 3312746"/>
                <a:gd name="connsiteY91" fmla="*/ 491109 h 1044570"/>
                <a:gd name="connsiteX92" fmla="*/ 50703 w 3312746"/>
                <a:gd name="connsiteY92" fmla="*/ 489617 h 1044570"/>
                <a:gd name="connsiteX93" fmla="*/ 67107 w 3312746"/>
                <a:gd name="connsiteY93" fmla="*/ 491109 h 1044570"/>
                <a:gd name="connsiteX94" fmla="*/ 90967 w 3312746"/>
                <a:gd name="connsiteY94" fmla="*/ 467249 h 1044570"/>
                <a:gd name="connsiteX95" fmla="*/ 67107 w 3312746"/>
                <a:gd name="connsiteY95" fmla="*/ 443389 h 1044570"/>
                <a:gd name="connsiteX96" fmla="*/ 50235 w 3312746"/>
                <a:gd name="connsiteY96" fmla="*/ 450377 h 1044570"/>
                <a:gd name="connsiteX97" fmla="*/ 43247 w 3312746"/>
                <a:gd name="connsiteY97" fmla="*/ 459792 h 1044570"/>
                <a:gd name="connsiteX98" fmla="*/ 35790 w 3312746"/>
                <a:gd name="connsiteY98" fmla="*/ 458301 h 1044570"/>
                <a:gd name="connsiteX99" fmla="*/ 31317 w 3312746"/>
                <a:gd name="connsiteY99" fmla="*/ 456810 h 1044570"/>
                <a:gd name="connsiteX100" fmla="*/ 26843 w 3312746"/>
                <a:gd name="connsiteY100" fmla="*/ 455319 h 1044570"/>
                <a:gd name="connsiteX101" fmla="*/ 17895 w 3312746"/>
                <a:gd name="connsiteY101" fmla="*/ 452336 h 1044570"/>
                <a:gd name="connsiteX102" fmla="*/ 14913 w 3312746"/>
                <a:gd name="connsiteY102" fmla="*/ 446371 h 1044570"/>
                <a:gd name="connsiteX103" fmla="*/ 11930 w 3312746"/>
                <a:gd name="connsiteY103" fmla="*/ 441897 h 1044570"/>
                <a:gd name="connsiteX104" fmla="*/ 7457 w 3312746"/>
                <a:gd name="connsiteY104" fmla="*/ 440406 h 1044570"/>
                <a:gd name="connsiteX105" fmla="*/ 5965 w 3312746"/>
                <a:gd name="connsiteY105" fmla="*/ 404616 h 1044570"/>
                <a:gd name="connsiteX106" fmla="*/ 7457 w 3312746"/>
                <a:gd name="connsiteY106" fmla="*/ 380755 h 1044570"/>
                <a:gd name="connsiteX107" fmla="*/ 7457 w 3312746"/>
                <a:gd name="connsiteY107" fmla="*/ 364351 h 1044570"/>
                <a:gd name="connsiteX108" fmla="*/ 11930 w 3312746"/>
                <a:gd name="connsiteY108" fmla="*/ 358386 h 1044570"/>
                <a:gd name="connsiteX109" fmla="*/ 14913 w 3312746"/>
                <a:gd name="connsiteY109" fmla="*/ 353913 h 1044570"/>
                <a:gd name="connsiteX110" fmla="*/ 20878 w 3312746"/>
                <a:gd name="connsiteY110" fmla="*/ 352421 h 1044570"/>
                <a:gd name="connsiteX111" fmla="*/ 31317 w 3312746"/>
                <a:gd name="connsiteY111" fmla="*/ 359878 h 1044570"/>
                <a:gd name="connsiteX112" fmla="*/ 35790 w 3312746"/>
                <a:gd name="connsiteY112" fmla="*/ 361369 h 1044570"/>
                <a:gd name="connsiteX113" fmla="*/ 53595 w 3312746"/>
                <a:gd name="connsiteY113" fmla="*/ 363347 h 1044570"/>
                <a:gd name="connsiteX114" fmla="*/ 52604 w 3312746"/>
                <a:gd name="connsiteY114" fmla="*/ 359835 h 1044570"/>
                <a:gd name="connsiteX115" fmla="*/ 67107 w 3312746"/>
                <a:gd name="connsiteY115" fmla="*/ 365843 h 1044570"/>
                <a:gd name="connsiteX116" fmla="*/ 90967 w 3312746"/>
                <a:gd name="connsiteY116" fmla="*/ 341983 h 1044570"/>
                <a:gd name="connsiteX117" fmla="*/ 67107 w 3312746"/>
                <a:gd name="connsiteY117" fmla="*/ 318123 h 1044570"/>
                <a:gd name="connsiteX118" fmla="*/ 50235 w 3312746"/>
                <a:gd name="connsiteY118" fmla="*/ 325111 h 1044570"/>
                <a:gd name="connsiteX119" fmla="*/ 38773 w 3312746"/>
                <a:gd name="connsiteY119" fmla="*/ 325579 h 1044570"/>
                <a:gd name="connsiteX120" fmla="*/ 19387 w 3312746"/>
                <a:gd name="connsiteY120" fmla="*/ 324088 h 1044570"/>
                <a:gd name="connsiteX121" fmla="*/ 13422 w 3312746"/>
                <a:gd name="connsiteY121" fmla="*/ 319614 h 1044570"/>
                <a:gd name="connsiteX122" fmla="*/ 8948 w 3312746"/>
                <a:gd name="connsiteY122" fmla="*/ 282332 h 1044570"/>
                <a:gd name="connsiteX123" fmla="*/ 7457 w 3312746"/>
                <a:gd name="connsiteY123" fmla="*/ 253998 h 1044570"/>
                <a:gd name="connsiteX124" fmla="*/ 5965 w 3312746"/>
                <a:gd name="connsiteY124" fmla="*/ 243559 h 1044570"/>
                <a:gd name="connsiteX125" fmla="*/ 10439 w 3312746"/>
                <a:gd name="connsiteY125" fmla="*/ 240577 h 1044570"/>
                <a:gd name="connsiteX126" fmla="*/ 44738 w 3312746"/>
                <a:gd name="connsiteY126" fmla="*/ 239085 h 1044570"/>
                <a:gd name="connsiteX127" fmla="*/ 47720 w 3312746"/>
                <a:gd name="connsiteY127" fmla="*/ 231629 h 1044570"/>
                <a:gd name="connsiteX128" fmla="*/ 50235 w 3312746"/>
                <a:gd name="connsiteY128" fmla="*/ 233589 h 1044570"/>
                <a:gd name="connsiteX129" fmla="*/ 67107 w 3312746"/>
                <a:gd name="connsiteY129" fmla="*/ 240577 h 1044570"/>
                <a:gd name="connsiteX130" fmla="*/ 90967 w 3312746"/>
                <a:gd name="connsiteY130" fmla="*/ 216717 h 1044570"/>
                <a:gd name="connsiteX131" fmla="*/ 67107 w 3312746"/>
                <a:gd name="connsiteY131" fmla="*/ 192857 h 1044570"/>
                <a:gd name="connsiteX132" fmla="*/ 50235 w 3312746"/>
                <a:gd name="connsiteY132" fmla="*/ 199845 h 1044570"/>
                <a:gd name="connsiteX133" fmla="*/ 44956 w 3312746"/>
                <a:gd name="connsiteY133" fmla="*/ 211137 h 1044570"/>
                <a:gd name="connsiteX134" fmla="*/ 29825 w 3312746"/>
                <a:gd name="connsiteY134" fmla="*/ 204787 h 1044570"/>
                <a:gd name="connsiteX135" fmla="*/ 28334 w 3312746"/>
                <a:gd name="connsiteY135" fmla="*/ 209260 h 1044570"/>
                <a:gd name="connsiteX136" fmla="*/ 22369 w 3312746"/>
                <a:gd name="connsiteY136" fmla="*/ 210752 h 1044570"/>
                <a:gd name="connsiteX137" fmla="*/ 8948 w 3312746"/>
                <a:gd name="connsiteY137" fmla="*/ 200313 h 1044570"/>
                <a:gd name="connsiteX138" fmla="*/ 4474 w 3312746"/>
                <a:gd name="connsiteY138" fmla="*/ 189874 h 1044570"/>
                <a:gd name="connsiteX139" fmla="*/ 5965 w 3312746"/>
                <a:gd name="connsiteY139" fmla="*/ 185400 h 1044570"/>
                <a:gd name="connsiteX140" fmla="*/ 7457 w 3312746"/>
                <a:gd name="connsiteY140" fmla="*/ 151101 h 1044570"/>
                <a:gd name="connsiteX141" fmla="*/ 8948 w 3312746"/>
                <a:gd name="connsiteY141" fmla="*/ 143645 h 1044570"/>
                <a:gd name="connsiteX142" fmla="*/ 10439 w 3312746"/>
                <a:gd name="connsiteY142" fmla="*/ 137680 h 1044570"/>
                <a:gd name="connsiteX143" fmla="*/ 11930 w 3312746"/>
                <a:gd name="connsiteY143" fmla="*/ 121276 h 1044570"/>
                <a:gd name="connsiteX144" fmla="*/ 13422 w 3312746"/>
                <a:gd name="connsiteY144" fmla="*/ 116802 h 1044570"/>
                <a:gd name="connsiteX145" fmla="*/ 17895 w 3312746"/>
                <a:gd name="connsiteY145" fmla="*/ 115311 h 1044570"/>
                <a:gd name="connsiteX146" fmla="*/ 31317 w 3312746"/>
                <a:gd name="connsiteY146" fmla="*/ 122767 h 1044570"/>
                <a:gd name="connsiteX147" fmla="*/ 48330 w 3312746"/>
                <a:gd name="connsiteY147" fmla="*/ 124743 h 1044570"/>
                <a:gd name="connsiteX148" fmla="*/ 67107 w 3312746"/>
                <a:gd name="connsiteY148" fmla="*/ 124258 h 1044570"/>
                <a:gd name="connsiteX149" fmla="*/ 90967 w 3312746"/>
                <a:gd name="connsiteY149" fmla="*/ 100398 h 1044570"/>
                <a:gd name="connsiteX150" fmla="*/ 67107 w 3312746"/>
                <a:gd name="connsiteY150" fmla="*/ 76538 h 1044570"/>
                <a:gd name="connsiteX151" fmla="*/ 50235 w 3312746"/>
                <a:gd name="connsiteY151" fmla="*/ 83526 h 1044570"/>
                <a:gd name="connsiteX152" fmla="*/ 44738 w 3312746"/>
                <a:gd name="connsiteY152" fmla="*/ 79521 h 1044570"/>
                <a:gd name="connsiteX153" fmla="*/ 40264 w 3312746"/>
                <a:gd name="connsiteY153" fmla="*/ 78029 h 1044570"/>
                <a:gd name="connsiteX154" fmla="*/ 31317 w 3312746"/>
                <a:gd name="connsiteY154" fmla="*/ 75047 h 1044570"/>
                <a:gd name="connsiteX155" fmla="*/ 25352 w 3312746"/>
                <a:gd name="connsiteY155" fmla="*/ 72064 h 1044570"/>
                <a:gd name="connsiteX156" fmla="*/ 23860 w 3312746"/>
                <a:gd name="connsiteY156" fmla="*/ 51187 h 1044570"/>
                <a:gd name="connsiteX157" fmla="*/ 20878 w 3312746"/>
                <a:gd name="connsiteY157" fmla="*/ 46713 h 1044570"/>
                <a:gd name="connsiteX158" fmla="*/ 19387 w 3312746"/>
                <a:gd name="connsiteY158" fmla="*/ 42239 h 1044570"/>
                <a:gd name="connsiteX159" fmla="*/ 16404 w 3312746"/>
                <a:gd name="connsiteY159" fmla="*/ 33292 h 1044570"/>
                <a:gd name="connsiteX160" fmla="*/ 11930 w 3312746"/>
                <a:gd name="connsiteY160" fmla="*/ 30309 h 1044570"/>
                <a:gd name="connsiteX161" fmla="*/ 10439 w 3312746"/>
                <a:gd name="connsiteY161" fmla="*/ 18379 h 1044570"/>
                <a:gd name="connsiteX162" fmla="*/ 11930 w 3312746"/>
                <a:gd name="connsiteY162" fmla="*/ 13905 h 1044570"/>
                <a:gd name="connsiteX163" fmla="*/ 13422 w 3312746"/>
                <a:gd name="connsiteY163" fmla="*/ 7940 h 1044570"/>
                <a:gd name="connsiteX164" fmla="*/ 16404 w 3312746"/>
                <a:gd name="connsiteY164" fmla="*/ 3466 h 1044570"/>
                <a:gd name="connsiteX165" fmla="*/ 20281 w 3312746"/>
                <a:gd name="connsiteY165" fmla="*/ 484 h 1044570"/>
                <a:gd name="connsiteX166" fmla="*/ 211893 w 3312746"/>
                <a:gd name="connsiteY166" fmla="*/ 484 h 1044570"/>
                <a:gd name="connsiteX167" fmla="*/ 347539 w 3312746"/>
                <a:gd name="connsiteY167" fmla="*/ 484 h 1044570"/>
                <a:gd name="connsiteX168" fmla="*/ 3312746 w 3312746"/>
                <a:gd name="connsiteY168" fmla="*/ 0 h 1044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3312746" h="1044570">
                  <a:moveTo>
                    <a:pt x="3312746" y="0"/>
                  </a:moveTo>
                  <a:cubicBezTo>
                    <a:pt x="3312746" y="348190"/>
                    <a:pt x="3312714" y="398807"/>
                    <a:pt x="3312746" y="1044570"/>
                  </a:cubicBezTo>
                  <a:cubicBezTo>
                    <a:pt x="1662572" y="872412"/>
                    <a:pt x="1660221" y="874395"/>
                    <a:pt x="12428" y="1042876"/>
                  </a:cubicBezTo>
                  <a:lnTo>
                    <a:pt x="10439" y="1039893"/>
                  </a:lnTo>
                  <a:cubicBezTo>
                    <a:pt x="8272" y="1036281"/>
                    <a:pt x="7087" y="1033379"/>
                    <a:pt x="5965" y="1029454"/>
                  </a:cubicBezTo>
                  <a:cubicBezTo>
                    <a:pt x="5402" y="1027484"/>
                    <a:pt x="5194" y="1025408"/>
                    <a:pt x="4474" y="1023489"/>
                  </a:cubicBezTo>
                  <a:cubicBezTo>
                    <a:pt x="3694" y="1021408"/>
                    <a:pt x="2486" y="1019513"/>
                    <a:pt x="1492" y="1017524"/>
                  </a:cubicBezTo>
                  <a:cubicBezTo>
                    <a:pt x="11269" y="1011005"/>
                    <a:pt x="4736" y="1017048"/>
                    <a:pt x="7457" y="996646"/>
                  </a:cubicBezTo>
                  <a:cubicBezTo>
                    <a:pt x="7665" y="995088"/>
                    <a:pt x="7471" y="992710"/>
                    <a:pt x="8948" y="992173"/>
                  </a:cubicBezTo>
                  <a:cubicBezTo>
                    <a:pt x="13643" y="990466"/>
                    <a:pt x="18890" y="991178"/>
                    <a:pt x="23860" y="990681"/>
                  </a:cubicBezTo>
                  <a:cubicBezTo>
                    <a:pt x="33032" y="995267"/>
                    <a:pt x="27975" y="992431"/>
                    <a:pt x="38773" y="999629"/>
                  </a:cubicBezTo>
                  <a:cubicBezTo>
                    <a:pt x="47307" y="1000696"/>
                    <a:pt x="49683" y="1003632"/>
                    <a:pt x="55177" y="998138"/>
                  </a:cubicBezTo>
                  <a:lnTo>
                    <a:pt x="57759" y="994266"/>
                  </a:lnTo>
                  <a:lnTo>
                    <a:pt x="67107" y="998138"/>
                  </a:lnTo>
                  <a:cubicBezTo>
                    <a:pt x="80284" y="998138"/>
                    <a:pt x="90967" y="987455"/>
                    <a:pt x="90967" y="974278"/>
                  </a:cubicBezTo>
                  <a:cubicBezTo>
                    <a:pt x="90967" y="961100"/>
                    <a:pt x="80284" y="950418"/>
                    <a:pt x="67107" y="950418"/>
                  </a:cubicBezTo>
                  <a:cubicBezTo>
                    <a:pt x="53929" y="950418"/>
                    <a:pt x="43246" y="961100"/>
                    <a:pt x="43246" y="974278"/>
                  </a:cubicBezTo>
                  <a:lnTo>
                    <a:pt x="43810" y="975636"/>
                  </a:lnTo>
                  <a:lnTo>
                    <a:pt x="34299" y="974278"/>
                  </a:lnTo>
                  <a:cubicBezTo>
                    <a:pt x="32583" y="973763"/>
                    <a:pt x="31429" y="972097"/>
                    <a:pt x="29825" y="971295"/>
                  </a:cubicBezTo>
                  <a:cubicBezTo>
                    <a:pt x="27431" y="970098"/>
                    <a:pt x="24876" y="969253"/>
                    <a:pt x="22369" y="968313"/>
                  </a:cubicBezTo>
                  <a:cubicBezTo>
                    <a:pt x="20897" y="967761"/>
                    <a:pt x="19301" y="967524"/>
                    <a:pt x="17895" y="966821"/>
                  </a:cubicBezTo>
                  <a:cubicBezTo>
                    <a:pt x="16293" y="966019"/>
                    <a:pt x="14913" y="964833"/>
                    <a:pt x="13422" y="963839"/>
                  </a:cubicBezTo>
                  <a:cubicBezTo>
                    <a:pt x="13919" y="962348"/>
                    <a:pt x="14572" y="960899"/>
                    <a:pt x="14913" y="959365"/>
                  </a:cubicBezTo>
                  <a:cubicBezTo>
                    <a:pt x="15569" y="956413"/>
                    <a:pt x="15811" y="953382"/>
                    <a:pt x="16404" y="950418"/>
                  </a:cubicBezTo>
                  <a:cubicBezTo>
                    <a:pt x="16806" y="948408"/>
                    <a:pt x="17398" y="946441"/>
                    <a:pt x="17895" y="944453"/>
                  </a:cubicBezTo>
                  <a:cubicBezTo>
                    <a:pt x="15448" y="937110"/>
                    <a:pt x="16663" y="941529"/>
                    <a:pt x="14913" y="931031"/>
                  </a:cubicBezTo>
                  <a:cubicBezTo>
                    <a:pt x="14576" y="929009"/>
                    <a:pt x="13919" y="927054"/>
                    <a:pt x="13422" y="925066"/>
                  </a:cubicBezTo>
                  <a:lnTo>
                    <a:pt x="10439" y="913136"/>
                  </a:lnTo>
                  <a:cubicBezTo>
                    <a:pt x="8255" y="904402"/>
                    <a:pt x="8573" y="895226"/>
                    <a:pt x="7457" y="886293"/>
                  </a:cubicBezTo>
                  <a:cubicBezTo>
                    <a:pt x="7327" y="885254"/>
                    <a:pt x="3306" y="874126"/>
                    <a:pt x="8948" y="872872"/>
                  </a:cubicBezTo>
                  <a:cubicBezTo>
                    <a:pt x="16727" y="871144"/>
                    <a:pt x="24855" y="871878"/>
                    <a:pt x="32808" y="871380"/>
                  </a:cubicBezTo>
                  <a:cubicBezTo>
                    <a:pt x="33802" y="872871"/>
                    <a:pt x="34430" y="874688"/>
                    <a:pt x="35790" y="875854"/>
                  </a:cubicBezTo>
                  <a:cubicBezTo>
                    <a:pt x="43543" y="882499"/>
                    <a:pt x="47235" y="880727"/>
                    <a:pt x="58159" y="881819"/>
                  </a:cubicBezTo>
                  <a:cubicBezTo>
                    <a:pt x="63379" y="881322"/>
                    <a:pt x="61639" y="878340"/>
                    <a:pt x="67107" y="872872"/>
                  </a:cubicBezTo>
                  <a:cubicBezTo>
                    <a:pt x="72574" y="867404"/>
                    <a:pt x="90967" y="862189"/>
                    <a:pt x="90967" y="849012"/>
                  </a:cubicBezTo>
                  <a:cubicBezTo>
                    <a:pt x="90967" y="835834"/>
                    <a:pt x="80284" y="825152"/>
                    <a:pt x="67107" y="825152"/>
                  </a:cubicBezTo>
                  <a:cubicBezTo>
                    <a:pt x="53929" y="825152"/>
                    <a:pt x="43246" y="835834"/>
                    <a:pt x="43246" y="849012"/>
                  </a:cubicBezTo>
                  <a:lnTo>
                    <a:pt x="45080" y="853436"/>
                  </a:lnTo>
                  <a:lnTo>
                    <a:pt x="26843" y="838573"/>
                  </a:lnTo>
                  <a:cubicBezTo>
                    <a:pt x="23500" y="835463"/>
                    <a:pt x="24855" y="835590"/>
                    <a:pt x="23860" y="834099"/>
                  </a:cubicBezTo>
                  <a:cubicBezTo>
                    <a:pt x="18890" y="833602"/>
                    <a:pt x="13643" y="834315"/>
                    <a:pt x="8948" y="832608"/>
                  </a:cubicBezTo>
                  <a:cubicBezTo>
                    <a:pt x="7471" y="832070"/>
                    <a:pt x="7889" y="829646"/>
                    <a:pt x="7457" y="828134"/>
                  </a:cubicBezTo>
                  <a:cubicBezTo>
                    <a:pt x="6894" y="826163"/>
                    <a:pt x="6180" y="824207"/>
                    <a:pt x="5965" y="822169"/>
                  </a:cubicBezTo>
                  <a:cubicBezTo>
                    <a:pt x="5183" y="814737"/>
                    <a:pt x="4474" y="807273"/>
                    <a:pt x="4474" y="799800"/>
                  </a:cubicBezTo>
                  <a:cubicBezTo>
                    <a:pt x="4474" y="783388"/>
                    <a:pt x="5468" y="766992"/>
                    <a:pt x="5965" y="750588"/>
                  </a:cubicBezTo>
                  <a:cubicBezTo>
                    <a:pt x="6462" y="749097"/>
                    <a:pt x="2238" y="746860"/>
                    <a:pt x="7457" y="746114"/>
                  </a:cubicBezTo>
                  <a:cubicBezTo>
                    <a:pt x="12676" y="745368"/>
                    <a:pt x="30820" y="745617"/>
                    <a:pt x="37282" y="746114"/>
                  </a:cubicBezTo>
                  <a:cubicBezTo>
                    <a:pt x="43744" y="746612"/>
                    <a:pt x="43247" y="748103"/>
                    <a:pt x="46229" y="749097"/>
                  </a:cubicBezTo>
                  <a:cubicBezTo>
                    <a:pt x="48449" y="749200"/>
                    <a:pt x="47121" y="745988"/>
                    <a:pt x="50601" y="746734"/>
                  </a:cubicBezTo>
                  <a:lnTo>
                    <a:pt x="67107" y="753571"/>
                  </a:lnTo>
                  <a:cubicBezTo>
                    <a:pt x="80284" y="753571"/>
                    <a:pt x="90967" y="742888"/>
                    <a:pt x="90967" y="729711"/>
                  </a:cubicBezTo>
                  <a:cubicBezTo>
                    <a:pt x="90967" y="716533"/>
                    <a:pt x="80284" y="705851"/>
                    <a:pt x="67107" y="705851"/>
                  </a:cubicBezTo>
                  <a:cubicBezTo>
                    <a:pt x="60518" y="705851"/>
                    <a:pt x="54553" y="708522"/>
                    <a:pt x="50235" y="712839"/>
                  </a:cubicBezTo>
                  <a:lnTo>
                    <a:pt x="40264" y="723746"/>
                  </a:lnTo>
                  <a:cubicBezTo>
                    <a:pt x="38197" y="723332"/>
                    <a:pt x="37282" y="726728"/>
                    <a:pt x="35790" y="728219"/>
                  </a:cubicBezTo>
                  <a:cubicBezTo>
                    <a:pt x="34299" y="727722"/>
                    <a:pt x="32544" y="727710"/>
                    <a:pt x="31317" y="726728"/>
                  </a:cubicBezTo>
                  <a:cubicBezTo>
                    <a:pt x="26230" y="722658"/>
                    <a:pt x="29673" y="720458"/>
                    <a:pt x="26843" y="714798"/>
                  </a:cubicBezTo>
                  <a:cubicBezTo>
                    <a:pt x="25900" y="712912"/>
                    <a:pt x="23860" y="711815"/>
                    <a:pt x="22369" y="710324"/>
                  </a:cubicBezTo>
                  <a:cubicBezTo>
                    <a:pt x="22866" y="708833"/>
                    <a:pt x="22989" y="707158"/>
                    <a:pt x="23860" y="705851"/>
                  </a:cubicBezTo>
                  <a:cubicBezTo>
                    <a:pt x="25030" y="704096"/>
                    <a:pt x="27391" y="703263"/>
                    <a:pt x="28334" y="701377"/>
                  </a:cubicBezTo>
                  <a:cubicBezTo>
                    <a:pt x="29468" y="699110"/>
                    <a:pt x="29328" y="696406"/>
                    <a:pt x="29825" y="693921"/>
                  </a:cubicBezTo>
                  <a:cubicBezTo>
                    <a:pt x="29328" y="692430"/>
                    <a:pt x="29446" y="690558"/>
                    <a:pt x="28334" y="689447"/>
                  </a:cubicBezTo>
                  <a:cubicBezTo>
                    <a:pt x="27223" y="688335"/>
                    <a:pt x="25266" y="688659"/>
                    <a:pt x="23860" y="687956"/>
                  </a:cubicBezTo>
                  <a:cubicBezTo>
                    <a:pt x="22257" y="687154"/>
                    <a:pt x="20878" y="685967"/>
                    <a:pt x="19387" y="684973"/>
                  </a:cubicBezTo>
                  <a:cubicBezTo>
                    <a:pt x="19387" y="684973"/>
                    <a:pt x="12662" y="684214"/>
                    <a:pt x="10439" y="681991"/>
                  </a:cubicBezTo>
                  <a:cubicBezTo>
                    <a:pt x="8647" y="680198"/>
                    <a:pt x="9445" y="677019"/>
                    <a:pt x="8948" y="674534"/>
                  </a:cubicBezTo>
                  <a:cubicBezTo>
                    <a:pt x="7954" y="673043"/>
                    <a:pt x="6767" y="671664"/>
                    <a:pt x="5965" y="670060"/>
                  </a:cubicBezTo>
                  <a:cubicBezTo>
                    <a:pt x="3467" y="665065"/>
                    <a:pt x="3455" y="656414"/>
                    <a:pt x="2983" y="652165"/>
                  </a:cubicBezTo>
                  <a:cubicBezTo>
                    <a:pt x="3977" y="650674"/>
                    <a:pt x="5398" y="649392"/>
                    <a:pt x="5965" y="647691"/>
                  </a:cubicBezTo>
                  <a:cubicBezTo>
                    <a:pt x="6484" y="646136"/>
                    <a:pt x="8832" y="629114"/>
                    <a:pt x="8948" y="628305"/>
                  </a:cubicBezTo>
                  <a:cubicBezTo>
                    <a:pt x="9942" y="626317"/>
                    <a:pt x="10222" y="623764"/>
                    <a:pt x="11930" y="622340"/>
                  </a:cubicBezTo>
                  <a:cubicBezTo>
                    <a:pt x="13505" y="621028"/>
                    <a:pt x="15869" y="621160"/>
                    <a:pt x="17895" y="620848"/>
                  </a:cubicBezTo>
                  <a:cubicBezTo>
                    <a:pt x="22344" y="620164"/>
                    <a:pt x="26843" y="619854"/>
                    <a:pt x="31317" y="619357"/>
                  </a:cubicBezTo>
                  <a:cubicBezTo>
                    <a:pt x="36293" y="621016"/>
                    <a:pt x="43096" y="623411"/>
                    <a:pt x="47720" y="623831"/>
                  </a:cubicBezTo>
                  <a:cubicBezTo>
                    <a:pt x="50438" y="624079"/>
                    <a:pt x="53437" y="619854"/>
                    <a:pt x="56668" y="619357"/>
                  </a:cubicBezTo>
                  <a:cubicBezTo>
                    <a:pt x="59899" y="618860"/>
                    <a:pt x="61390" y="624577"/>
                    <a:pt x="67107" y="620849"/>
                  </a:cubicBezTo>
                  <a:cubicBezTo>
                    <a:pt x="72823" y="617121"/>
                    <a:pt x="90967" y="610166"/>
                    <a:pt x="90967" y="596989"/>
                  </a:cubicBezTo>
                  <a:cubicBezTo>
                    <a:pt x="90967" y="583811"/>
                    <a:pt x="78043" y="575118"/>
                    <a:pt x="67107" y="573129"/>
                  </a:cubicBezTo>
                  <a:cubicBezTo>
                    <a:pt x="56171" y="571140"/>
                    <a:pt x="34300" y="582821"/>
                    <a:pt x="25352" y="585058"/>
                  </a:cubicBezTo>
                  <a:cubicBezTo>
                    <a:pt x="19884" y="581827"/>
                    <a:pt x="17399" y="586053"/>
                    <a:pt x="13422" y="586550"/>
                  </a:cubicBezTo>
                  <a:cubicBezTo>
                    <a:pt x="11931" y="585555"/>
                    <a:pt x="10626" y="584196"/>
                    <a:pt x="8948" y="583567"/>
                  </a:cubicBezTo>
                  <a:cubicBezTo>
                    <a:pt x="6574" y="582677"/>
                    <a:pt x="3601" y="583482"/>
                    <a:pt x="1492" y="582076"/>
                  </a:cubicBezTo>
                  <a:cubicBezTo>
                    <a:pt x="184" y="581204"/>
                    <a:pt x="497" y="579093"/>
                    <a:pt x="0" y="577602"/>
                  </a:cubicBezTo>
                  <a:cubicBezTo>
                    <a:pt x="995" y="575614"/>
                    <a:pt x="2203" y="573719"/>
                    <a:pt x="2983" y="571637"/>
                  </a:cubicBezTo>
                  <a:cubicBezTo>
                    <a:pt x="6328" y="562715"/>
                    <a:pt x="5754" y="542632"/>
                    <a:pt x="5965" y="538829"/>
                  </a:cubicBezTo>
                  <a:cubicBezTo>
                    <a:pt x="3802" y="525846"/>
                    <a:pt x="2983" y="522820"/>
                    <a:pt x="2983" y="506021"/>
                  </a:cubicBezTo>
                  <a:cubicBezTo>
                    <a:pt x="2983" y="504149"/>
                    <a:pt x="5262" y="497692"/>
                    <a:pt x="5965" y="495582"/>
                  </a:cubicBezTo>
                  <a:cubicBezTo>
                    <a:pt x="7456" y="494588"/>
                    <a:pt x="9319" y="494000"/>
                    <a:pt x="10439" y="492600"/>
                  </a:cubicBezTo>
                  <a:cubicBezTo>
                    <a:pt x="11421" y="491373"/>
                    <a:pt x="9693" y="488872"/>
                    <a:pt x="11930" y="488126"/>
                  </a:cubicBezTo>
                  <a:cubicBezTo>
                    <a:pt x="14167" y="487380"/>
                    <a:pt x="20381" y="487629"/>
                    <a:pt x="23860" y="488126"/>
                  </a:cubicBezTo>
                  <a:cubicBezTo>
                    <a:pt x="27340" y="488623"/>
                    <a:pt x="29825" y="490115"/>
                    <a:pt x="32808" y="491109"/>
                  </a:cubicBezTo>
                  <a:cubicBezTo>
                    <a:pt x="37282" y="491358"/>
                    <a:pt x="44987" y="489617"/>
                    <a:pt x="50703" y="489617"/>
                  </a:cubicBezTo>
                  <a:cubicBezTo>
                    <a:pt x="56420" y="489617"/>
                    <a:pt x="60397" y="494837"/>
                    <a:pt x="67107" y="491109"/>
                  </a:cubicBezTo>
                  <a:cubicBezTo>
                    <a:pt x="73817" y="487381"/>
                    <a:pt x="90967" y="480426"/>
                    <a:pt x="90967" y="467249"/>
                  </a:cubicBezTo>
                  <a:cubicBezTo>
                    <a:pt x="90967" y="454071"/>
                    <a:pt x="80284" y="443389"/>
                    <a:pt x="67107" y="443389"/>
                  </a:cubicBezTo>
                  <a:cubicBezTo>
                    <a:pt x="60518" y="443389"/>
                    <a:pt x="54553" y="446060"/>
                    <a:pt x="50235" y="450377"/>
                  </a:cubicBezTo>
                  <a:lnTo>
                    <a:pt x="43247" y="459792"/>
                  </a:lnTo>
                  <a:lnTo>
                    <a:pt x="35790" y="458301"/>
                  </a:lnTo>
                  <a:cubicBezTo>
                    <a:pt x="34249" y="457993"/>
                    <a:pt x="32808" y="457307"/>
                    <a:pt x="31317" y="456810"/>
                  </a:cubicBezTo>
                  <a:lnTo>
                    <a:pt x="26843" y="455319"/>
                  </a:lnTo>
                  <a:cubicBezTo>
                    <a:pt x="23860" y="454324"/>
                    <a:pt x="20410" y="454222"/>
                    <a:pt x="17895" y="452336"/>
                  </a:cubicBezTo>
                  <a:cubicBezTo>
                    <a:pt x="16117" y="451002"/>
                    <a:pt x="16016" y="448301"/>
                    <a:pt x="14913" y="446371"/>
                  </a:cubicBezTo>
                  <a:cubicBezTo>
                    <a:pt x="14024" y="444815"/>
                    <a:pt x="13330" y="443017"/>
                    <a:pt x="11930" y="441897"/>
                  </a:cubicBezTo>
                  <a:cubicBezTo>
                    <a:pt x="10703" y="440915"/>
                    <a:pt x="7705" y="441958"/>
                    <a:pt x="7457" y="440406"/>
                  </a:cubicBezTo>
                  <a:cubicBezTo>
                    <a:pt x="5571" y="428615"/>
                    <a:pt x="6462" y="416546"/>
                    <a:pt x="5965" y="404616"/>
                  </a:cubicBezTo>
                  <a:cubicBezTo>
                    <a:pt x="6462" y="396662"/>
                    <a:pt x="7457" y="388724"/>
                    <a:pt x="7457" y="380755"/>
                  </a:cubicBezTo>
                  <a:cubicBezTo>
                    <a:pt x="7457" y="362206"/>
                    <a:pt x="4036" y="374612"/>
                    <a:pt x="7457" y="364351"/>
                  </a:cubicBezTo>
                  <a:cubicBezTo>
                    <a:pt x="8948" y="362363"/>
                    <a:pt x="10486" y="360408"/>
                    <a:pt x="11930" y="358386"/>
                  </a:cubicBezTo>
                  <a:cubicBezTo>
                    <a:pt x="12972" y="356928"/>
                    <a:pt x="13422" y="354907"/>
                    <a:pt x="14913" y="353913"/>
                  </a:cubicBezTo>
                  <a:cubicBezTo>
                    <a:pt x="16618" y="352776"/>
                    <a:pt x="18890" y="352918"/>
                    <a:pt x="20878" y="352421"/>
                  </a:cubicBezTo>
                  <a:cubicBezTo>
                    <a:pt x="22229" y="353434"/>
                    <a:pt x="29137" y="358788"/>
                    <a:pt x="31317" y="359878"/>
                  </a:cubicBezTo>
                  <a:cubicBezTo>
                    <a:pt x="32723" y="360581"/>
                    <a:pt x="34299" y="360872"/>
                    <a:pt x="35790" y="361369"/>
                  </a:cubicBezTo>
                  <a:cubicBezTo>
                    <a:pt x="45344" y="362165"/>
                    <a:pt x="52691" y="365883"/>
                    <a:pt x="53595" y="363347"/>
                  </a:cubicBezTo>
                  <a:lnTo>
                    <a:pt x="52604" y="359835"/>
                  </a:lnTo>
                  <a:lnTo>
                    <a:pt x="67107" y="365843"/>
                  </a:lnTo>
                  <a:cubicBezTo>
                    <a:pt x="80284" y="365843"/>
                    <a:pt x="90967" y="355160"/>
                    <a:pt x="90967" y="341983"/>
                  </a:cubicBezTo>
                  <a:cubicBezTo>
                    <a:pt x="90967" y="328805"/>
                    <a:pt x="80284" y="318123"/>
                    <a:pt x="67107" y="318123"/>
                  </a:cubicBezTo>
                  <a:cubicBezTo>
                    <a:pt x="60518" y="318123"/>
                    <a:pt x="54553" y="320794"/>
                    <a:pt x="50235" y="325111"/>
                  </a:cubicBezTo>
                  <a:lnTo>
                    <a:pt x="38773" y="325579"/>
                  </a:lnTo>
                  <a:cubicBezTo>
                    <a:pt x="34797" y="323342"/>
                    <a:pt x="25696" y="325572"/>
                    <a:pt x="19387" y="324088"/>
                  </a:cubicBezTo>
                  <a:cubicBezTo>
                    <a:pt x="16968" y="323518"/>
                    <a:pt x="15179" y="321371"/>
                    <a:pt x="13422" y="319614"/>
                  </a:cubicBezTo>
                  <a:cubicBezTo>
                    <a:pt x="4579" y="310770"/>
                    <a:pt x="9223" y="287986"/>
                    <a:pt x="8948" y="282332"/>
                  </a:cubicBezTo>
                  <a:cubicBezTo>
                    <a:pt x="8487" y="272886"/>
                    <a:pt x="8182" y="263428"/>
                    <a:pt x="7457" y="253998"/>
                  </a:cubicBezTo>
                  <a:cubicBezTo>
                    <a:pt x="7187" y="250494"/>
                    <a:pt x="5203" y="246990"/>
                    <a:pt x="5965" y="243559"/>
                  </a:cubicBezTo>
                  <a:cubicBezTo>
                    <a:pt x="6354" y="241809"/>
                    <a:pt x="8948" y="241571"/>
                    <a:pt x="10439" y="240577"/>
                  </a:cubicBezTo>
                  <a:lnTo>
                    <a:pt x="44738" y="239085"/>
                  </a:lnTo>
                  <a:cubicBezTo>
                    <a:pt x="47341" y="238460"/>
                    <a:pt x="46804" y="232545"/>
                    <a:pt x="47720" y="231629"/>
                  </a:cubicBezTo>
                  <a:cubicBezTo>
                    <a:pt x="48637" y="230713"/>
                    <a:pt x="47004" y="232098"/>
                    <a:pt x="50235" y="233589"/>
                  </a:cubicBezTo>
                  <a:cubicBezTo>
                    <a:pt x="54553" y="237907"/>
                    <a:pt x="60518" y="240577"/>
                    <a:pt x="67107" y="240577"/>
                  </a:cubicBezTo>
                  <a:cubicBezTo>
                    <a:pt x="80284" y="240577"/>
                    <a:pt x="90967" y="229894"/>
                    <a:pt x="90967" y="216717"/>
                  </a:cubicBezTo>
                  <a:cubicBezTo>
                    <a:pt x="90967" y="203539"/>
                    <a:pt x="80284" y="192857"/>
                    <a:pt x="67107" y="192857"/>
                  </a:cubicBezTo>
                  <a:cubicBezTo>
                    <a:pt x="60518" y="192857"/>
                    <a:pt x="54553" y="195528"/>
                    <a:pt x="50235" y="199845"/>
                  </a:cubicBezTo>
                  <a:lnTo>
                    <a:pt x="44956" y="211137"/>
                  </a:lnTo>
                  <a:cubicBezTo>
                    <a:pt x="41554" y="211960"/>
                    <a:pt x="32596" y="205099"/>
                    <a:pt x="29825" y="204787"/>
                  </a:cubicBezTo>
                  <a:cubicBezTo>
                    <a:pt x="27055" y="204474"/>
                    <a:pt x="29562" y="208278"/>
                    <a:pt x="28334" y="209260"/>
                  </a:cubicBezTo>
                  <a:cubicBezTo>
                    <a:pt x="26733" y="210541"/>
                    <a:pt x="24357" y="210255"/>
                    <a:pt x="22369" y="210752"/>
                  </a:cubicBezTo>
                  <a:cubicBezTo>
                    <a:pt x="14486" y="208123"/>
                    <a:pt x="17419" y="209842"/>
                    <a:pt x="8948" y="200313"/>
                  </a:cubicBezTo>
                  <a:cubicBezTo>
                    <a:pt x="6512" y="197573"/>
                    <a:pt x="4474" y="193645"/>
                    <a:pt x="4474" y="189874"/>
                  </a:cubicBezTo>
                  <a:cubicBezTo>
                    <a:pt x="4474" y="188302"/>
                    <a:pt x="5844" y="186967"/>
                    <a:pt x="5965" y="185400"/>
                  </a:cubicBezTo>
                  <a:cubicBezTo>
                    <a:pt x="6843" y="173990"/>
                    <a:pt x="6960" y="162534"/>
                    <a:pt x="7457" y="151101"/>
                  </a:cubicBezTo>
                  <a:cubicBezTo>
                    <a:pt x="7954" y="148616"/>
                    <a:pt x="8398" y="146119"/>
                    <a:pt x="8948" y="143645"/>
                  </a:cubicBezTo>
                  <a:cubicBezTo>
                    <a:pt x="9393" y="141644"/>
                    <a:pt x="10169" y="139711"/>
                    <a:pt x="10439" y="137680"/>
                  </a:cubicBezTo>
                  <a:cubicBezTo>
                    <a:pt x="11165" y="132237"/>
                    <a:pt x="11154" y="126711"/>
                    <a:pt x="11930" y="121276"/>
                  </a:cubicBezTo>
                  <a:cubicBezTo>
                    <a:pt x="12152" y="119720"/>
                    <a:pt x="12310" y="117914"/>
                    <a:pt x="13422" y="116802"/>
                  </a:cubicBezTo>
                  <a:cubicBezTo>
                    <a:pt x="14534" y="115691"/>
                    <a:pt x="16404" y="115808"/>
                    <a:pt x="17895" y="115311"/>
                  </a:cubicBezTo>
                  <a:cubicBezTo>
                    <a:pt x="25770" y="117936"/>
                    <a:pt x="21061" y="115930"/>
                    <a:pt x="31317" y="122767"/>
                  </a:cubicBezTo>
                  <a:cubicBezTo>
                    <a:pt x="41077" y="123581"/>
                    <a:pt x="45923" y="125485"/>
                    <a:pt x="48330" y="124743"/>
                  </a:cubicBezTo>
                  <a:lnTo>
                    <a:pt x="67107" y="124258"/>
                  </a:lnTo>
                  <a:cubicBezTo>
                    <a:pt x="80284" y="124258"/>
                    <a:pt x="90967" y="113576"/>
                    <a:pt x="90967" y="100398"/>
                  </a:cubicBezTo>
                  <a:cubicBezTo>
                    <a:pt x="90967" y="87221"/>
                    <a:pt x="80284" y="76538"/>
                    <a:pt x="67107" y="76538"/>
                  </a:cubicBezTo>
                  <a:cubicBezTo>
                    <a:pt x="60518" y="76538"/>
                    <a:pt x="54553" y="79209"/>
                    <a:pt x="50235" y="83526"/>
                  </a:cubicBezTo>
                  <a:lnTo>
                    <a:pt x="44738" y="79521"/>
                  </a:lnTo>
                  <a:lnTo>
                    <a:pt x="40264" y="78029"/>
                  </a:lnTo>
                  <a:cubicBezTo>
                    <a:pt x="37282" y="77035"/>
                    <a:pt x="34236" y="76214"/>
                    <a:pt x="31317" y="75047"/>
                  </a:cubicBezTo>
                  <a:cubicBezTo>
                    <a:pt x="29253" y="74221"/>
                    <a:pt x="26015" y="74186"/>
                    <a:pt x="25352" y="72064"/>
                  </a:cubicBezTo>
                  <a:cubicBezTo>
                    <a:pt x="23271" y="65405"/>
                    <a:pt x="24357" y="58146"/>
                    <a:pt x="23860" y="51187"/>
                  </a:cubicBezTo>
                  <a:lnTo>
                    <a:pt x="20878" y="46713"/>
                  </a:lnTo>
                  <a:cubicBezTo>
                    <a:pt x="20006" y="45404"/>
                    <a:pt x="19884" y="43730"/>
                    <a:pt x="19387" y="42239"/>
                  </a:cubicBezTo>
                  <a:lnTo>
                    <a:pt x="16404" y="33292"/>
                  </a:lnTo>
                  <a:cubicBezTo>
                    <a:pt x="14913" y="32297"/>
                    <a:pt x="12596" y="31973"/>
                    <a:pt x="11930" y="30309"/>
                  </a:cubicBezTo>
                  <a:cubicBezTo>
                    <a:pt x="10442" y="26587"/>
                    <a:pt x="10439" y="22386"/>
                    <a:pt x="10439" y="18379"/>
                  </a:cubicBezTo>
                  <a:cubicBezTo>
                    <a:pt x="10439" y="16807"/>
                    <a:pt x="11498" y="15416"/>
                    <a:pt x="11930" y="13905"/>
                  </a:cubicBezTo>
                  <a:cubicBezTo>
                    <a:pt x="12493" y="11934"/>
                    <a:pt x="12925" y="9929"/>
                    <a:pt x="13422" y="7940"/>
                  </a:cubicBezTo>
                  <a:lnTo>
                    <a:pt x="16404" y="3466"/>
                  </a:lnTo>
                  <a:lnTo>
                    <a:pt x="20281" y="484"/>
                  </a:lnTo>
                  <a:lnTo>
                    <a:pt x="211893" y="484"/>
                  </a:lnTo>
                  <a:lnTo>
                    <a:pt x="347539" y="484"/>
                  </a:lnTo>
                  <a:lnTo>
                    <a:pt x="3312746" y="0"/>
                  </a:lnTo>
                  <a:close/>
                </a:path>
              </a:pathLst>
            </a:custGeom>
            <a:grpFill/>
            <a:ln w="9525">
              <a:solidFill>
                <a:srgbClr val="00B0F0"/>
              </a:solidFill>
            </a:ln>
            <a:effectLst>
              <a:outerShdw blurRad="63500" dist="152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latin typeface="Arial" panose="020B0604020202020204" pitchFamily="34" charset="0"/>
                  <a:cs typeface="Arial" panose="020B0604020202020204" pitchFamily="34" charset="0"/>
                </a:rPr>
                <a:t>e</a:t>
              </a:r>
              <a:endParaRPr lang="en-GB" dirty="0">
                <a:latin typeface="Arial" panose="020B0604020202020204" pitchFamily="34" charset="0"/>
                <a:cs typeface="Arial" panose="020B0604020202020204" pitchFamily="34" charset="0"/>
              </a:endParaRPr>
            </a:p>
          </p:txBody>
        </p:sp>
        <p:sp>
          <p:nvSpPr>
            <p:cNvPr id="18" name="Freeform 42"/>
            <p:cNvSpPr/>
            <p:nvPr/>
          </p:nvSpPr>
          <p:spPr>
            <a:xfrm>
              <a:off x="5123228" y="1593854"/>
              <a:ext cx="3312746" cy="1044570"/>
            </a:xfrm>
            <a:custGeom>
              <a:avLst/>
              <a:gdLst>
                <a:gd name="connsiteX0" fmla="*/ 3312746 w 3312746"/>
                <a:gd name="connsiteY0" fmla="*/ 0 h 1044570"/>
                <a:gd name="connsiteX1" fmla="*/ 3312746 w 3312746"/>
                <a:gd name="connsiteY1" fmla="*/ 1044570 h 1044570"/>
                <a:gd name="connsiteX2" fmla="*/ 211893 w 3312746"/>
                <a:gd name="connsiteY2" fmla="*/ 1044484 h 1044570"/>
                <a:gd name="connsiteX3" fmla="*/ 12428 w 3312746"/>
                <a:gd name="connsiteY3" fmla="*/ 1042876 h 1044570"/>
                <a:gd name="connsiteX4" fmla="*/ 10439 w 3312746"/>
                <a:gd name="connsiteY4" fmla="*/ 1039893 h 1044570"/>
                <a:gd name="connsiteX5" fmla="*/ 5965 w 3312746"/>
                <a:gd name="connsiteY5" fmla="*/ 1029454 h 1044570"/>
                <a:gd name="connsiteX6" fmla="*/ 4474 w 3312746"/>
                <a:gd name="connsiteY6" fmla="*/ 1023489 h 1044570"/>
                <a:gd name="connsiteX7" fmla="*/ 1492 w 3312746"/>
                <a:gd name="connsiteY7" fmla="*/ 1017524 h 1044570"/>
                <a:gd name="connsiteX8" fmla="*/ 7457 w 3312746"/>
                <a:gd name="connsiteY8" fmla="*/ 996646 h 1044570"/>
                <a:gd name="connsiteX9" fmla="*/ 8948 w 3312746"/>
                <a:gd name="connsiteY9" fmla="*/ 992173 h 1044570"/>
                <a:gd name="connsiteX10" fmla="*/ 23860 w 3312746"/>
                <a:gd name="connsiteY10" fmla="*/ 990681 h 1044570"/>
                <a:gd name="connsiteX11" fmla="*/ 38773 w 3312746"/>
                <a:gd name="connsiteY11" fmla="*/ 999629 h 1044570"/>
                <a:gd name="connsiteX12" fmla="*/ 55177 w 3312746"/>
                <a:gd name="connsiteY12" fmla="*/ 998138 h 1044570"/>
                <a:gd name="connsiteX13" fmla="*/ 57759 w 3312746"/>
                <a:gd name="connsiteY13" fmla="*/ 994266 h 1044570"/>
                <a:gd name="connsiteX14" fmla="*/ 67107 w 3312746"/>
                <a:gd name="connsiteY14" fmla="*/ 998138 h 1044570"/>
                <a:gd name="connsiteX15" fmla="*/ 90967 w 3312746"/>
                <a:gd name="connsiteY15" fmla="*/ 974278 h 1044570"/>
                <a:gd name="connsiteX16" fmla="*/ 67107 w 3312746"/>
                <a:gd name="connsiteY16" fmla="*/ 950418 h 1044570"/>
                <a:gd name="connsiteX17" fmla="*/ 43246 w 3312746"/>
                <a:gd name="connsiteY17" fmla="*/ 974278 h 1044570"/>
                <a:gd name="connsiteX18" fmla="*/ 43810 w 3312746"/>
                <a:gd name="connsiteY18" fmla="*/ 975636 h 1044570"/>
                <a:gd name="connsiteX19" fmla="*/ 34299 w 3312746"/>
                <a:gd name="connsiteY19" fmla="*/ 974278 h 1044570"/>
                <a:gd name="connsiteX20" fmla="*/ 29825 w 3312746"/>
                <a:gd name="connsiteY20" fmla="*/ 971295 h 1044570"/>
                <a:gd name="connsiteX21" fmla="*/ 22369 w 3312746"/>
                <a:gd name="connsiteY21" fmla="*/ 968313 h 1044570"/>
                <a:gd name="connsiteX22" fmla="*/ 17895 w 3312746"/>
                <a:gd name="connsiteY22" fmla="*/ 966821 h 1044570"/>
                <a:gd name="connsiteX23" fmla="*/ 13422 w 3312746"/>
                <a:gd name="connsiteY23" fmla="*/ 963839 h 1044570"/>
                <a:gd name="connsiteX24" fmla="*/ 14913 w 3312746"/>
                <a:gd name="connsiteY24" fmla="*/ 959365 h 1044570"/>
                <a:gd name="connsiteX25" fmla="*/ 16404 w 3312746"/>
                <a:gd name="connsiteY25" fmla="*/ 950418 h 1044570"/>
                <a:gd name="connsiteX26" fmla="*/ 17895 w 3312746"/>
                <a:gd name="connsiteY26" fmla="*/ 944453 h 1044570"/>
                <a:gd name="connsiteX27" fmla="*/ 14913 w 3312746"/>
                <a:gd name="connsiteY27" fmla="*/ 931031 h 1044570"/>
                <a:gd name="connsiteX28" fmla="*/ 13422 w 3312746"/>
                <a:gd name="connsiteY28" fmla="*/ 925066 h 1044570"/>
                <a:gd name="connsiteX29" fmla="*/ 10439 w 3312746"/>
                <a:gd name="connsiteY29" fmla="*/ 913136 h 1044570"/>
                <a:gd name="connsiteX30" fmla="*/ 7457 w 3312746"/>
                <a:gd name="connsiteY30" fmla="*/ 886293 h 1044570"/>
                <a:gd name="connsiteX31" fmla="*/ 8948 w 3312746"/>
                <a:gd name="connsiteY31" fmla="*/ 872872 h 1044570"/>
                <a:gd name="connsiteX32" fmla="*/ 32808 w 3312746"/>
                <a:gd name="connsiteY32" fmla="*/ 871380 h 1044570"/>
                <a:gd name="connsiteX33" fmla="*/ 35790 w 3312746"/>
                <a:gd name="connsiteY33" fmla="*/ 875854 h 1044570"/>
                <a:gd name="connsiteX34" fmla="*/ 58159 w 3312746"/>
                <a:gd name="connsiteY34" fmla="*/ 881819 h 1044570"/>
                <a:gd name="connsiteX35" fmla="*/ 67107 w 3312746"/>
                <a:gd name="connsiteY35" fmla="*/ 872872 h 1044570"/>
                <a:gd name="connsiteX36" fmla="*/ 90967 w 3312746"/>
                <a:gd name="connsiteY36" fmla="*/ 849012 h 1044570"/>
                <a:gd name="connsiteX37" fmla="*/ 67107 w 3312746"/>
                <a:gd name="connsiteY37" fmla="*/ 825152 h 1044570"/>
                <a:gd name="connsiteX38" fmla="*/ 43246 w 3312746"/>
                <a:gd name="connsiteY38" fmla="*/ 849012 h 1044570"/>
                <a:gd name="connsiteX39" fmla="*/ 45080 w 3312746"/>
                <a:gd name="connsiteY39" fmla="*/ 853436 h 1044570"/>
                <a:gd name="connsiteX40" fmla="*/ 26843 w 3312746"/>
                <a:gd name="connsiteY40" fmla="*/ 838573 h 1044570"/>
                <a:gd name="connsiteX41" fmla="*/ 23860 w 3312746"/>
                <a:gd name="connsiteY41" fmla="*/ 834099 h 1044570"/>
                <a:gd name="connsiteX42" fmla="*/ 8948 w 3312746"/>
                <a:gd name="connsiteY42" fmla="*/ 832608 h 1044570"/>
                <a:gd name="connsiteX43" fmla="*/ 7457 w 3312746"/>
                <a:gd name="connsiteY43" fmla="*/ 828134 h 1044570"/>
                <a:gd name="connsiteX44" fmla="*/ 5965 w 3312746"/>
                <a:gd name="connsiteY44" fmla="*/ 822169 h 1044570"/>
                <a:gd name="connsiteX45" fmla="*/ 4474 w 3312746"/>
                <a:gd name="connsiteY45" fmla="*/ 799800 h 1044570"/>
                <a:gd name="connsiteX46" fmla="*/ 5965 w 3312746"/>
                <a:gd name="connsiteY46" fmla="*/ 750588 h 1044570"/>
                <a:gd name="connsiteX47" fmla="*/ 7457 w 3312746"/>
                <a:gd name="connsiteY47" fmla="*/ 746114 h 1044570"/>
                <a:gd name="connsiteX48" fmla="*/ 37282 w 3312746"/>
                <a:gd name="connsiteY48" fmla="*/ 746114 h 1044570"/>
                <a:gd name="connsiteX49" fmla="*/ 46229 w 3312746"/>
                <a:gd name="connsiteY49" fmla="*/ 749097 h 1044570"/>
                <a:gd name="connsiteX50" fmla="*/ 50601 w 3312746"/>
                <a:gd name="connsiteY50" fmla="*/ 746734 h 1044570"/>
                <a:gd name="connsiteX51" fmla="*/ 67107 w 3312746"/>
                <a:gd name="connsiteY51" fmla="*/ 753571 h 1044570"/>
                <a:gd name="connsiteX52" fmla="*/ 90967 w 3312746"/>
                <a:gd name="connsiteY52" fmla="*/ 729711 h 1044570"/>
                <a:gd name="connsiteX53" fmla="*/ 67107 w 3312746"/>
                <a:gd name="connsiteY53" fmla="*/ 705851 h 1044570"/>
                <a:gd name="connsiteX54" fmla="*/ 50235 w 3312746"/>
                <a:gd name="connsiteY54" fmla="*/ 712839 h 1044570"/>
                <a:gd name="connsiteX55" fmla="*/ 40264 w 3312746"/>
                <a:gd name="connsiteY55" fmla="*/ 723746 h 1044570"/>
                <a:gd name="connsiteX56" fmla="*/ 35790 w 3312746"/>
                <a:gd name="connsiteY56" fmla="*/ 728219 h 1044570"/>
                <a:gd name="connsiteX57" fmla="*/ 31317 w 3312746"/>
                <a:gd name="connsiteY57" fmla="*/ 726728 h 1044570"/>
                <a:gd name="connsiteX58" fmla="*/ 26843 w 3312746"/>
                <a:gd name="connsiteY58" fmla="*/ 714798 h 1044570"/>
                <a:gd name="connsiteX59" fmla="*/ 22369 w 3312746"/>
                <a:gd name="connsiteY59" fmla="*/ 710324 h 1044570"/>
                <a:gd name="connsiteX60" fmla="*/ 23860 w 3312746"/>
                <a:gd name="connsiteY60" fmla="*/ 705851 h 1044570"/>
                <a:gd name="connsiteX61" fmla="*/ 28334 w 3312746"/>
                <a:gd name="connsiteY61" fmla="*/ 701377 h 1044570"/>
                <a:gd name="connsiteX62" fmla="*/ 29825 w 3312746"/>
                <a:gd name="connsiteY62" fmla="*/ 693921 h 1044570"/>
                <a:gd name="connsiteX63" fmla="*/ 28334 w 3312746"/>
                <a:gd name="connsiteY63" fmla="*/ 689447 h 1044570"/>
                <a:gd name="connsiteX64" fmla="*/ 23860 w 3312746"/>
                <a:gd name="connsiteY64" fmla="*/ 687956 h 1044570"/>
                <a:gd name="connsiteX65" fmla="*/ 19387 w 3312746"/>
                <a:gd name="connsiteY65" fmla="*/ 684973 h 1044570"/>
                <a:gd name="connsiteX66" fmla="*/ 10439 w 3312746"/>
                <a:gd name="connsiteY66" fmla="*/ 681991 h 1044570"/>
                <a:gd name="connsiteX67" fmla="*/ 8948 w 3312746"/>
                <a:gd name="connsiteY67" fmla="*/ 674534 h 1044570"/>
                <a:gd name="connsiteX68" fmla="*/ 5965 w 3312746"/>
                <a:gd name="connsiteY68" fmla="*/ 670060 h 1044570"/>
                <a:gd name="connsiteX69" fmla="*/ 2983 w 3312746"/>
                <a:gd name="connsiteY69" fmla="*/ 652165 h 1044570"/>
                <a:gd name="connsiteX70" fmla="*/ 5965 w 3312746"/>
                <a:gd name="connsiteY70" fmla="*/ 647691 h 1044570"/>
                <a:gd name="connsiteX71" fmla="*/ 8948 w 3312746"/>
                <a:gd name="connsiteY71" fmla="*/ 628305 h 1044570"/>
                <a:gd name="connsiteX72" fmla="*/ 11930 w 3312746"/>
                <a:gd name="connsiteY72" fmla="*/ 622340 h 1044570"/>
                <a:gd name="connsiteX73" fmla="*/ 17895 w 3312746"/>
                <a:gd name="connsiteY73" fmla="*/ 620848 h 1044570"/>
                <a:gd name="connsiteX74" fmla="*/ 31317 w 3312746"/>
                <a:gd name="connsiteY74" fmla="*/ 619357 h 1044570"/>
                <a:gd name="connsiteX75" fmla="*/ 47720 w 3312746"/>
                <a:gd name="connsiteY75" fmla="*/ 623831 h 1044570"/>
                <a:gd name="connsiteX76" fmla="*/ 56668 w 3312746"/>
                <a:gd name="connsiteY76" fmla="*/ 619357 h 1044570"/>
                <a:gd name="connsiteX77" fmla="*/ 67107 w 3312746"/>
                <a:gd name="connsiteY77" fmla="*/ 620849 h 1044570"/>
                <a:gd name="connsiteX78" fmla="*/ 90967 w 3312746"/>
                <a:gd name="connsiteY78" fmla="*/ 596989 h 1044570"/>
                <a:gd name="connsiteX79" fmla="*/ 67107 w 3312746"/>
                <a:gd name="connsiteY79" fmla="*/ 573129 h 1044570"/>
                <a:gd name="connsiteX80" fmla="*/ 25352 w 3312746"/>
                <a:gd name="connsiteY80" fmla="*/ 585058 h 1044570"/>
                <a:gd name="connsiteX81" fmla="*/ 13422 w 3312746"/>
                <a:gd name="connsiteY81" fmla="*/ 586550 h 1044570"/>
                <a:gd name="connsiteX82" fmla="*/ 8948 w 3312746"/>
                <a:gd name="connsiteY82" fmla="*/ 583567 h 1044570"/>
                <a:gd name="connsiteX83" fmla="*/ 1492 w 3312746"/>
                <a:gd name="connsiteY83" fmla="*/ 582076 h 1044570"/>
                <a:gd name="connsiteX84" fmla="*/ 0 w 3312746"/>
                <a:gd name="connsiteY84" fmla="*/ 577602 h 1044570"/>
                <a:gd name="connsiteX85" fmla="*/ 2983 w 3312746"/>
                <a:gd name="connsiteY85" fmla="*/ 571637 h 1044570"/>
                <a:gd name="connsiteX86" fmla="*/ 5965 w 3312746"/>
                <a:gd name="connsiteY86" fmla="*/ 538829 h 1044570"/>
                <a:gd name="connsiteX87" fmla="*/ 2983 w 3312746"/>
                <a:gd name="connsiteY87" fmla="*/ 506021 h 1044570"/>
                <a:gd name="connsiteX88" fmla="*/ 5965 w 3312746"/>
                <a:gd name="connsiteY88" fmla="*/ 495582 h 1044570"/>
                <a:gd name="connsiteX89" fmla="*/ 10439 w 3312746"/>
                <a:gd name="connsiteY89" fmla="*/ 492600 h 1044570"/>
                <a:gd name="connsiteX90" fmla="*/ 11930 w 3312746"/>
                <a:gd name="connsiteY90" fmla="*/ 488126 h 1044570"/>
                <a:gd name="connsiteX91" fmla="*/ 23860 w 3312746"/>
                <a:gd name="connsiteY91" fmla="*/ 488126 h 1044570"/>
                <a:gd name="connsiteX92" fmla="*/ 32808 w 3312746"/>
                <a:gd name="connsiteY92" fmla="*/ 491109 h 1044570"/>
                <a:gd name="connsiteX93" fmla="*/ 50703 w 3312746"/>
                <a:gd name="connsiteY93" fmla="*/ 489617 h 1044570"/>
                <a:gd name="connsiteX94" fmla="*/ 67107 w 3312746"/>
                <a:gd name="connsiteY94" fmla="*/ 491109 h 1044570"/>
                <a:gd name="connsiteX95" fmla="*/ 90967 w 3312746"/>
                <a:gd name="connsiteY95" fmla="*/ 467249 h 1044570"/>
                <a:gd name="connsiteX96" fmla="*/ 67107 w 3312746"/>
                <a:gd name="connsiteY96" fmla="*/ 443389 h 1044570"/>
                <a:gd name="connsiteX97" fmla="*/ 50235 w 3312746"/>
                <a:gd name="connsiteY97" fmla="*/ 450377 h 1044570"/>
                <a:gd name="connsiteX98" fmla="*/ 43247 w 3312746"/>
                <a:gd name="connsiteY98" fmla="*/ 459792 h 1044570"/>
                <a:gd name="connsiteX99" fmla="*/ 35790 w 3312746"/>
                <a:gd name="connsiteY99" fmla="*/ 458301 h 1044570"/>
                <a:gd name="connsiteX100" fmla="*/ 31317 w 3312746"/>
                <a:gd name="connsiteY100" fmla="*/ 456810 h 1044570"/>
                <a:gd name="connsiteX101" fmla="*/ 26843 w 3312746"/>
                <a:gd name="connsiteY101" fmla="*/ 455319 h 1044570"/>
                <a:gd name="connsiteX102" fmla="*/ 17895 w 3312746"/>
                <a:gd name="connsiteY102" fmla="*/ 452336 h 1044570"/>
                <a:gd name="connsiteX103" fmla="*/ 14913 w 3312746"/>
                <a:gd name="connsiteY103" fmla="*/ 446371 h 1044570"/>
                <a:gd name="connsiteX104" fmla="*/ 11930 w 3312746"/>
                <a:gd name="connsiteY104" fmla="*/ 441897 h 1044570"/>
                <a:gd name="connsiteX105" fmla="*/ 7457 w 3312746"/>
                <a:gd name="connsiteY105" fmla="*/ 440406 h 1044570"/>
                <a:gd name="connsiteX106" fmla="*/ 5965 w 3312746"/>
                <a:gd name="connsiteY106" fmla="*/ 404616 h 1044570"/>
                <a:gd name="connsiteX107" fmla="*/ 7457 w 3312746"/>
                <a:gd name="connsiteY107" fmla="*/ 380755 h 1044570"/>
                <a:gd name="connsiteX108" fmla="*/ 7457 w 3312746"/>
                <a:gd name="connsiteY108" fmla="*/ 364351 h 1044570"/>
                <a:gd name="connsiteX109" fmla="*/ 11930 w 3312746"/>
                <a:gd name="connsiteY109" fmla="*/ 358386 h 1044570"/>
                <a:gd name="connsiteX110" fmla="*/ 14913 w 3312746"/>
                <a:gd name="connsiteY110" fmla="*/ 353913 h 1044570"/>
                <a:gd name="connsiteX111" fmla="*/ 20878 w 3312746"/>
                <a:gd name="connsiteY111" fmla="*/ 352421 h 1044570"/>
                <a:gd name="connsiteX112" fmla="*/ 31317 w 3312746"/>
                <a:gd name="connsiteY112" fmla="*/ 359878 h 1044570"/>
                <a:gd name="connsiteX113" fmla="*/ 35790 w 3312746"/>
                <a:gd name="connsiteY113" fmla="*/ 361369 h 1044570"/>
                <a:gd name="connsiteX114" fmla="*/ 53595 w 3312746"/>
                <a:gd name="connsiteY114" fmla="*/ 363347 h 1044570"/>
                <a:gd name="connsiteX115" fmla="*/ 52604 w 3312746"/>
                <a:gd name="connsiteY115" fmla="*/ 359835 h 1044570"/>
                <a:gd name="connsiteX116" fmla="*/ 67107 w 3312746"/>
                <a:gd name="connsiteY116" fmla="*/ 365843 h 1044570"/>
                <a:gd name="connsiteX117" fmla="*/ 90967 w 3312746"/>
                <a:gd name="connsiteY117" fmla="*/ 341983 h 1044570"/>
                <a:gd name="connsiteX118" fmla="*/ 67107 w 3312746"/>
                <a:gd name="connsiteY118" fmla="*/ 318123 h 1044570"/>
                <a:gd name="connsiteX119" fmla="*/ 50235 w 3312746"/>
                <a:gd name="connsiteY119" fmla="*/ 325111 h 1044570"/>
                <a:gd name="connsiteX120" fmla="*/ 38773 w 3312746"/>
                <a:gd name="connsiteY120" fmla="*/ 325579 h 1044570"/>
                <a:gd name="connsiteX121" fmla="*/ 19387 w 3312746"/>
                <a:gd name="connsiteY121" fmla="*/ 324088 h 1044570"/>
                <a:gd name="connsiteX122" fmla="*/ 13422 w 3312746"/>
                <a:gd name="connsiteY122" fmla="*/ 319614 h 1044570"/>
                <a:gd name="connsiteX123" fmla="*/ 8948 w 3312746"/>
                <a:gd name="connsiteY123" fmla="*/ 282332 h 1044570"/>
                <a:gd name="connsiteX124" fmla="*/ 7457 w 3312746"/>
                <a:gd name="connsiteY124" fmla="*/ 253998 h 1044570"/>
                <a:gd name="connsiteX125" fmla="*/ 5965 w 3312746"/>
                <a:gd name="connsiteY125" fmla="*/ 243559 h 1044570"/>
                <a:gd name="connsiteX126" fmla="*/ 10439 w 3312746"/>
                <a:gd name="connsiteY126" fmla="*/ 240577 h 1044570"/>
                <a:gd name="connsiteX127" fmla="*/ 44738 w 3312746"/>
                <a:gd name="connsiteY127" fmla="*/ 239085 h 1044570"/>
                <a:gd name="connsiteX128" fmla="*/ 47720 w 3312746"/>
                <a:gd name="connsiteY128" fmla="*/ 231629 h 1044570"/>
                <a:gd name="connsiteX129" fmla="*/ 50235 w 3312746"/>
                <a:gd name="connsiteY129" fmla="*/ 233589 h 1044570"/>
                <a:gd name="connsiteX130" fmla="*/ 67107 w 3312746"/>
                <a:gd name="connsiteY130" fmla="*/ 240577 h 1044570"/>
                <a:gd name="connsiteX131" fmla="*/ 90967 w 3312746"/>
                <a:gd name="connsiteY131" fmla="*/ 216717 h 1044570"/>
                <a:gd name="connsiteX132" fmla="*/ 67107 w 3312746"/>
                <a:gd name="connsiteY132" fmla="*/ 192857 h 1044570"/>
                <a:gd name="connsiteX133" fmla="*/ 50235 w 3312746"/>
                <a:gd name="connsiteY133" fmla="*/ 199845 h 1044570"/>
                <a:gd name="connsiteX134" fmla="*/ 44956 w 3312746"/>
                <a:gd name="connsiteY134" fmla="*/ 211137 h 1044570"/>
                <a:gd name="connsiteX135" fmla="*/ 29825 w 3312746"/>
                <a:gd name="connsiteY135" fmla="*/ 204787 h 1044570"/>
                <a:gd name="connsiteX136" fmla="*/ 28334 w 3312746"/>
                <a:gd name="connsiteY136" fmla="*/ 209260 h 1044570"/>
                <a:gd name="connsiteX137" fmla="*/ 22369 w 3312746"/>
                <a:gd name="connsiteY137" fmla="*/ 210752 h 1044570"/>
                <a:gd name="connsiteX138" fmla="*/ 8948 w 3312746"/>
                <a:gd name="connsiteY138" fmla="*/ 200313 h 1044570"/>
                <a:gd name="connsiteX139" fmla="*/ 4474 w 3312746"/>
                <a:gd name="connsiteY139" fmla="*/ 189874 h 1044570"/>
                <a:gd name="connsiteX140" fmla="*/ 5965 w 3312746"/>
                <a:gd name="connsiteY140" fmla="*/ 185400 h 1044570"/>
                <a:gd name="connsiteX141" fmla="*/ 7457 w 3312746"/>
                <a:gd name="connsiteY141" fmla="*/ 151101 h 1044570"/>
                <a:gd name="connsiteX142" fmla="*/ 8948 w 3312746"/>
                <a:gd name="connsiteY142" fmla="*/ 143645 h 1044570"/>
                <a:gd name="connsiteX143" fmla="*/ 10439 w 3312746"/>
                <a:gd name="connsiteY143" fmla="*/ 137680 h 1044570"/>
                <a:gd name="connsiteX144" fmla="*/ 11930 w 3312746"/>
                <a:gd name="connsiteY144" fmla="*/ 121276 h 1044570"/>
                <a:gd name="connsiteX145" fmla="*/ 13422 w 3312746"/>
                <a:gd name="connsiteY145" fmla="*/ 116802 h 1044570"/>
                <a:gd name="connsiteX146" fmla="*/ 17895 w 3312746"/>
                <a:gd name="connsiteY146" fmla="*/ 115311 h 1044570"/>
                <a:gd name="connsiteX147" fmla="*/ 31317 w 3312746"/>
                <a:gd name="connsiteY147" fmla="*/ 122767 h 1044570"/>
                <a:gd name="connsiteX148" fmla="*/ 48330 w 3312746"/>
                <a:gd name="connsiteY148" fmla="*/ 124743 h 1044570"/>
                <a:gd name="connsiteX149" fmla="*/ 67107 w 3312746"/>
                <a:gd name="connsiteY149" fmla="*/ 124258 h 1044570"/>
                <a:gd name="connsiteX150" fmla="*/ 90967 w 3312746"/>
                <a:gd name="connsiteY150" fmla="*/ 100398 h 1044570"/>
                <a:gd name="connsiteX151" fmla="*/ 67107 w 3312746"/>
                <a:gd name="connsiteY151" fmla="*/ 76538 h 1044570"/>
                <a:gd name="connsiteX152" fmla="*/ 50235 w 3312746"/>
                <a:gd name="connsiteY152" fmla="*/ 83526 h 1044570"/>
                <a:gd name="connsiteX153" fmla="*/ 44738 w 3312746"/>
                <a:gd name="connsiteY153" fmla="*/ 79521 h 1044570"/>
                <a:gd name="connsiteX154" fmla="*/ 40264 w 3312746"/>
                <a:gd name="connsiteY154" fmla="*/ 78029 h 1044570"/>
                <a:gd name="connsiteX155" fmla="*/ 31317 w 3312746"/>
                <a:gd name="connsiteY155" fmla="*/ 75047 h 1044570"/>
                <a:gd name="connsiteX156" fmla="*/ 25352 w 3312746"/>
                <a:gd name="connsiteY156" fmla="*/ 72064 h 1044570"/>
                <a:gd name="connsiteX157" fmla="*/ 23860 w 3312746"/>
                <a:gd name="connsiteY157" fmla="*/ 51187 h 1044570"/>
                <a:gd name="connsiteX158" fmla="*/ 20878 w 3312746"/>
                <a:gd name="connsiteY158" fmla="*/ 46713 h 1044570"/>
                <a:gd name="connsiteX159" fmla="*/ 19387 w 3312746"/>
                <a:gd name="connsiteY159" fmla="*/ 42239 h 1044570"/>
                <a:gd name="connsiteX160" fmla="*/ 16404 w 3312746"/>
                <a:gd name="connsiteY160" fmla="*/ 33292 h 1044570"/>
                <a:gd name="connsiteX161" fmla="*/ 11930 w 3312746"/>
                <a:gd name="connsiteY161" fmla="*/ 30309 h 1044570"/>
                <a:gd name="connsiteX162" fmla="*/ 10439 w 3312746"/>
                <a:gd name="connsiteY162" fmla="*/ 18379 h 1044570"/>
                <a:gd name="connsiteX163" fmla="*/ 11930 w 3312746"/>
                <a:gd name="connsiteY163" fmla="*/ 13905 h 1044570"/>
                <a:gd name="connsiteX164" fmla="*/ 13422 w 3312746"/>
                <a:gd name="connsiteY164" fmla="*/ 7940 h 1044570"/>
                <a:gd name="connsiteX165" fmla="*/ 16404 w 3312746"/>
                <a:gd name="connsiteY165" fmla="*/ 3466 h 1044570"/>
                <a:gd name="connsiteX166" fmla="*/ 20281 w 3312746"/>
                <a:gd name="connsiteY166" fmla="*/ 484 h 1044570"/>
                <a:gd name="connsiteX167" fmla="*/ 211893 w 3312746"/>
                <a:gd name="connsiteY167" fmla="*/ 484 h 1044570"/>
                <a:gd name="connsiteX168" fmla="*/ 347539 w 3312746"/>
                <a:gd name="connsiteY168" fmla="*/ 484 h 1044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3312746" h="1044570">
                  <a:moveTo>
                    <a:pt x="3312746" y="0"/>
                  </a:moveTo>
                  <a:lnTo>
                    <a:pt x="3312746" y="1044570"/>
                  </a:lnTo>
                  <a:lnTo>
                    <a:pt x="211893" y="1044484"/>
                  </a:lnTo>
                  <a:lnTo>
                    <a:pt x="12428" y="1042876"/>
                  </a:lnTo>
                  <a:lnTo>
                    <a:pt x="10439" y="1039893"/>
                  </a:lnTo>
                  <a:cubicBezTo>
                    <a:pt x="8272" y="1036281"/>
                    <a:pt x="7087" y="1033379"/>
                    <a:pt x="5965" y="1029454"/>
                  </a:cubicBezTo>
                  <a:cubicBezTo>
                    <a:pt x="5402" y="1027484"/>
                    <a:pt x="5194" y="1025408"/>
                    <a:pt x="4474" y="1023489"/>
                  </a:cubicBezTo>
                  <a:cubicBezTo>
                    <a:pt x="3694" y="1021408"/>
                    <a:pt x="2486" y="1019513"/>
                    <a:pt x="1492" y="1017524"/>
                  </a:cubicBezTo>
                  <a:cubicBezTo>
                    <a:pt x="11269" y="1011005"/>
                    <a:pt x="4736" y="1017048"/>
                    <a:pt x="7457" y="996646"/>
                  </a:cubicBezTo>
                  <a:cubicBezTo>
                    <a:pt x="7665" y="995088"/>
                    <a:pt x="7471" y="992710"/>
                    <a:pt x="8948" y="992173"/>
                  </a:cubicBezTo>
                  <a:cubicBezTo>
                    <a:pt x="13643" y="990466"/>
                    <a:pt x="18890" y="991178"/>
                    <a:pt x="23860" y="990681"/>
                  </a:cubicBezTo>
                  <a:cubicBezTo>
                    <a:pt x="33032" y="995267"/>
                    <a:pt x="27975" y="992431"/>
                    <a:pt x="38773" y="999629"/>
                  </a:cubicBezTo>
                  <a:cubicBezTo>
                    <a:pt x="47307" y="1000696"/>
                    <a:pt x="49683" y="1003632"/>
                    <a:pt x="55177" y="998138"/>
                  </a:cubicBezTo>
                  <a:lnTo>
                    <a:pt x="57759" y="994266"/>
                  </a:lnTo>
                  <a:lnTo>
                    <a:pt x="67107" y="998138"/>
                  </a:lnTo>
                  <a:cubicBezTo>
                    <a:pt x="80284" y="998138"/>
                    <a:pt x="90967" y="987455"/>
                    <a:pt x="90967" y="974278"/>
                  </a:cubicBezTo>
                  <a:cubicBezTo>
                    <a:pt x="90967" y="961100"/>
                    <a:pt x="80284" y="950418"/>
                    <a:pt x="67107" y="950418"/>
                  </a:cubicBezTo>
                  <a:cubicBezTo>
                    <a:pt x="53929" y="950418"/>
                    <a:pt x="43246" y="961100"/>
                    <a:pt x="43246" y="974278"/>
                  </a:cubicBezTo>
                  <a:lnTo>
                    <a:pt x="43810" y="975636"/>
                  </a:lnTo>
                  <a:lnTo>
                    <a:pt x="34299" y="974278"/>
                  </a:lnTo>
                  <a:cubicBezTo>
                    <a:pt x="32583" y="973763"/>
                    <a:pt x="31429" y="972097"/>
                    <a:pt x="29825" y="971295"/>
                  </a:cubicBezTo>
                  <a:cubicBezTo>
                    <a:pt x="27431" y="970098"/>
                    <a:pt x="24876" y="969253"/>
                    <a:pt x="22369" y="968313"/>
                  </a:cubicBezTo>
                  <a:cubicBezTo>
                    <a:pt x="20897" y="967761"/>
                    <a:pt x="19301" y="967524"/>
                    <a:pt x="17895" y="966821"/>
                  </a:cubicBezTo>
                  <a:cubicBezTo>
                    <a:pt x="16293" y="966019"/>
                    <a:pt x="14913" y="964833"/>
                    <a:pt x="13422" y="963839"/>
                  </a:cubicBezTo>
                  <a:cubicBezTo>
                    <a:pt x="13919" y="962348"/>
                    <a:pt x="14572" y="960899"/>
                    <a:pt x="14913" y="959365"/>
                  </a:cubicBezTo>
                  <a:cubicBezTo>
                    <a:pt x="15569" y="956413"/>
                    <a:pt x="15811" y="953382"/>
                    <a:pt x="16404" y="950418"/>
                  </a:cubicBezTo>
                  <a:cubicBezTo>
                    <a:pt x="16806" y="948408"/>
                    <a:pt x="17398" y="946441"/>
                    <a:pt x="17895" y="944453"/>
                  </a:cubicBezTo>
                  <a:cubicBezTo>
                    <a:pt x="15448" y="937110"/>
                    <a:pt x="16663" y="941529"/>
                    <a:pt x="14913" y="931031"/>
                  </a:cubicBezTo>
                  <a:cubicBezTo>
                    <a:pt x="14576" y="929009"/>
                    <a:pt x="13919" y="927054"/>
                    <a:pt x="13422" y="925066"/>
                  </a:cubicBezTo>
                  <a:lnTo>
                    <a:pt x="10439" y="913136"/>
                  </a:lnTo>
                  <a:cubicBezTo>
                    <a:pt x="8255" y="904402"/>
                    <a:pt x="8573" y="895226"/>
                    <a:pt x="7457" y="886293"/>
                  </a:cubicBezTo>
                  <a:cubicBezTo>
                    <a:pt x="7327" y="885254"/>
                    <a:pt x="3306" y="874126"/>
                    <a:pt x="8948" y="872872"/>
                  </a:cubicBezTo>
                  <a:cubicBezTo>
                    <a:pt x="16727" y="871144"/>
                    <a:pt x="24855" y="871878"/>
                    <a:pt x="32808" y="871380"/>
                  </a:cubicBezTo>
                  <a:cubicBezTo>
                    <a:pt x="33802" y="872871"/>
                    <a:pt x="34430" y="874688"/>
                    <a:pt x="35790" y="875854"/>
                  </a:cubicBezTo>
                  <a:cubicBezTo>
                    <a:pt x="43543" y="882499"/>
                    <a:pt x="47235" y="880727"/>
                    <a:pt x="58159" y="881819"/>
                  </a:cubicBezTo>
                  <a:cubicBezTo>
                    <a:pt x="63379" y="881322"/>
                    <a:pt x="61639" y="878340"/>
                    <a:pt x="67107" y="872872"/>
                  </a:cubicBezTo>
                  <a:cubicBezTo>
                    <a:pt x="72574" y="867404"/>
                    <a:pt x="90967" y="862189"/>
                    <a:pt x="90967" y="849012"/>
                  </a:cubicBezTo>
                  <a:cubicBezTo>
                    <a:pt x="90967" y="835834"/>
                    <a:pt x="80284" y="825152"/>
                    <a:pt x="67107" y="825152"/>
                  </a:cubicBezTo>
                  <a:cubicBezTo>
                    <a:pt x="53929" y="825152"/>
                    <a:pt x="43246" y="835834"/>
                    <a:pt x="43246" y="849012"/>
                  </a:cubicBezTo>
                  <a:lnTo>
                    <a:pt x="45080" y="853436"/>
                  </a:lnTo>
                  <a:lnTo>
                    <a:pt x="26843" y="838573"/>
                  </a:lnTo>
                  <a:cubicBezTo>
                    <a:pt x="23500" y="835463"/>
                    <a:pt x="24855" y="835590"/>
                    <a:pt x="23860" y="834099"/>
                  </a:cubicBezTo>
                  <a:cubicBezTo>
                    <a:pt x="18890" y="833602"/>
                    <a:pt x="13643" y="834315"/>
                    <a:pt x="8948" y="832608"/>
                  </a:cubicBezTo>
                  <a:cubicBezTo>
                    <a:pt x="7471" y="832070"/>
                    <a:pt x="7889" y="829646"/>
                    <a:pt x="7457" y="828134"/>
                  </a:cubicBezTo>
                  <a:cubicBezTo>
                    <a:pt x="6894" y="826163"/>
                    <a:pt x="6180" y="824207"/>
                    <a:pt x="5965" y="822169"/>
                  </a:cubicBezTo>
                  <a:cubicBezTo>
                    <a:pt x="5183" y="814737"/>
                    <a:pt x="4474" y="807273"/>
                    <a:pt x="4474" y="799800"/>
                  </a:cubicBezTo>
                  <a:cubicBezTo>
                    <a:pt x="4474" y="783388"/>
                    <a:pt x="5468" y="766992"/>
                    <a:pt x="5965" y="750588"/>
                  </a:cubicBezTo>
                  <a:cubicBezTo>
                    <a:pt x="6462" y="749097"/>
                    <a:pt x="2238" y="746860"/>
                    <a:pt x="7457" y="746114"/>
                  </a:cubicBezTo>
                  <a:cubicBezTo>
                    <a:pt x="12676" y="745368"/>
                    <a:pt x="30820" y="745617"/>
                    <a:pt x="37282" y="746114"/>
                  </a:cubicBezTo>
                  <a:cubicBezTo>
                    <a:pt x="43744" y="746612"/>
                    <a:pt x="43247" y="748103"/>
                    <a:pt x="46229" y="749097"/>
                  </a:cubicBezTo>
                  <a:cubicBezTo>
                    <a:pt x="48449" y="749200"/>
                    <a:pt x="47121" y="745988"/>
                    <a:pt x="50601" y="746734"/>
                  </a:cubicBezTo>
                  <a:lnTo>
                    <a:pt x="67107" y="753571"/>
                  </a:lnTo>
                  <a:cubicBezTo>
                    <a:pt x="80284" y="753571"/>
                    <a:pt x="90967" y="742888"/>
                    <a:pt x="90967" y="729711"/>
                  </a:cubicBezTo>
                  <a:cubicBezTo>
                    <a:pt x="90967" y="716533"/>
                    <a:pt x="80284" y="705851"/>
                    <a:pt x="67107" y="705851"/>
                  </a:cubicBezTo>
                  <a:cubicBezTo>
                    <a:pt x="60518" y="705851"/>
                    <a:pt x="54553" y="708522"/>
                    <a:pt x="50235" y="712839"/>
                  </a:cubicBezTo>
                  <a:lnTo>
                    <a:pt x="40264" y="723746"/>
                  </a:lnTo>
                  <a:cubicBezTo>
                    <a:pt x="38197" y="723332"/>
                    <a:pt x="37282" y="726728"/>
                    <a:pt x="35790" y="728219"/>
                  </a:cubicBezTo>
                  <a:cubicBezTo>
                    <a:pt x="34299" y="727722"/>
                    <a:pt x="32544" y="727710"/>
                    <a:pt x="31317" y="726728"/>
                  </a:cubicBezTo>
                  <a:cubicBezTo>
                    <a:pt x="26230" y="722658"/>
                    <a:pt x="29673" y="720458"/>
                    <a:pt x="26843" y="714798"/>
                  </a:cubicBezTo>
                  <a:cubicBezTo>
                    <a:pt x="25900" y="712912"/>
                    <a:pt x="23860" y="711815"/>
                    <a:pt x="22369" y="710324"/>
                  </a:cubicBezTo>
                  <a:cubicBezTo>
                    <a:pt x="22866" y="708833"/>
                    <a:pt x="22989" y="707158"/>
                    <a:pt x="23860" y="705851"/>
                  </a:cubicBezTo>
                  <a:cubicBezTo>
                    <a:pt x="25030" y="704096"/>
                    <a:pt x="27391" y="703263"/>
                    <a:pt x="28334" y="701377"/>
                  </a:cubicBezTo>
                  <a:cubicBezTo>
                    <a:pt x="29468" y="699110"/>
                    <a:pt x="29328" y="696406"/>
                    <a:pt x="29825" y="693921"/>
                  </a:cubicBezTo>
                  <a:cubicBezTo>
                    <a:pt x="29328" y="692430"/>
                    <a:pt x="29446" y="690558"/>
                    <a:pt x="28334" y="689447"/>
                  </a:cubicBezTo>
                  <a:cubicBezTo>
                    <a:pt x="27223" y="688335"/>
                    <a:pt x="25266" y="688659"/>
                    <a:pt x="23860" y="687956"/>
                  </a:cubicBezTo>
                  <a:cubicBezTo>
                    <a:pt x="22257" y="687154"/>
                    <a:pt x="20878" y="685967"/>
                    <a:pt x="19387" y="684973"/>
                  </a:cubicBezTo>
                  <a:cubicBezTo>
                    <a:pt x="19387" y="684973"/>
                    <a:pt x="12662" y="684214"/>
                    <a:pt x="10439" y="681991"/>
                  </a:cubicBezTo>
                  <a:cubicBezTo>
                    <a:pt x="8647" y="680198"/>
                    <a:pt x="9445" y="677019"/>
                    <a:pt x="8948" y="674534"/>
                  </a:cubicBezTo>
                  <a:cubicBezTo>
                    <a:pt x="7954" y="673043"/>
                    <a:pt x="6767" y="671664"/>
                    <a:pt x="5965" y="670060"/>
                  </a:cubicBezTo>
                  <a:cubicBezTo>
                    <a:pt x="3467" y="665065"/>
                    <a:pt x="3455" y="656414"/>
                    <a:pt x="2983" y="652165"/>
                  </a:cubicBezTo>
                  <a:cubicBezTo>
                    <a:pt x="3977" y="650674"/>
                    <a:pt x="5398" y="649392"/>
                    <a:pt x="5965" y="647691"/>
                  </a:cubicBezTo>
                  <a:cubicBezTo>
                    <a:pt x="6484" y="646136"/>
                    <a:pt x="8832" y="629114"/>
                    <a:pt x="8948" y="628305"/>
                  </a:cubicBezTo>
                  <a:cubicBezTo>
                    <a:pt x="9942" y="626317"/>
                    <a:pt x="10222" y="623764"/>
                    <a:pt x="11930" y="622340"/>
                  </a:cubicBezTo>
                  <a:cubicBezTo>
                    <a:pt x="13505" y="621028"/>
                    <a:pt x="15869" y="621160"/>
                    <a:pt x="17895" y="620848"/>
                  </a:cubicBezTo>
                  <a:cubicBezTo>
                    <a:pt x="22344" y="620164"/>
                    <a:pt x="26843" y="619854"/>
                    <a:pt x="31317" y="619357"/>
                  </a:cubicBezTo>
                  <a:cubicBezTo>
                    <a:pt x="36293" y="621016"/>
                    <a:pt x="43096" y="623411"/>
                    <a:pt x="47720" y="623831"/>
                  </a:cubicBezTo>
                  <a:cubicBezTo>
                    <a:pt x="50438" y="624079"/>
                    <a:pt x="53437" y="619854"/>
                    <a:pt x="56668" y="619357"/>
                  </a:cubicBezTo>
                  <a:cubicBezTo>
                    <a:pt x="59899" y="618860"/>
                    <a:pt x="61390" y="624577"/>
                    <a:pt x="67107" y="620849"/>
                  </a:cubicBezTo>
                  <a:cubicBezTo>
                    <a:pt x="72823" y="617121"/>
                    <a:pt x="90967" y="610166"/>
                    <a:pt x="90967" y="596989"/>
                  </a:cubicBezTo>
                  <a:cubicBezTo>
                    <a:pt x="90967" y="583811"/>
                    <a:pt x="78043" y="575118"/>
                    <a:pt x="67107" y="573129"/>
                  </a:cubicBezTo>
                  <a:cubicBezTo>
                    <a:pt x="56171" y="571140"/>
                    <a:pt x="34300" y="582821"/>
                    <a:pt x="25352" y="585058"/>
                  </a:cubicBezTo>
                  <a:cubicBezTo>
                    <a:pt x="19884" y="581827"/>
                    <a:pt x="17399" y="586053"/>
                    <a:pt x="13422" y="586550"/>
                  </a:cubicBezTo>
                  <a:cubicBezTo>
                    <a:pt x="11931" y="585555"/>
                    <a:pt x="10626" y="584196"/>
                    <a:pt x="8948" y="583567"/>
                  </a:cubicBezTo>
                  <a:cubicBezTo>
                    <a:pt x="6574" y="582677"/>
                    <a:pt x="3601" y="583482"/>
                    <a:pt x="1492" y="582076"/>
                  </a:cubicBezTo>
                  <a:cubicBezTo>
                    <a:pt x="184" y="581204"/>
                    <a:pt x="497" y="579093"/>
                    <a:pt x="0" y="577602"/>
                  </a:cubicBezTo>
                  <a:cubicBezTo>
                    <a:pt x="995" y="575614"/>
                    <a:pt x="2203" y="573719"/>
                    <a:pt x="2983" y="571637"/>
                  </a:cubicBezTo>
                  <a:cubicBezTo>
                    <a:pt x="6328" y="562715"/>
                    <a:pt x="5754" y="542632"/>
                    <a:pt x="5965" y="538829"/>
                  </a:cubicBezTo>
                  <a:cubicBezTo>
                    <a:pt x="3802" y="525846"/>
                    <a:pt x="2983" y="522820"/>
                    <a:pt x="2983" y="506021"/>
                  </a:cubicBezTo>
                  <a:cubicBezTo>
                    <a:pt x="2983" y="504149"/>
                    <a:pt x="5262" y="497692"/>
                    <a:pt x="5965" y="495582"/>
                  </a:cubicBezTo>
                  <a:cubicBezTo>
                    <a:pt x="7456" y="494588"/>
                    <a:pt x="9319" y="494000"/>
                    <a:pt x="10439" y="492600"/>
                  </a:cubicBezTo>
                  <a:cubicBezTo>
                    <a:pt x="11421" y="491373"/>
                    <a:pt x="9693" y="488872"/>
                    <a:pt x="11930" y="488126"/>
                  </a:cubicBezTo>
                  <a:cubicBezTo>
                    <a:pt x="14167" y="487380"/>
                    <a:pt x="20381" y="487629"/>
                    <a:pt x="23860" y="488126"/>
                  </a:cubicBezTo>
                  <a:cubicBezTo>
                    <a:pt x="27340" y="488623"/>
                    <a:pt x="29825" y="490115"/>
                    <a:pt x="32808" y="491109"/>
                  </a:cubicBezTo>
                  <a:cubicBezTo>
                    <a:pt x="37282" y="491358"/>
                    <a:pt x="44987" y="489617"/>
                    <a:pt x="50703" y="489617"/>
                  </a:cubicBezTo>
                  <a:cubicBezTo>
                    <a:pt x="56420" y="489617"/>
                    <a:pt x="60397" y="494837"/>
                    <a:pt x="67107" y="491109"/>
                  </a:cubicBezTo>
                  <a:cubicBezTo>
                    <a:pt x="73817" y="487381"/>
                    <a:pt x="90967" y="480426"/>
                    <a:pt x="90967" y="467249"/>
                  </a:cubicBezTo>
                  <a:cubicBezTo>
                    <a:pt x="90967" y="454071"/>
                    <a:pt x="80284" y="443389"/>
                    <a:pt x="67107" y="443389"/>
                  </a:cubicBezTo>
                  <a:cubicBezTo>
                    <a:pt x="60518" y="443389"/>
                    <a:pt x="54553" y="446060"/>
                    <a:pt x="50235" y="450377"/>
                  </a:cubicBezTo>
                  <a:lnTo>
                    <a:pt x="43247" y="459792"/>
                  </a:lnTo>
                  <a:lnTo>
                    <a:pt x="35790" y="458301"/>
                  </a:lnTo>
                  <a:cubicBezTo>
                    <a:pt x="34249" y="457993"/>
                    <a:pt x="32808" y="457307"/>
                    <a:pt x="31317" y="456810"/>
                  </a:cubicBezTo>
                  <a:lnTo>
                    <a:pt x="26843" y="455319"/>
                  </a:lnTo>
                  <a:cubicBezTo>
                    <a:pt x="23860" y="454324"/>
                    <a:pt x="20410" y="454222"/>
                    <a:pt x="17895" y="452336"/>
                  </a:cubicBezTo>
                  <a:cubicBezTo>
                    <a:pt x="16117" y="451002"/>
                    <a:pt x="16016" y="448301"/>
                    <a:pt x="14913" y="446371"/>
                  </a:cubicBezTo>
                  <a:cubicBezTo>
                    <a:pt x="14024" y="444815"/>
                    <a:pt x="13330" y="443017"/>
                    <a:pt x="11930" y="441897"/>
                  </a:cubicBezTo>
                  <a:cubicBezTo>
                    <a:pt x="10703" y="440915"/>
                    <a:pt x="7705" y="441958"/>
                    <a:pt x="7457" y="440406"/>
                  </a:cubicBezTo>
                  <a:cubicBezTo>
                    <a:pt x="5571" y="428615"/>
                    <a:pt x="6462" y="416546"/>
                    <a:pt x="5965" y="404616"/>
                  </a:cubicBezTo>
                  <a:cubicBezTo>
                    <a:pt x="6462" y="396662"/>
                    <a:pt x="7457" y="388724"/>
                    <a:pt x="7457" y="380755"/>
                  </a:cubicBezTo>
                  <a:cubicBezTo>
                    <a:pt x="7457" y="362206"/>
                    <a:pt x="4036" y="374612"/>
                    <a:pt x="7457" y="364351"/>
                  </a:cubicBezTo>
                  <a:cubicBezTo>
                    <a:pt x="8948" y="362363"/>
                    <a:pt x="10486" y="360408"/>
                    <a:pt x="11930" y="358386"/>
                  </a:cubicBezTo>
                  <a:cubicBezTo>
                    <a:pt x="12972" y="356928"/>
                    <a:pt x="13422" y="354907"/>
                    <a:pt x="14913" y="353913"/>
                  </a:cubicBezTo>
                  <a:cubicBezTo>
                    <a:pt x="16618" y="352776"/>
                    <a:pt x="18890" y="352918"/>
                    <a:pt x="20878" y="352421"/>
                  </a:cubicBezTo>
                  <a:cubicBezTo>
                    <a:pt x="22229" y="353434"/>
                    <a:pt x="29137" y="358788"/>
                    <a:pt x="31317" y="359878"/>
                  </a:cubicBezTo>
                  <a:cubicBezTo>
                    <a:pt x="32723" y="360581"/>
                    <a:pt x="34299" y="360872"/>
                    <a:pt x="35790" y="361369"/>
                  </a:cubicBezTo>
                  <a:cubicBezTo>
                    <a:pt x="45344" y="362165"/>
                    <a:pt x="52691" y="365883"/>
                    <a:pt x="53595" y="363347"/>
                  </a:cubicBezTo>
                  <a:lnTo>
                    <a:pt x="52604" y="359835"/>
                  </a:lnTo>
                  <a:lnTo>
                    <a:pt x="67107" y="365843"/>
                  </a:lnTo>
                  <a:cubicBezTo>
                    <a:pt x="80284" y="365843"/>
                    <a:pt x="90967" y="355160"/>
                    <a:pt x="90967" y="341983"/>
                  </a:cubicBezTo>
                  <a:cubicBezTo>
                    <a:pt x="90967" y="328805"/>
                    <a:pt x="80284" y="318123"/>
                    <a:pt x="67107" y="318123"/>
                  </a:cubicBezTo>
                  <a:cubicBezTo>
                    <a:pt x="60518" y="318123"/>
                    <a:pt x="54553" y="320794"/>
                    <a:pt x="50235" y="325111"/>
                  </a:cubicBezTo>
                  <a:lnTo>
                    <a:pt x="38773" y="325579"/>
                  </a:lnTo>
                  <a:cubicBezTo>
                    <a:pt x="34797" y="323342"/>
                    <a:pt x="25696" y="325572"/>
                    <a:pt x="19387" y="324088"/>
                  </a:cubicBezTo>
                  <a:cubicBezTo>
                    <a:pt x="16968" y="323518"/>
                    <a:pt x="15179" y="321371"/>
                    <a:pt x="13422" y="319614"/>
                  </a:cubicBezTo>
                  <a:cubicBezTo>
                    <a:pt x="4579" y="310770"/>
                    <a:pt x="9223" y="287986"/>
                    <a:pt x="8948" y="282332"/>
                  </a:cubicBezTo>
                  <a:cubicBezTo>
                    <a:pt x="8487" y="272886"/>
                    <a:pt x="8182" y="263428"/>
                    <a:pt x="7457" y="253998"/>
                  </a:cubicBezTo>
                  <a:cubicBezTo>
                    <a:pt x="7187" y="250494"/>
                    <a:pt x="5203" y="246990"/>
                    <a:pt x="5965" y="243559"/>
                  </a:cubicBezTo>
                  <a:cubicBezTo>
                    <a:pt x="6354" y="241809"/>
                    <a:pt x="8948" y="241571"/>
                    <a:pt x="10439" y="240577"/>
                  </a:cubicBezTo>
                  <a:lnTo>
                    <a:pt x="44738" y="239085"/>
                  </a:lnTo>
                  <a:cubicBezTo>
                    <a:pt x="47341" y="238460"/>
                    <a:pt x="46804" y="232545"/>
                    <a:pt x="47720" y="231629"/>
                  </a:cubicBezTo>
                  <a:cubicBezTo>
                    <a:pt x="48637" y="230713"/>
                    <a:pt x="47004" y="232098"/>
                    <a:pt x="50235" y="233589"/>
                  </a:cubicBezTo>
                  <a:cubicBezTo>
                    <a:pt x="54553" y="237907"/>
                    <a:pt x="60518" y="240577"/>
                    <a:pt x="67107" y="240577"/>
                  </a:cubicBezTo>
                  <a:cubicBezTo>
                    <a:pt x="80284" y="240577"/>
                    <a:pt x="90967" y="229894"/>
                    <a:pt x="90967" y="216717"/>
                  </a:cubicBezTo>
                  <a:cubicBezTo>
                    <a:pt x="90967" y="203539"/>
                    <a:pt x="80284" y="192857"/>
                    <a:pt x="67107" y="192857"/>
                  </a:cubicBezTo>
                  <a:cubicBezTo>
                    <a:pt x="60518" y="192857"/>
                    <a:pt x="54553" y="195528"/>
                    <a:pt x="50235" y="199845"/>
                  </a:cubicBezTo>
                  <a:lnTo>
                    <a:pt x="44956" y="211137"/>
                  </a:lnTo>
                  <a:cubicBezTo>
                    <a:pt x="41554" y="211960"/>
                    <a:pt x="32596" y="205099"/>
                    <a:pt x="29825" y="204787"/>
                  </a:cubicBezTo>
                  <a:cubicBezTo>
                    <a:pt x="27055" y="204474"/>
                    <a:pt x="29562" y="208278"/>
                    <a:pt x="28334" y="209260"/>
                  </a:cubicBezTo>
                  <a:cubicBezTo>
                    <a:pt x="26733" y="210541"/>
                    <a:pt x="24357" y="210255"/>
                    <a:pt x="22369" y="210752"/>
                  </a:cubicBezTo>
                  <a:cubicBezTo>
                    <a:pt x="14486" y="208123"/>
                    <a:pt x="17419" y="209842"/>
                    <a:pt x="8948" y="200313"/>
                  </a:cubicBezTo>
                  <a:cubicBezTo>
                    <a:pt x="6512" y="197573"/>
                    <a:pt x="4474" y="193645"/>
                    <a:pt x="4474" y="189874"/>
                  </a:cubicBezTo>
                  <a:cubicBezTo>
                    <a:pt x="4474" y="188302"/>
                    <a:pt x="5844" y="186967"/>
                    <a:pt x="5965" y="185400"/>
                  </a:cubicBezTo>
                  <a:cubicBezTo>
                    <a:pt x="6843" y="173990"/>
                    <a:pt x="6960" y="162534"/>
                    <a:pt x="7457" y="151101"/>
                  </a:cubicBezTo>
                  <a:cubicBezTo>
                    <a:pt x="7954" y="148616"/>
                    <a:pt x="8398" y="146119"/>
                    <a:pt x="8948" y="143645"/>
                  </a:cubicBezTo>
                  <a:cubicBezTo>
                    <a:pt x="9393" y="141644"/>
                    <a:pt x="10169" y="139711"/>
                    <a:pt x="10439" y="137680"/>
                  </a:cubicBezTo>
                  <a:cubicBezTo>
                    <a:pt x="11165" y="132237"/>
                    <a:pt x="11154" y="126711"/>
                    <a:pt x="11930" y="121276"/>
                  </a:cubicBezTo>
                  <a:cubicBezTo>
                    <a:pt x="12152" y="119720"/>
                    <a:pt x="12310" y="117914"/>
                    <a:pt x="13422" y="116802"/>
                  </a:cubicBezTo>
                  <a:cubicBezTo>
                    <a:pt x="14534" y="115691"/>
                    <a:pt x="16404" y="115808"/>
                    <a:pt x="17895" y="115311"/>
                  </a:cubicBezTo>
                  <a:cubicBezTo>
                    <a:pt x="25770" y="117936"/>
                    <a:pt x="21061" y="115930"/>
                    <a:pt x="31317" y="122767"/>
                  </a:cubicBezTo>
                  <a:cubicBezTo>
                    <a:pt x="41077" y="123581"/>
                    <a:pt x="45923" y="125485"/>
                    <a:pt x="48330" y="124743"/>
                  </a:cubicBezTo>
                  <a:lnTo>
                    <a:pt x="67107" y="124258"/>
                  </a:lnTo>
                  <a:cubicBezTo>
                    <a:pt x="80284" y="124258"/>
                    <a:pt x="90967" y="113576"/>
                    <a:pt x="90967" y="100398"/>
                  </a:cubicBezTo>
                  <a:cubicBezTo>
                    <a:pt x="90967" y="87221"/>
                    <a:pt x="80284" y="76538"/>
                    <a:pt x="67107" y="76538"/>
                  </a:cubicBezTo>
                  <a:cubicBezTo>
                    <a:pt x="60518" y="76538"/>
                    <a:pt x="54553" y="79209"/>
                    <a:pt x="50235" y="83526"/>
                  </a:cubicBezTo>
                  <a:lnTo>
                    <a:pt x="44738" y="79521"/>
                  </a:lnTo>
                  <a:lnTo>
                    <a:pt x="40264" y="78029"/>
                  </a:lnTo>
                  <a:cubicBezTo>
                    <a:pt x="37282" y="77035"/>
                    <a:pt x="34236" y="76214"/>
                    <a:pt x="31317" y="75047"/>
                  </a:cubicBezTo>
                  <a:cubicBezTo>
                    <a:pt x="29253" y="74221"/>
                    <a:pt x="26015" y="74186"/>
                    <a:pt x="25352" y="72064"/>
                  </a:cubicBezTo>
                  <a:cubicBezTo>
                    <a:pt x="23271" y="65405"/>
                    <a:pt x="24357" y="58146"/>
                    <a:pt x="23860" y="51187"/>
                  </a:cubicBezTo>
                  <a:lnTo>
                    <a:pt x="20878" y="46713"/>
                  </a:lnTo>
                  <a:cubicBezTo>
                    <a:pt x="20006" y="45404"/>
                    <a:pt x="19884" y="43730"/>
                    <a:pt x="19387" y="42239"/>
                  </a:cubicBezTo>
                  <a:lnTo>
                    <a:pt x="16404" y="33292"/>
                  </a:lnTo>
                  <a:cubicBezTo>
                    <a:pt x="14913" y="32297"/>
                    <a:pt x="12596" y="31973"/>
                    <a:pt x="11930" y="30309"/>
                  </a:cubicBezTo>
                  <a:cubicBezTo>
                    <a:pt x="10442" y="26587"/>
                    <a:pt x="10439" y="22386"/>
                    <a:pt x="10439" y="18379"/>
                  </a:cubicBezTo>
                  <a:cubicBezTo>
                    <a:pt x="10439" y="16807"/>
                    <a:pt x="11498" y="15416"/>
                    <a:pt x="11930" y="13905"/>
                  </a:cubicBezTo>
                  <a:cubicBezTo>
                    <a:pt x="12493" y="11934"/>
                    <a:pt x="12925" y="9929"/>
                    <a:pt x="13422" y="7940"/>
                  </a:cubicBezTo>
                  <a:lnTo>
                    <a:pt x="16404" y="3466"/>
                  </a:lnTo>
                  <a:lnTo>
                    <a:pt x="20281" y="484"/>
                  </a:lnTo>
                  <a:lnTo>
                    <a:pt x="211893" y="484"/>
                  </a:lnTo>
                  <a:lnTo>
                    <a:pt x="347539" y="484"/>
                  </a:lnTo>
                  <a:close/>
                </a:path>
              </a:pathLst>
            </a:custGeom>
            <a:grp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latin typeface="Arial" panose="020B0604020202020204" pitchFamily="34" charset="0"/>
                <a:cs typeface="Arial" panose="020B0604020202020204" pitchFamily="34" charset="0"/>
              </a:endParaRPr>
            </a:p>
          </p:txBody>
        </p:sp>
      </p:grpSp>
      <p:sp>
        <p:nvSpPr>
          <p:cNvPr id="18441" name="TextBox 18"/>
          <p:cNvSpPr txBox="1">
            <a:spLocks noChangeArrowheads="1"/>
          </p:cNvSpPr>
          <p:nvPr/>
        </p:nvSpPr>
        <p:spPr bwMode="auto">
          <a:xfrm>
            <a:off x="8677275" y="2835275"/>
            <a:ext cx="2811463"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b="1">
                <a:solidFill>
                  <a:schemeClr val="bg1"/>
                </a:solidFill>
                <a:latin typeface="Arial" panose="020B0604020202020204" pitchFamily="34" charset="0"/>
                <a:cs typeface="Arial" panose="020B0604020202020204" pitchFamily="34" charset="0"/>
              </a:rPr>
              <a:t>35 Services</a:t>
            </a:r>
          </a:p>
        </p:txBody>
      </p:sp>
      <p:sp>
        <p:nvSpPr>
          <p:cNvPr id="18442" name="TextBox 19"/>
          <p:cNvSpPr txBox="1">
            <a:spLocks noChangeArrowheads="1"/>
          </p:cNvSpPr>
          <p:nvPr/>
        </p:nvSpPr>
        <p:spPr bwMode="auto">
          <a:xfrm>
            <a:off x="8664575" y="3776663"/>
            <a:ext cx="26844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b="1">
                <a:solidFill>
                  <a:schemeClr val="bg1"/>
                </a:solidFill>
                <a:latin typeface="Arial" panose="020B0604020202020204" pitchFamily="34" charset="0"/>
                <a:cs typeface="Arial" panose="020B0604020202020204" pitchFamily="34" charset="0"/>
              </a:rPr>
              <a:t>2 Payments Gateways</a:t>
            </a:r>
          </a:p>
        </p:txBody>
      </p:sp>
      <p:sp>
        <p:nvSpPr>
          <p:cNvPr id="18443" name="Rectangle 1"/>
          <p:cNvSpPr>
            <a:spLocks noChangeArrowheads="1"/>
          </p:cNvSpPr>
          <p:nvPr/>
        </p:nvSpPr>
        <p:spPr bwMode="auto">
          <a:xfrm>
            <a:off x="8664576" y="1857225"/>
            <a:ext cx="31357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b="1" dirty="0">
                <a:solidFill>
                  <a:schemeClr val="bg1"/>
                </a:solidFill>
                <a:latin typeface="Arial" panose="020B0604020202020204" pitchFamily="34" charset="0"/>
                <a:cs typeface="Arial" panose="020B0604020202020204" pitchFamily="34" charset="0"/>
              </a:rPr>
              <a:t>14 Departments / Agencies</a:t>
            </a:r>
          </a:p>
        </p:txBody>
      </p:sp>
    </p:spTree>
    <p:extLst>
      <p:ext uri="{BB962C8B-B14F-4D97-AF65-F5344CB8AC3E}">
        <p14:creationId xmlns:p14="http://schemas.microsoft.com/office/powerpoint/2010/main" val="32052457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25624</TotalTime>
  <Words>2323</Words>
  <Application>Microsoft Office PowerPoint</Application>
  <PresentationFormat>Custom</PresentationFormat>
  <Paragraphs>727</Paragraphs>
  <Slides>83</Slides>
  <Notes>30</Notes>
  <HiddenSlides>2</HiddenSlides>
  <MMClips>0</MMClips>
  <ScaleCrop>false</ScaleCrop>
  <HeadingPairs>
    <vt:vector size="4" baseType="variant">
      <vt:variant>
        <vt:lpstr>Theme</vt:lpstr>
      </vt:variant>
      <vt:variant>
        <vt:i4>1</vt:i4>
      </vt:variant>
      <vt:variant>
        <vt:lpstr>Slide Titles</vt:lpstr>
      </vt:variant>
      <vt:variant>
        <vt:i4>83</vt:i4>
      </vt:variant>
    </vt:vector>
  </HeadingPairs>
  <TitlesOfParts>
    <vt:vector size="8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Sample 8</vt:lpstr>
      <vt:lpstr>Sample 8</vt:lpstr>
      <vt:lpstr>Sample 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Ernst &amp; Young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ASJ</dc:creator>
  <cp:lastModifiedBy>KASTHURI</cp:lastModifiedBy>
  <cp:revision>1161</cp:revision>
  <dcterms:created xsi:type="dcterms:W3CDTF">2016-10-08T16:50:13Z</dcterms:created>
  <dcterms:modified xsi:type="dcterms:W3CDTF">2020-10-22T10:37:12Z</dcterms:modified>
</cp:coreProperties>
</file>